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3.xml" ContentType="application/vnd.openxmlformats-officedocument.theme+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theme/theme4.xml" ContentType="application/vnd.openxmlformats-officedocument.theme+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theme/theme5.xml" ContentType="application/vnd.openxmlformats-officedocument.theme+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theme/theme6.xml" ContentType="application/vnd.openxmlformats-officedocument.theme+xml"/>
  <Override PartName="/ppt/theme/theme7.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charts/chart1.xml" ContentType="application/vnd.openxmlformats-officedocument.drawingml.chart+xml"/>
  <Override PartName="/ppt/theme/themeOverride1.xml" ContentType="application/vnd.openxmlformats-officedocument.themeOverr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howSpecialPlsOnTitleSld="0" saveSubsetFonts="1">
  <p:sldMasterIdLst>
    <p:sldMasterId id="2147483648" r:id="rId1"/>
    <p:sldMasterId id="2147486965" r:id="rId2"/>
    <p:sldMasterId id="2147487409" r:id="rId3"/>
    <p:sldMasterId id="2147487422" r:id="rId4"/>
    <p:sldMasterId id="2147487494" r:id="rId5"/>
    <p:sldMasterId id="2147487518" r:id="rId6"/>
  </p:sldMasterIdLst>
  <p:notesMasterIdLst>
    <p:notesMasterId r:id="rId54"/>
  </p:notesMasterIdLst>
  <p:sldIdLst>
    <p:sldId id="258" r:id="rId7"/>
    <p:sldId id="257" r:id="rId8"/>
    <p:sldId id="448" r:id="rId9"/>
    <p:sldId id="508" r:id="rId10"/>
    <p:sldId id="468" r:id="rId11"/>
    <p:sldId id="449" r:id="rId12"/>
    <p:sldId id="469" r:id="rId13"/>
    <p:sldId id="463" r:id="rId14"/>
    <p:sldId id="480" r:id="rId15"/>
    <p:sldId id="478" r:id="rId16"/>
    <p:sldId id="481" r:id="rId17"/>
    <p:sldId id="479" r:id="rId18"/>
    <p:sldId id="500" r:id="rId19"/>
    <p:sldId id="501" r:id="rId20"/>
    <p:sldId id="450" r:id="rId21"/>
    <p:sldId id="471" r:id="rId22"/>
    <p:sldId id="472" r:id="rId23"/>
    <p:sldId id="473" r:id="rId24"/>
    <p:sldId id="474" r:id="rId25"/>
    <p:sldId id="498" r:id="rId26"/>
    <p:sldId id="499" r:id="rId27"/>
    <p:sldId id="483" r:id="rId28"/>
    <p:sldId id="486" r:id="rId29"/>
    <p:sldId id="490" r:id="rId30"/>
    <p:sldId id="489" r:id="rId31"/>
    <p:sldId id="491" r:id="rId32"/>
    <p:sldId id="492" r:id="rId33"/>
    <p:sldId id="494" r:id="rId34"/>
    <p:sldId id="497" r:id="rId35"/>
    <p:sldId id="451" r:id="rId36"/>
    <p:sldId id="495" r:id="rId37"/>
    <p:sldId id="509" r:id="rId38"/>
    <p:sldId id="510" r:id="rId39"/>
    <p:sldId id="511" r:id="rId40"/>
    <p:sldId id="512" r:id="rId41"/>
    <p:sldId id="513" r:id="rId42"/>
    <p:sldId id="514" r:id="rId43"/>
    <p:sldId id="515" r:id="rId44"/>
    <p:sldId id="516" r:id="rId45"/>
    <p:sldId id="518" r:id="rId46"/>
    <p:sldId id="519" r:id="rId47"/>
    <p:sldId id="521" r:id="rId48"/>
    <p:sldId id="522" r:id="rId49"/>
    <p:sldId id="524" r:id="rId50"/>
    <p:sldId id="502" r:id="rId51"/>
    <p:sldId id="505" r:id="rId52"/>
    <p:sldId id="506" r:id="rId53"/>
  </p:sldIdLst>
  <p:sldSz cx="9144000" cy="6858000" type="screen4x3"/>
  <p:notesSz cx="6805613" cy="9939338"/>
  <p:custDataLst>
    <p:tags r:id="rId55"/>
  </p:custDataLst>
  <p:defaultTextStyle>
    <a:defPPr>
      <a:defRPr lang="ja-JP"/>
    </a:defPPr>
    <a:lvl1pPr algn="ctr" rtl="0" fontAlgn="base">
      <a:spcBef>
        <a:spcPct val="0"/>
      </a:spcBef>
      <a:spcAft>
        <a:spcPct val="0"/>
      </a:spcAft>
      <a:defRPr kumimoji="1" kern="1200">
        <a:solidFill>
          <a:schemeClr val="tx1"/>
        </a:solidFill>
        <a:latin typeface="Arial" charset="0"/>
        <a:ea typeface="ＭＳ Ｐゴシック" pitchFamily="50" charset="-128"/>
        <a:cs typeface="+mn-cs"/>
      </a:defRPr>
    </a:lvl1pPr>
    <a:lvl2pPr marL="457200" algn="ctr" rtl="0" fontAlgn="base">
      <a:spcBef>
        <a:spcPct val="0"/>
      </a:spcBef>
      <a:spcAft>
        <a:spcPct val="0"/>
      </a:spcAft>
      <a:defRPr kumimoji="1" kern="1200">
        <a:solidFill>
          <a:schemeClr val="tx1"/>
        </a:solidFill>
        <a:latin typeface="Arial" charset="0"/>
        <a:ea typeface="ＭＳ Ｐゴシック" pitchFamily="50" charset="-128"/>
        <a:cs typeface="+mn-cs"/>
      </a:defRPr>
    </a:lvl2pPr>
    <a:lvl3pPr marL="914400" algn="ctr" rtl="0" fontAlgn="base">
      <a:spcBef>
        <a:spcPct val="0"/>
      </a:spcBef>
      <a:spcAft>
        <a:spcPct val="0"/>
      </a:spcAft>
      <a:defRPr kumimoji="1" kern="1200">
        <a:solidFill>
          <a:schemeClr val="tx1"/>
        </a:solidFill>
        <a:latin typeface="Arial" charset="0"/>
        <a:ea typeface="ＭＳ Ｐゴシック" pitchFamily="50" charset="-128"/>
        <a:cs typeface="+mn-cs"/>
      </a:defRPr>
    </a:lvl3pPr>
    <a:lvl4pPr marL="1371600" algn="ctr" rtl="0" fontAlgn="base">
      <a:spcBef>
        <a:spcPct val="0"/>
      </a:spcBef>
      <a:spcAft>
        <a:spcPct val="0"/>
      </a:spcAft>
      <a:defRPr kumimoji="1" kern="1200">
        <a:solidFill>
          <a:schemeClr val="tx1"/>
        </a:solidFill>
        <a:latin typeface="Arial" charset="0"/>
        <a:ea typeface="ＭＳ Ｐゴシック" pitchFamily="50" charset="-128"/>
        <a:cs typeface="+mn-cs"/>
      </a:defRPr>
    </a:lvl4pPr>
    <a:lvl5pPr marL="1828800" algn="ctr" rtl="0" fontAlgn="base">
      <a:spcBef>
        <a:spcPct val="0"/>
      </a:spcBef>
      <a:spcAft>
        <a:spcPct val="0"/>
      </a:spcAft>
      <a:defRPr kumimoji="1" kern="1200">
        <a:solidFill>
          <a:schemeClr val="tx1"/>
        </a:solidFill>
        <a:latin typeface="Arial" charset="0"/>
        <a:ea typeface="ＭＳ Ｐゴシック" pitchFamily="50" charset="-128"/>
        <a:cs typeface="+mn-cs"/>
      </a:defRPr>
    </a:lvl5pPr>
    <a:lvl6pPr marL="2286000" algn="l" defTabSz="914400" rtl="0" eaLnBrk="1" latinLnBrk="0" hangingPunct="1">
      <a:defRPr kumimoji="1" kern="1200">
        <a:solidFill>
          <a:schemeClr val="tx1"/>
        </a:solidFill>
        <a:latin typeface="Arial" charset="0"/>
        <a:ea typeface="ＭＳ Ｐゴシック" pitchFamily="50" charset="-128"/>
        <a:cs typeface="+mn-cs"/>
      </a:defRPr>
    </a:lvl6pPr>
    <a:lvl7pPr marL="2743200" algn="l" defTabSz="914400" rtl="0" eaLnBrk="1" latinLnBrk="0" hangingPunct="1">
      <a:defRPr kumimoji="1" kern="1200">
        <a:solidFill>
          <a:schemeClr val="tx1"/>
        </a:solidFill>
        <a:latin typeface="Arial" charset="0"/>
        <a:ea typeface="ＭＳ Ｐゴシック" pitchFamily="50" charset="-128"/>
        <a:cs typeface="+mn-cs"/>
      </a:defRPr>
    </a:lvl7pPr>
    <a:lvl8pPr marL="3200400" algn="l" defTabSz="914400" rtl="0" eaLnBrk="1" latinLnBrk="0" hangingPunct="1">
      <a:defRPr kumimoji="1" kern="1200">
        <a:solidFill>
          <a:schemeClr val="tx1"/>
        </a:solidFill>
        <a:latin typeface="Arial" charset="0"/>
        <a:ea typeface="ＭＳ Ｐゴシック" pitchFamily="50" charset="-128"/>
        <a:cs typeface="+mn-cs"/>
      </a:defRPr>
    </a:lvl8pPr>
    <a:lvl9pPr marL="3657600" algn="l" defTabSz="914400" rtl="0" eaLnBrk="1" latinLnBrk="0" hangingPunct="1">
      <a:defRPr kumimoji="1" kern="1200">
        <a:solidFill>
          <a:schemeClr val="tx1"/>
        </a:solidFill>
        <a:latin typeface="Arial" charset="0"/>
        <a:ea typeface="ＭＳ Ｐゴシック" pitchFamily="50"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0000"/>
    <a:srgbClr val="FF7C80"/>
    <a:srgbClr val="0000FF"/>
    <a:srgbClr val="FFFFB7"/>
    <a:srgbClr val="FFCCCC"/>
    <a:srgbClr val="99CC00"/>
    <a:srgbClr val="669900"/>
    <a:srgbClr val="C9C9C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0707" autoAdjust="0"/>
    <p:restoredTop sz="94478" autoAdjust="0"/>
  </p:normalViewPr>
  <p:slideViewPr>
    <p:cSldViewPr>
      <p:cViewPr varScale="1">
        <p:scale>
          <a:sx n="75" d="100"/>
          <a:sy n="75" d="100"/>
        </p:scale>
        <p:origin x="1208" y="4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slide" Target="slides/slide20.xml"/><Relationship Id="rId39" Type="http://schemas.openxmlformats.org/officeDocument/2006/relationships/slide" Target="slides/slide33.xml"/><Relationship Id="rId21" Type="http://schemas.openxmlformats.org/officeDocument/2006/relationships/slide" Target="slides/slide15.xml"/><Relationship Id="rId34" Type="http://schemas.openxmlformats.org/officeDocument/2006/relationships/slide" Target="slides/slide28.xml"/><Relationship Id="rId42" Type="http://schemas.openxmlformats.org/officeDocument/2006/relationships/slide" Target="slides/slide36.xml"/><Relationship Id="rId47" Type="http://schemas.openxmlformats.org/officeDocument/2006/relationships/slide" Target="slides/slide41.xml"/><Relationship Id="rId50" Type="http://schemas.openxmlformats.org/officeDocument/2006/relationships/slide" Target="slides/slide44.xml"/><Relationship Id="rId55" Type="http://schemas.openxmlformats.org/officeDocument/2006/relationships/tags" Target="tags/tag1.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33" Type="http://schemas.openxmlformats.org/officeDocument/2006/relationships/slide" Target="slides/slide27.xml"/><Relationship Id="rId38" Type="http://schemas.openxmlformats.org/officeDocument/2006/relationships/slide" Target="slides/slide32.xml"/><Relationship Id="rId46" Type="http://schemas.openxmlformats.org/officeDocument/2006/relationships/slide" Target="slides/slide40.xml"/><Relationship Id="rId59"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0.xml"/><Relationship Id="rId20" Type="http://schemas.openxmlformats.org/officeDocument/2006/relationships/slide" Target="slides/slide14.xml"/><Relationship Id="rId29" Type="http://schemas.openxmlformats.org/officeDocument/2006/relationships/slide" Target="slides/slide23.xml"/><Relationship Id="rId41" Type="http://schemas.openxmlformats.org/officeDocument/2006/relationships/slide" Target="slides/slide35.xml"/><Relationship Id="rId54"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5.xml"/><Relationship Id="rId24" Type="http://schemas.openxmlformats.org/officeDocument/2006/relationships/slide" Target="slides/slide18.xml"/><Relationship Id="rId32" Type="http://schemas.openxmlformats.org/officeDocument/2006/relationships/slide" Target="slides/slide26.xml"/><Relationship Id="rId37" Type="http://schemas.openxmlformats.org/officeDocument/2006/relationships/slide" Target="slides/slide31.xml"/><Relationship Id="rId40" Type="http://schemas.openxmlformats.org/officeDocument/2006/relationships/slide" Target="slides/slide34.xml"/><Relationship Id="rId45" Type="http://schemas.openxmlformats.org/officeDocument/2006/relationships/slide" Target="slides/slide39.xml"/><Relationship Id="rId53" Type="http://schemas.openxmlformats.org/officeDocument/2006/relationships/slide" Target="slides/slide47.xml"/><Relationship Id="rId58" Type="http://schemas.openxmlformats.org/officeDocument/2006/relationships/theme" Target="theme/theme1.xml"/><Relationship Id="rId5" Type="http://schemas.openxmlformats.org/officeDocument/2006/relationships/slideMaster" Target="slideMasters/slideMaster5.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slide" Target="slides/slide22.xml"/><Relationship Id="rId36" Type="http://schemas.openxmlformats.org/officeDocument/2006/relationships/slide" Target="slides/slide30.xml"/><Relationship Id="rId49" Type="http://schemas.openxmlformats.org/officeDocument/2006/relationships/slide" Target="slides/slide43.xml"/><Relationship Id="rId57" Type="http://schemas.openxmlformats.org/officeDocument/2006/relationships/viewProps" Target="viewProps.xml"/><Relationship Id="rId10" Type="http://schemas.openxmlformats.org/officeDocument/2006/relationships/slide" Target="slides/slide4.xml"/><Relationship Id="rId19" Type="http://schemas.openxmlformats.org/officeDocument/2006/relationships/slide" Target="slides/slide13.xml"/><Relationship Id="rId31" Type="http://schemas.openxmlformats.org/officeDocument/2006/relationships/slide" Target="slides/slide25.xml"/><Relationship Id="rId44" Type="http://schemas.openxmlformats.org/officeDocument/2006/relationships/slide" Target="slides/slide38.xml"/><Relationship Id="rId52" Type="http://schemas.openxmlformats.org/officeDocument/2006/relationships/slide" Target="slides/slide46.xml"/><Relationship Id="rId4" Type="http://schemas.openxmlformats.org/officeDocument/2006/relationships/slideMaster" Target="slideMasters/slideMaster4.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slide" Target="slides/slide21.xml"/><Relationship Id="rId30" Type="http://schemas.openxmlformats.org/officeDocument/2006/relationships/slide" Target="slides/slide24.xml"/><Relationship Id="rId35" Type="http://schemas.openxmlformats.org/officeDocument/2006/relationships/slide" Target="slides/slide29.xml"/><Relationship Id="rId43" Type="http://schemas.openxmlformats.org/officeDocument/2006/relationships/slide" Target="slides/slide37.xml"/><Relationship Id="rId48" Type="http://schemas.openxmlformats.org/officeDocument/2006/relationships/slide" Target="slides/slide42.xml"/><Relationship Id="rId56" Type="http://schemas.openxmlformats.org/officeDocument/2006/relationships/presProps" Target="presProps.xml"/><Relationship Id="rId8" Type="http://schemas.openxmlformats.org/officeDocument/2006/relationships/slide" Target="slides/slide2.xml"/><Relationship Id="rId51" Type="http://schemas.openxmlformats.org/officeDocument/2006/relationships/slide" Target="slides/slide45.xml"/><Relationship Id="rId3" Type="http://schemas.openxmlformats.org/officeDocument/2006/relationships/slideMaster" Target="slideMasters/slideMaster3.xml"/></Relationships>
</file>

<file path=ppt/charts/_rels/chart1.xml.rels><?xml version="1.0" encoding="UTF-8" standalone="yes"?>
<Relationships xmlns="http://schemas.openxmlformats.org/package/2006/relationships"><Relationship Id="rId2" Type="http://schemas.openxmlformats.org/officeDocument/2006/relationships/package" Target="../embeddings/Microsoft_Excel_______.xlsx"/><Relationship Id="rId1" Type="http://schemas.openxmlformats.org/officeDocument/2006/relationships/themeOverride" Target="../theme/themeOverrid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pieChart>
        <c:varyColors val="1"/>
        <c:ser>
          <c:idx val="0"/>
          <c:order val="0"/>
          <c:dPt>
            <c:idx val="0"/>
            <c:bubble3D val="0"/>
            <c:spPr>
              <a:solidFill>
                <a:schemeClr val="accent1"/>
              </a:solidFill>
              <a:ln w="19050">
                <a:solidFill>
                  <a:schemeClr val="lt1"/>
                </a:solidFill>
              </a:ln>
              <a:effectLst/>
            </c:spPr>
            <c:extLst>
              <c:ext xmlns:c16="http://schemas.microsoft.com/office/drawing/2014/chart" uri="{C3380CC4-5D6E-409C-BE32-E72D297353CC}">
                <c16:uniqueId val="{00000001-C186-4058-BF46-510E74CDCD6D}"/>
              </c:ext>
            </c:extLst>
          </c:dPt>
          <c:dPt>
            <c:idx val="1"/>
            <c:bubble3D val="0"/>
            <c:spPr>
              <a:solidFill>
                <a:schemeClr val="accent2"/>
              </a:solidFill>
              <a:ln w="19050">
                <a:solidFill>
                  <a:schemeClr val="lt1"/>
                </a:solidFill>
              </a:ln>
              <a:effectLst/>
            </c:spPr>
            <c:extLst>
              <c:ext xmlns:c16="http://schemas.microsoft.com/office/drawing/2014/chart" uri="{C3380CC4-5D6E-409C-BE32-E72D297353CC}">
                <c16:uniqueId val="{00000003-C186-4058-BF46-510E74CDCD6D}"/>
              </c:ext>
            </c:extLst>
          </c:dPt>
          <c:dLbls>
            <c:dLbl>
              <c:idx val="0"/>
              <c:spPr>
                <a:noFill/>
                <a:ln>
                  <a:noFill/>
                </a:ln>
                <a:effectLst/>
              </c:spPr>
              <c:txPr>
                <a:bodyPr rot="0" spcFirstLastPara="1" vertOverflow="ellipsis" vert="horz" wrap="square" lIns="38100" tIns="19050" rIns="38100" bIns="19050" anchor="ctr" anchorCtr="1">
                  <a:spAutoFit/>
                </a:bodyPr>
                <a:lstStyle/>
                <a:p>
                  <a:pPr>
                    <a:defRPr sz="1400" b="0" i="0" u="none" strike="noStrike" kern="1200" baseline="0">
                      <a:solidFill>
                        <a:schemeClr val="tx1">
                          <a:lumMod val="75000"/>
                          <a:lumOff val="25000"/>
                        </a:schemeClr>
                      </a:solidFill>
                      <a:latin typeface="+mn-lt"/>
                      <a:ea typeface="+mn-ea"/>
                      <a:cs typeface="+mn-cs"/>
                    </a:defRPr>
                  </a:pPr>
                  <a:endParaRPr lang="ja-JP"/>
                </a:p>
              </c:txPr>
              <c:dLblPos val="ctr"/>
              <c:showLegendKey val="0"/>
              <c:showVal val="1"/>
              <c:showCatName val="0"/>
              <c:showSerName val="0"/>
              <c:showPercent val="0"/>
              <c:showBubbleSize val="0"/>
              <c:extLst>
                <c:ext xmlns:c16="http://schemas.microsoft.com/office/drawing/2014/chart" uri="{C3380CC4-5D6E-409C-BE32-E72D297353CC}">
                  <c16:uniqueId val="{00000001-C186-4058-BF46-510E74CDCD6D}"/>
                </c:ext>
              </c:extLst>
            </c:dLbl>
            <c:dLbl>
              <c:idx val="1"/>
              <c:spPr>
                <a:noFill/>
                <a:ln>
                  <a:noFill/>
                </a:ln>
                <a:effectLst/>
              </c:spPr>
              <c:txPr>
                <a:bodyPr rot="0" spcFirstLastPara="1" vertOverflow="ellipsis" vert="horz" wrap="square" lIns="38100" tIns="19050" rIns="38100" bIns="19050" anchor="ctr" anchorCtr="1">
                  <a:spAutoFit/>
                </a:bodyPr>
                <a:lstStyle/>
                <a:p>
                  <a:pPr>
                    <a:defRPr sz="1400" b="0" i="0" u="none" strike="noStrike" kern="1200" baseline="0">
                      <a:solidFill>
                        <a:schemeClr val="tx1">
                          <a:lumMod val="75000"/>
                          <a:lumOff val="25000"/>
                        </a:schemeClr>
                      </a:solidFill>
                      <a:latin typeface="+mn-lt"/>
                      <a:ea typeface="+mn-ea"/>
                      <a:cs typeface="+mn-cs"/>
                    </a:defRPr>
                  </a:pPr>
                  <a:endParaRPr lang="ja-JP"/>
                </a:p>
              </c:txPr>
              <c:dLblPos val="ctr"/>
              <c:showLegendKey val="0"/>
              <c:showVal val="1"/>
              <c:showCatName val="0"/>
              <c:showSerName val="0"/>
              <c:showPercent val="0"/>
              <c:showBubbleSize val="0"/>
              <c:extLst>
                <c:ext xmlns:c16="http://schemas.microsoft.com/office/drawing/2014/chart" uri="{C3380CC4-5D6E-409C-BE32-E72D297353CC}">
                  <c16:uniqueId val="{00000003-C186-4058-BF46-510E74CDCD6D}"/>
                </c:ext>
              </c:extLst>
            </c:dLbl>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ja-JP"/>
              </a:p>
            </c:txPr>
            <c:dLblPos val="ctr"/>
            <c:showLegendKey val="0"/>
            <c:showVal val="1"/>
            <c:showCatName val="0"/>
            <c:showSerName val="0"/>
            <c:showPercent val="0"/>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Sheet1!$J$18:$J$19</c:f>
              <c:strCache>
                <c:ptCount val="2"/>
                <c:pt idx="0">
                  <c:v>利用している</c:v>
                </c:pt>
                <c:pt idx="1">
                  <c:v>利用していない</c:v>
                </c:pt>
              </c:strCache>
            </c:strRef>
          </c:cat>
          <c:val>
            <c:numRef>
              <c:f>Sheet1!$L$18:$L$19</c:f>
              <c:numCache>
                <c:formatCode>0%</c:formatCode>
                <c:ptCount val="2"/>
                <c:pt idx="0">
                  <c:v>0.70370370370370372</c:v>
                </c:pt>
                <c:pt idx="1">
                  <c:v>0.29629629629629628</c:v>
                </c:pt>
              </c:numCache>
            </c:numRef>
          </c:val>
          <c:extLst>
            <c:ext xmlns:c16="http://schemas.microsoft.com/office/drawing/2014/chart" uri="{C3380CC4-5D6E-409C-BE32-E72D297353CC}">
              <c16:uniqueId val="{00000004-C186-4058-BF46-510E74CDCD6D}"/>
            </c:ext>
          </c:extLst>
        </c:ser>
        <c:dLbls>
          <c:showLegendKey val="0"/>
          <c:showVal val="0"/>
          <c:showCatName val="0"/>
          <c:showSerName val="0"/>
          <c:showPercent val="0"/>
          <c:showBubbleSize val="0"/>
          <c:showLeaderLines val="1"/>
        </c:dLbls>
        <c:firstSliceAng val="0"/>
      </c:pieChart>
      <c:spPr>
        <a:noFill/>
        <a:ln>
          <a:noFill/>
        </a:ln>
        <a:effectLst/>
      </c:spPr>
    </c:plotArea>
    <c:legend>
      <c:legendPos val="b"/>
      <c:overlay val="0"/>
      <c:spPr>
        <a:noFill/>
        <a:ln>
          <a:noFill/>
        </a:ln>
        <a:effectLst/>
      </c:spPr>
      <c:txPr>
        <a:bodyPr rot="0" spcFirstLastPara="1" vertOverflow="ellipsis" vert="horz" wrap="square" anchor="ctr" anchorCtr="1"/>
        <a:lstStyle/>
        <a:p>
          <a:pPr rtl="0">
            <a:defRPr sz="1050" b="0" i="0" u="none" strike="noStrike" kern="1200" baseline="0">
              <a:solidFill>
                <a:schemeClr val="tx1">
                  <a:lumMod val="65000"/>
                  <a:lumOff val="35000"/>
                </a:schemeClr>
              </a:solidFill>
              <a:latin typeface="+mn-lt"/>
              <a:ea typeface="+mn-ea"/>
              <a:cs typeface="+mn-cs"/>
            </a:defRPr>
          </a:pPr>
          <a:endParaRPr lang="ja-JP"/>
        </a:p>
      </c:txPr>
    </c:legend>
    <c:plotVisOnly val="1"/>
    <c:dispBlanksAs val="gap"/>
    <c:showDLblsOverMax val="0"/>
  </c:chart>
  <c:spPr>
    <a:noFill/>
    <a:ln>
      <a:noFill/>
    </a:ln>
    <a:effectLst/>
  </c:spPr>
  <c:txPr>
    <a:bodyPr/>
    <a:lstStyle/>
    <a:p>
      <a:pPr>
        <a:defRPr/>
      </a:pPr>
      <a:endParaRPr lang="ja-JP"/>
    </a:p>
  </c:txPr>
  <c:externalData r:id="rId2">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7.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6866" name="Rectangle 2"/>
          <p:cNvSpPr>
            <a:spLocks noGrp="1" noChangeArrowheads="1"/>
          </p:cNvSpPr>
          <p:nvPr>
            <p:ph type="hdr" sz="quarter"/>
          </p:nvPr>
        </p:nvSpPr>
        <p:spPr bwMode="auto">
          <a:xfrm>
            <a:off x="0" y="0"/>
            <a:ext cx="2949575" cy="496888"/>
          </a:xfrm>
          <a:prstGeom prst="rect">
            <a:avLst/>
          </a:prstGeom>
          <a:noFill/>
          <a:ln>
            <a:noFill/>
          </a:ln>
          <a:extLst/>
        </p:spPr>
        <p:txBody>
          <a:bodyPr vert="horz" wrap="square" lIns="91428" tIns="45714" rIns="91428" bIns="45714" numCol="1" anchor="t" anchorCtr="0" compatLnSpc="1">
            <a:prstTxWarp prst="textNoShape">
              <a:avLst/>
            </a:prstTxWarp>
          </a:bodyPr>
          <a:lstStyle>
            <a:lvl1pPr algn="l" defTabSz="922270" eaLnBrk="0" hangingPunct="0">
              <a:defRPr sz="1200">
                <a:latin typeface="Arial" charset="0"/>
              </a:defRPr>
            </a:lvl1pPr>
          </a:lstStyle>
          <a:p>
            <a:pPr>
              <a:defRPr/>
            </a:pPr>
            <a:endParaRPr lang="en-US" altLang="ja-JP"/>
          </a:p>
        </p:txBody>
      </p:sp>
      <p:sp>
        <p:nvSpPr>
          <p:cNvPr id="36867" name="Rectangle 3"/>
          <p:cNvSpPr>
            <a:spLocks noGrp="1" noChangeArrowheads="1"/>
          </p:cNvSpPr>
          <p:nvPr>
            <p:ph type="dt" idx="1"/>
          </p:nvPr>
        </p:nvSpPr>
        <p:spPr bwMode="auto">
          <a:xfrm>
            <a:off x="3854450" y="0"/>
            <a:ext cx="2949575" cy="496888"/>
          </a:xfrm>
          <a:prstGeom prst="rect">
            <a:avLst/>
          </a:prstGeom>
          <a:noFill/>
          <a:ln>
            <a:noFill/>
          </a:ln>
          <a:extLst/>
        </p:spPr>
        <p:txBody>
          <a:bodyPr vert="horz" wrap="square" lIns="91428" tIns="45714" rIns="91428" bIns="45714" numCol="1" anchor="t" anchorCtr="0" compatLnSpc="1">
            <a:prstTxWarp prst="textNoShape">
              <a:avLst/>
            </a:prstTxWarp>
          </a:bodyPr>
          <a:lstStyle>
            <a:lvl1pPr algn="r" defTabSz="922270" eaLnBrk="0" hangingPunct="0">
              <a:defRPr sz="1200">
                <a:latin typeface="Arial" charset="0"/>
              </a:defRPr>
            </a:lvl1pPr>
          </a:lstStyle>
          <a:p>
            <a:pPr>
              <a:defRPr/>
            </a:pPr>
            <a:fld id="{A1CE32F4-2709-4AFF-B1A2-07E72F91975D}" type="datetimeFigureOut">
              <a:rPr lang="ja-JP" altLang="en-US"/>
              <a:pPr>
                <a:defRPr/>
              </a:pPr>
              <a:t>2017/2/20</a:t>
            </a:fld>
            <a:endParaRPr lang="en-US" altLang="ja-JP" dirty="0"/>
          </a:p>
        </p:txBody>
      </p:sp>
      <p:sp>
        <p:nvSpPr>
          <p:cNvPr id="34820" name="Rectangle 4"/>
          <p:cNvSpPr>
            <a:spLocks noGrp="1" noRot="1" noChangeAspect="1" noChangeArrowheads="1" noTextEdit="1"/>
          </p:cNvSpPr>
          <p:nvPr>
            <p:ph type="sldImg" idx="2"/>
          </p:nvPr>
        </p:nvSpPr>
        <p:spPr bwMode="auto">
          <a:xfrm>
            <a:off x="920750" y="746125"/>
            <a:ext cx="4967288" cy="3725863"/>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6869" name="Rectangle 5"/>
          <p:cNvSpPr>
            <a:spLocks noGrp="1" noChangeArrowheads="1"/>
          </p:cNvSpPr>
          <p:nvPr>
            <p:ph type="body" sz="quarter" idx="3"/>
          </p:nvPr>
        </p:nvSpPr>
        <p:spPr bwMode="auto">
          <a:xfrm>
            <a:off x="681038" y="4721225"/>
            <a:ext cx="5443537" cy="4471988"/>
          </a:xfrm>
          <a:prstGeom prst="rect">
            <a:avLst/>
          </a:prstGeom>
          <a:noFill/>
          <a:ln>
            <a:noFill/>
          </a:ln>
          <a:extLst/>
        </p:spPr>
        <p:txBody>
          <a:bodyPr vert="horz" wrap="square" lIns="91428" tIns="45714" rIns="91428" bIns="45714" numCol="1" anchor="t" anchorCtr="0" compatLnSpc="1">
            <a:prstTxWarp prst="textNoShape">
              <a:avLst/>
            </a:prstTxWarp>
          </a:bodyPr>
          <a:lstStyle/>
          <a:p>
            <a:pPr lvl="0"/>
            <a:r>
              <a:rPr lang="ja-JP" altLang="en-US" noProof="0" smtClean="0"/>
              <a:t>マスタ テキストの書式設定</a:t>
            </a:r>
          </a:p>
          <a:p>
            <a:pPr lvl="1"/>
            <a:r>
              <a:rPr lang="ja-JP" altLang="en-US" noProof="0" smtClean="0"/>
              <a:t>第 </a:t>
            </a:r>
            <a:r>
              <a:rPr lang="en-US" altLang="ja-JP" noProof="0" smtClean="0"/>
              <a:t>2 </a:t>
            </a:r>
            <a:r>
              <a:rPr lang="ja-JP" altLang="en-US" noProof="0" smtClean="0"/>
              <a:t>レベル</a:t>
            </a:r>
          </a:p>
          <a:p>
            <a:pPr lvl="2"/>
            <a:r>
              <a:rPr lang="ja-JP" altLang="en-US" noProof="0" smtClean="0"/>
              <a:t>第 </a:t>
            </a:r>
            <a:r>
              <a:rPr lang="en-US" altLang="ja-JP" noProof="0" smtClean="0"/>
              <a:t>3 </a:t>
            </a:r>
            <a:r>
              <a:rPr lang="ja-JP" altLang="en-US" noProof="0" smtClean="0"/>
              <a:t>レベル</a:t>
            </a:r>
          </a:p>
          <a:p>
            <a:pPr lvl="3"/>
            <a:r>
              <a:rPr lang="ja-JP" altLang="en-US" noProof="0" smtClean="0"/>
              <a:t>第 </a:t>
            </a:r>
            <a:r>
              <a:rPr lang="en-US" altLang="ja-JP" noProof="0" smtClean="0"/>
              <a:t>4 </a:t>
            </a:r>
            <a:r>
              <a:rPr lang="ja-JP" altLang="en-US" noProof="0" smtClean="0"/>
              <a:t>レベル</a:t>
            </a:r>
          </a:p>
          <a:p>
            <a:pPr lvl="4"/>
            <a:r>
              <a:rPr lang="ja-JP" altLang="en-US" noProof="0" smtClean="0"/>
              <a:t>第 </a:t>
            </a:r>
            <a:r>
              <a:rPr lang="en-US" altLang="ja-JP" noProof="0" smtClean="0"/>
              <a:t>5 </a:t>
            </a:r>
            <a:r>
              <a:rPr lang="ja-JP" altLang="en-US" noProof="0" smtClean="0"/>
              <a:t>レベル</a:t>
            </a:r>
          </a:p>
        </p:txBody>
      </p:sp>
      <p:sp>
        <p:nvSpPr>
          <p:cNvPr id="36870" name="Rectangle 6"/>
          <p:cNvSpPr>
            <a:spLocks noGrp="1" noChangeArrowheads="1"/>
          </p:cNvSpPr>
          <p:nvPr>
            <p:ph type="ftr" sz="quarter" idx="4"/>
          </p:nvPr>
        </p:nvSpPr>
        <p:spPr bwMode="auto">
          <a:xfrm>
            <a:off x="0" y="9440863"/>
            <a:ext cx="2949575" cy="496887"/>
          </a:xfrm>
          <a:prstGeom prst="rect">
            <a:avLst/>
          </a:prstGeom>
          <a:noFill/>
          <a:ln>
            <a:noFill/>
          </a:ln>
          <a:extLst/>
        </p:spPr>
        <p:txBody>
          <a:bodyPr vert="horz" wrap="square" lIns="91428" tIns="45714" rIns="91428" bIns="45714" numCol="1" anchor="b" anchorCtr="0" compatLnSpc="1">
            <a:prstTxWarp prst="textNoShape">
              <a:avLst/>
            </a:prstTxWarp>
          </a:bodyPr>
          <a:lstStyle>
            <a:lvl1pPr algn="l" defTabSz="922270" eaLnBrk="0" hangingPunct="0">
              <a:defRPr sz="1200">
                <a:latin typeface="Arial" charset="0"/>
              </a:defRPr>
            </a:lvl1pPr>
          </a:lstStyle>
          <a:p>
            <a:pPr>
              <a:defRPr/>
            </a:pPr>
            <a:endParaRPr lang="en-US" altLang="ja-JP"/>
          </a:p>
        </p:txBody>
      </p:sp>
      <p:sp>
        <p:nvSpPr>
          <p:cNvPr id="36871" name="Rectangle 7"/>
          <p:cNvSpPr>
            <a:spLocks noGrp="1" noChangeArrowheads="1"/>
          </p:cNvSpPr>
          <p:nvPr>
            <p:ph type="sldNum" sz="quarter" idx="5"/>
          </p:nvPr>
        </p:nvSpPr>
        <p:spPr bwMode="auto">
          <a:xfrm>
            <a:off x="3854450" y="9440863"/>
            <a:ext cx="2949575" cy="496887"/>
          </a:xfrm>
          <a:prstGeom prst="rect">
            <a:avLst/>
          </a:prstGeom>
          <a:noFill/>
          <a:ln>
            <a:noFill/>
          </a:ln>
          <a:extLst/>
        </p:spPr>
        <p:txBody>
          <a:bodyPr vert="horz" wrap="square" lIns="91428" tIns="45714" rIns="91428" bIns="45714" numCol="1" anchor="b" anchorCtr="0" compatLnSpc="1">
            <a:prstTxWarp prst="textNoShape">
              <a:avLst/>
            </a:prstTxWarp>
          </a:bodyPr>
          <a:lstStyle>
            <a:lvl1pPr algn="r" defTabSz="922270" eaLnBrk="0" hangingPunct="0">
              <a:defRPr sz="1200">
                <a:latin typeface="Arial" charset="0"/>
              </a:defRPr>
            </a:lvl1pPr>
          </a:lstStyle>
          <a:p>
            <a:pPr>
              <a:defRPr/>
            </a:pPr>
            <a:fld id="{C74B1C7D-4C50-47F1-9A0E-671EA9EAC041}" type="slidenum">
              <a:rPr lang="ja-JP" altLang="en-US"/>
              <a:pPr>
                <a:defRPr/>
              </a:pPr>
              <a:t>‹#›</a:t>
            </a:fld>
            <a:endParaRPr lang="en-US" altLang="ja-JP" dirty="0"/>
          </a:p>
        </p:txBody>
      </p:sp>
    </p:spTree>
    <p:extLst>
      <p:ext uri="{BB962C8B-B14F-4D97-AF65-F5344CB8AC3E}">
        <p14:creationId xmlns:p14="http://schemas.microsoft.com/office/powerpoint/2010/main" val="1424423347"/>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kumimoji="1" sz="1200" kern="1200">
        <a:solidFill>
          <a:schemeClr val="tx1"/>
        </a:solidFill>
        <a:latin typeface="Calibri" pitchFamily="34" charset="0"/>
        <a:ea typeface="ＭＳ Ｐ明朝" pitchFamily="18" charset="-128"/>
        <a:cs typeface="+mn-cs"/>
      </a:defRPr>
    </a:lvl1pPr>
    <a:lvl2pPr marL="457200" algn="l" rtl="0" eaLnBrk="0" fontAlgn="base" hangingPunct="0">
      <a:spcBef>
        <a:spcPct val="30000"/>
      </a:spcBef>
      <a:spcAft>
        <a:spcPct val="0"/>
      </a:spcAft>
      <a:defRPr kumimoji="1" sz="1200" kern="1200">
        <a:solidFill>
          <a:schemeClr val="tx1"/>
        </a:solidFill>
        <a:latin typeface="Calibri" pitchFamily="34" charset="0"/>
        <a:ea typeface="ＭＳ Ｐ明朝" pitchFamily="18" charset="-128"/>
        <a:cs typeface="+mn-cs"/>
      </a:defRPr>
    </a:lvl2pPr>
    <a:lvl3pPr marL="914400" algn="l" rtl="0" eaLnBrk="0" fontAlgn="base" hangingPunct="0">
      <a:spcBef>
        <a:spcPct val="30000"/>
      </a:spcBef>
      <a:spcAft>
        <a:spcPct val="0"/>
      </a:spcAft>
      <a:defRPr kumimoji="1" sz="1200" kern="1200">
        <a:solidFill>
          <a:schemeClr val="tx1"/>
        </a:solidFill>
        <a:latin typeface="Calibri" pitchFamily="34" charset="0"/>
        <a:ea typeface="ＭＳ Ｐ明朝" pitchFamily="18" charset="-128"/>
        <a:cs typeface="+mn-cs"/>
      </a:defRPr>
    </a:lvl3pPr>
    <a:lvl4pPr marL="1371600" algn="l" rtl="0" eaLnBrk="0" fontAlgn="base" hangingPunct="0">
      <a:spcBef>
        <a:spcPct val="30000"/>
      </a:spcBef>
      <a:spcAft>
        <a:spcPct val="0"/>
      </a:spcAft>
      <a:defRPr kumimoji="1" sz="1200" kern="1200">
        <a:solidFill>
          <a:schemeClr val="tx1"/>
        </a:solidFill>
        <a:latin typeface="Calibri" pitchFamily="34" charset="0"/>
        <a:ea typeface="ＭＳ Ｐ明朝" pitchFamily="18" charset="-128"/>
        <a:cs typeface="+mn-cs"/>
      </a:defRPr>
    </a:lvl4pPr>
    <a:lvl5pPr marL="1828800" algn="l" rtl="0" eaLnBrk="0" fontAlgn="base" hangingPunct="0">
      <a:spcBef>
        <a:spcPct val="30000"/>
      </a:spcBef>
      <a:spcAft>
        <a:spcPct val="0"/>
      </a:spcAft>
      <a:defRPr kumimoji="1" sz="1200" kern="1200">
        <a:solidFill>
          <a:schemeClr val="tx1"/>
        </a:solidFill>
        <a:latin typeface="Calibri" pitchFamily="34" charset="0"/>
        <a:ea typeface="ＭＳ Ｐ明朝" pitchFamily="18" charset="-128"/>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Rot="1" noChangeAspect="1" noChangeArrowheads="1" noTextEdit="1"/>
          </p:cNvSpPr>
          <p:nvPr>
            <p:ph type="sldImg"/>
          </p:nvPr>
        </p:nvSpPr>
        <p:spPr>
          <a:ln/>
        </p:spPr>
      </p:sp>
      <p:sp>
        <p:nvSpPr>
          <p:cNvPr id="35843"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smtClean="0"/>
          </a:p>
        </p:txBody>
      </p:sp>
    </p:spTree>
    <p:extLst>
      <p:ext uri="{BB962C8B-B14F-4D97-AF65-F5344CB8AC3E}">
        <p14:creationId xmlns:p14="http://schemas.microsoft.com/office/powerpoint/2010/main" val="242149114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Rot="1" noChangeAspect="1" noChangeArrowheads="1" noTextEdit="1"/>
          </p:cNvSpPr>
          <p:nvPr>
            <p:ph type="sldImg"/>
          </p:nvPr>
        </p:nvSpPr>
        <p:spPr>
          <a:ln/>
        </p:spPr>
      </p:sp>
      <p:sp>
        <p:nvSpPr>
          <p:cNvPr id="36867"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smtClean="0"/>
          </a:p>
        </p:txBody>
      </p:sp>
    </p:spTree>
    <p:extLst>
      <p:ext uri="{BB962C8B-B14F-4D97-AF65-F5344CB8AC3E}">
        <p14:creationId xmlns:p14="http://schemas.microsoft.com/office/powerpoint/2010/main" val="24841949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Rot="1" noChangeAspect="1" noChangeArrowheads="1" noTextEdit="1"/>
          </p:cNvSpPr>
          <p:nvPr>
            <p:ph type="sldImg"/>
          </p:nvPr>
        </p:nvSpPr>
        <p:spPr>
          <a:ln/>
        </p:spPr>
      </p:sp>
      <p:sp>
        <p:nvSpPr>
          <p:cNvPr id="37891"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smtClean="0"/>
          </a:p>
        </p:txBody>
      </p:sp>
    </p:spTree>
    <p:extLst>
      <p:ext uri="{BB962C8B-B14F-4D97-AF65-F5344CB8AC3E}">
        <p14:creationId xmlns:p14="http://schemas.microsoft.com/office/powerpoint/2010/main" val="138561727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Rot="1" noChangeAspect="1" noChangeArrowheads="1" noTextEdit="1"/>
          </p:cNvSpPr>
          <p:nvPr>
            <p:ph type="sldImg"/>
          </p:nvPr>
        </p:nvSpPr>
        <p:spPr>
          <a:ln/>
        </p:spPr>
      </p:sp>
      <p:sp>
        <p:nvSpPr>
          <p:cNvPr id="38915"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smtClean="0"/>
          </a:p>
        </p:txBody>
      </p:sp>
    </p:spTree>
    <p:extLst>
      <p:ext uri="{BB962C8B-B14F-4D97-AF65-F5344CB8AC3E}">
        <p14:creationId xmlns:p14="http://schemas.microsoft.com/office/powerpoint/2010/main" val="299635154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Rot="1" noChangeAspect="1" noChangeArrowheads="1" noTextEdit="1"/>
          </p:cNvSpPr>
          <p:nvPr>
            <p:ph type="sldImg"/>
          </p:nvPr>
        </p:nvSpPr>
        <p:spPr>
          <a:ln/>
        </p:spPr>
      </p:sp>
      <p:sp>
        <p:nvSpPr>
          <p:cNvPr id="38915"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smtClean="0"/>
          </a:p>
        </p:txBody>
      </p:sp>
    </p:spTree>
    <p:extLst>
      <p:ext uri="{BB962C8B-B14F-4D97-AF65-F5344CB8AC3E}">
        <p14:creationId xmlns:p14="http://schemas.microsoft.com/office/powerpoint/2010/main" val="302005779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Rot="1" noChangeAspect="1" noChangeArrowheads="1" noTextEdit="1"/>
          </p:cNvSpPr>
          <p:nvPr>
            <p:ph type="sldImg"/>
          </p:nvPr>
        </p:nvSpPr>
        <p:spPr>
          <a:ln/>
        </p:spPr>
      </p:sp>
      <p:sp>
        <p:nvSpPr>
          <p:cNvPr id="38915"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smtClean="0"/>
          </a:p>
        </p:txBody>
      </p:sp>
    </p:spTree>
    <p:extLst>
      <p:ext uri="{BB962C8B-B14F-4D97-AF65-F5344CB8AC3E}">
        <p14:creationId xmlns:p14="http://schemas.microsoft.com/office/powerpoint/2010/main" val="318372343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タイトル スライド">
    <p:spTree>
      <p:nvGrpSpPr>
        <p:cNvPr id="1" name=""/>
        <p:cNvGrpSpPr/>
        <p:nvPr/>
      </p:nvGrpSpPr>
      <p:grpSpPr>
        <a:xfrm>
          <a:off x="0" y="0"/>
          <a:ext cx="0" cy="0"/>
          <a:chOff x="0" y="0"/>
          <a:chExt cx="0" cy="0"/>
        </a:xfrm>
      </p:grpSpPr>
      <p:sp>
        <p:nvSpPr>
          <p:cNvPr id="4" name="Rectangle 11"/>
          <p:cNvSpPr>
            <a:spLocks noChangeArrowheads="1"/>
          </p:cNvSpPr>
          <p:nvPr userDrawn="1"/>
        </p:nvSpPr>
        <p:spPr bwMode="auto">
          <a:xfrm>
            <a:off x="0" y="0"/>
            <a:ext cx="9144000" cy="1125538"/>
          </a:xfrm>
          <a:prstGeom prst="rect">
            <a:avLst/>
          </a:prstGeom>
          <a:solidFill>
            <a:srgbClr val="969696"/>
          </a:solidFill>
          <a:ln>
            <a:noFill/>
          </a:ln>
          <a:extLst/>
        </p:spPr>
        <p:txBody>
          <a:bodyPr anchor="ctr"/>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algn="l" eaLnBrk="1" hangingPunct="1">
              <a:defRPr/>
            </a:pPr>
            <a:endParaRPr lang="ja-JP" altLang="en-US" smtClean="0"/>
          </a:p>
        </p:txBody>
      </p:sp>
      <p:sp>
        <p:nvSpPr>
          <p:cNvPr id="5" name="Rectangle 7"/>
          <p:cNvSpPr>
            <a:spLocks noChangeArrowheads="1"/>
          </p:cNvSpPr>
          <p:nvPr userDrawn="1"/>
        </p:nvSpPr>
        <p:spPr bwMode="auto">
          <a:xfrm>
            <a:off x="0" y="0"/>
            <a:ext cx="9144000" cy="1052513"/>
          </a:xfrm>
          <a:prstGeom prst="rect">
            <a:avLst/>
          </a:prstGeom>
          <a:gradFill rotWithShape="1">
            <a:gsLst>
              <a:gs pos="0">
                <a:srgbClr val="99CC00"/>
              </a:gs>
              <a:gs pos="100000">
                <a:srgbClr val="669900"/>
              </a:gs>
            </a:gsLst>
            <a:lin ang="2700000" scaled="1"/>
          </a:gradFill>
          <a:ln>
            <a:noFill/>
          </a:ln>
          <a:extLst/>
        </p:spPr>
        <p:txBody>
          <a:bodyPr wrap="none" anchor="ctr"/>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algn="l" eaLnBrk="1" hangingPunct="1">
              <a:defRPr/>
            </a:pPr>
            <a:endParaRPr lang="ja-JP" altLang="en-US" smtClean="0"/>
          </a:p>
        </p:txBody>
      </p:sp>
      <p:sp>
        <p:nvSpPr>
          <p:cNvPr id="6" name="Rectangle 8"/>
          <p:cNvSpPr>
            <a:spLocks noChangeArrowheads="1"/>
          </p:cNvSpPr>
          <p:nvPr userDrawn="1"/>
        </p:nvSpPr>
        <p:spPr bwMode="auto">
          <a:xfrm>
            <a:off x="0" y="6453188"/>
            <a:ext cx="9144000" cy="404812"/>
          </a:xfrm>
          <a:prstGeom prst="rect">
            <a:avLst/>
          </a:prstGeom>
          <a:solidFill>
            <a:srgbClr val="99CC00"/>
          </a:solidFill>
          <a:ln>
            <a:noFill/>
          </a:ln>
          <a:extLst/>
        </p:spPr>
        <p:txBody>
          <a:bodyPr wrap="none" anchor="ctr"/>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algn="l" eaLnBrk="1" hangingPunct="1">
              <a:defRPr/>
            </a:pPr>
            <a:endParaRPr lang="ja-JP" altLang="en-US" smtClean="0"/>
          </a:p>
        </p:txBody>
      </p:sp>
      <p:sp>
        <p:nvSpPr>
          <p:cNvPr id="7" name="Rectangle 9"/>
          <p:cNvSpPr>
            <a:spLocks noChangeArrowheads="1"/>
          </p:cNvSpPr>
          <p:nvPr userDrawn="1"/>
        </p:nvSpPr>
        <p:spPr bwMode="auto">
          <a:xfrm>
            <a:off x="0" y="3573463"/>
            <a:ext cx="9144000" cy="215900"/>
          </a:xfrm>
          <a:prstGeom prst="rect">
            <a:avLst/>
          </a:prstGeom>
          <a:solidFill>
            <a:srgbClr val="99CC00"/>
          </a:solidFill>
          <a:ln>
            <a:noFill/>
          </a:ln>
          <a:extLst/>
        </p:spPr>
        <p:txBody>
          <a:bodyPr wrap="none" anchor="ctr"/>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algn="l" eaLnBrk="1" hangingPunct="1">
              <a:defRPr/>
            </a:pPr>
            <a:endParaRPr lang="ja-JP" altLang="en-US" smtClean="0">
              <a:latin typeface="HGPｺﾞｼｯｸE" pitchFamily="50" charset="-128"/>
              <a:ea typeface="HGPｺﾞｼｯｸE" pitchFamily="50" charset="-128"/>
            </a:endParaRPr>
          </a:p>
        </p:txBody>
      </p:sp>
      <p:sp>
        <p:nvSpPr>
          <p:cNvPr id="8" name="Rectangle 10"/>
          <p:cNvSpPr>
            <a:spLocks noChangeArrowheads="1"/>
          </p:cNvSpPr>
          <p:nvPr userDrawn="1"/>
        </p:nvSpPr>
        <p:spPr bwMode="auto">
          <a:xfrm>
            <a:off x="0" y="3816350"/>
            <a:ext cx="9144000" cy="46038"/>
          </a:xfrm>
          <a:prstGeom prst="rect">
            <a:avLst/>
          </a:prstGeom>
          <a:solidFill>
            <a:srgbClr val="969696"/>
          </a:solidFill>
          <a:ln>
            <a:noFill/>
          </a:ln>
          <a:extLst/>
        </p:spPr>
        <p:txBody>
          <a:bodyPr anchor="ctr"/>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algn="l" eaLnBrk="1" hangingPunct="1">
              <a:defRPr/>
            </a:pPr>
            <a:endParaRPr lang="ja-JP" altLang="en-US" smtClean="0">
              <a:latin typeface="HGPｺﾞｼｯｸE" pitchFamily="50" charset="-128"/>
              <a:ea typeface="HGPｺﾞｼｯｸE" pitchFamily="50" charset="-128"/>
            </a:endParaRPr>
          </a:p>
        </p:txBody>
      </p:sp>
      <p:sp>
        <p:nvSpPr>
          <p:cNvPr id="20483" name="Rectangle 3"/>
          <p:cNvSpPr>
            <a:spLocks noGrp="1" noChangeArrowheads="1"/>
          </p:cNvSpPr>
          <p:nvPr>
            <p:ph type="subTitle" idx="1"/>
          </p:nvPr>
        </p:nvSpPr>
        <p:spPr>
          <a:xfrm>
            <a:off x="1371600" y="3886200"/>
            <a:ext cx="6400800" cy="1752600"/>
          </a:xfrm>
        </p:spPr>
        <p:txBody>
          <a:bodyPr/>
          <a:lstStyle>
            <a:lvl1pPr marL="0" indent="0" algn="ctr">
              <a:buFont typeface="Wingdings" pitchFamily="2" charset="2"/>
              <a:buNone/>
              <a:defRPr/>
            </a:lvl1pPr>
          </a:lstStyle>
          <a:p>
            <a:r>
              <a:t>マスタ サブタイトルの書式設定</a:t>
            </a:r>
          </a:p>
        </p:txBody>
      </p:sp>
      <p:sp>
        <p:nvSpPr>
          <p:cNvPr id="20488" name="Rectangle 2"/>
          <p:cNvSpPr>
            <a:spLocks noGrp="1" noChangeArrowheads="1"/>
          </p:cNvSpPr>
          <p:nvPr>
            <p:ph type="ctrTitle"/>
          </p:nvPr>
        </p:nvSpPr>
        <p:spPr>
          <a:xfrm>
            <a:off x="685800" y="2420938"/>
            <a:ext cx="7772400" cy="1079500"/>
          </a:xfrm>
          <a:effectLst>
            <a:outerShdw dist="35921" dir="2700000" algn="ctr" rotWithShape="0">
              <a:srgbClr val="B2B2B2"/>
            </a:outerShdw>
          </a:effectLst>
        </p:spPr>
        <p:txBody>
          <a:bodyPr/>
          <a:lstStyle>
            <a:lvl1pPr>
              <a:defRPr b="1" smtClean="0">
                <a:solidFill>
                  <a:schemeClr val="tx1"/>
                </a:solidFill>
              </a:defRPr>
            </a:lvl1pPr>
          </a:lstStyle>
          <a:p>
            <a:r>
              <a:rPr lang="ja-JP" altLang="en-US" smtClean="0"/>
              <a:t>マスタ タイトルの書式設定</a:t>
            </a:r>
          </a:p>
        </p:txBody>
      </p:sp>
      <p:sp>
        <p:nvSpPr>
          <p:cNvPr id="9" name="Rectangle 4"/>
          <p:cNvSpPr>
            <a:spLocks noGrp="1" noChangeArrowheads="1"/>
          </p:cNvSpPr>
          <p:nvPr>
            <p:ph type="dt" sz="half" idx="10"/>
          </p:nvPr>
        </p:nvSpPr>
        <p:spPr>
          <a:xfrm>
            <a:off x="457200" y="6245225"/>
            <a:ext cx="2133600" cy="476250"/>
          </a:xfrm>
        </p:spPr>
        <p:txBody>
          <a:bodyPr/>
          <a:lstStyle>
            <a:lvl1pPr>
              <a:defRPr/>
            </a:lvl1pPr>
          </a:lstStyle>
          <a:p>
            <a:pPr>
              <a:defRPr/>
            </a:pPr>
            <a:fld id="{11F18856-A9D5-4205-ADCB-F2EDFDA310B5}" type="datetime1">
              <a:rPr lang="ja-JP" altLang="en-US"/>
              <a:pPr>
                <a:defRPr/>
              </a:pPr>
              <a:t>2017/2/20</a:t>
            </a:fld>
            <a:endParaRPr lang="en-US" altLang="ja-JP" dirty="0"/>
          </a:p>
        </p:txBody>
      </p:sp>
      <p:sp>
        <p:nvSpPr>
          <p:cNvPr id="10" name="Rectangle 5"/>
          <p:cNvSpPr>
            <a:spLocks noGrp="1" noChangeArrowheads="1"/>
          </p:cNvSpPr>
          <p:nvPr>
            <p:ph type="ftr" sz="quarter" idx="11"/>
          </p:nvPr>
        </p:nvSpPr>
        <p:spPr>
          <a:xfrm>
            <a:off x="3124200" y="6557963"/>
            <a:ext cx="2895600" cy="161925"/>
          </a:xfrm>
        </p:spPr>
        <p:txBody>
          <a:bodyPr/>
          <a:lstStyle>
            <a:lvl1pPr>
              <a:defRPr/>
            </a:lvl1pPr>
          </a:lstStyle>
          <a:p>
            <a:pPr>
              <a:defRPr/>
            </a:pPr>
            <a:endParaRPr lang="en-US" altLang="ja-JP"/>
          </a:p>
        </p:txBody>
      </p:sp>
      <p:sp>
        <p:nvSpPr>
          <p:cNvPr id="11" name="Rectangle 6"/>
          <p:cNvSpPr>
            <a:spLocks noGrp="1" noChangeArrowheads="1"/>
          </p:cNvSpPr>
          <p:nvPr>
            <p:ph type="sldNum" sz="quarter" idx="12"/>
          </p:nvPr>
        </p:nvSpPr>
        <p:spPr>
          <a:xfrm>
            <a:off x="6553200" y="6245225"/>
            <a:ext cx="2133600" cy="476250"/>
          </a:xfrm>
        </p:spPr>
        <p:txBody>
          <a:bodyPr/>
          <a:lstStyle>
            <a:lvl1pPr>
              <a:defRPr/>
            </a:lvl1pPr>
          </a:lstStyle>
          <a:p>
            <a:pPr>
              <a:defRPr/>
            </a:pPr>
            <a:fld id="{B4188099-145C-4A20-8481-535751F9C3CF}" type="slidenum">
              <a:rPr lang="en-US" altLang="ja-JP"/>
              <a:pPr>
                <a:defRPr/>
              </a:pPr>
              <a:t>‹#›</a:t>
            </a:fld>
            <a:endParaRPr lang="en-US" altLang="ja-JP" dirty="0"/>
          </a:p>
        </p:txBody>
      </p:sp>
    </p:spTree>
    <p:extLst>
      <p:ext uri="{BB962C8B-B14F-4D97-AF65-F5344CB8AC3E}">
        <p14:creationId xmlns:p14="http://schemas.microsoft.com/office/powerpoint/2010/main" val="208247389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縦書きテキスト プレースホルダ 2"/>
          <p:cNvSpPr>
            <a:spLocks noGrp="1"/>
          </p:cNvSpPr>
          <p:nvPr>
            <p:ph type="body" orient="vert" idx="1"/>
          </p:nvPr>
        </p:nvSpPr>
        <p:spPr/>
        <p:txBody>
          <a:bodyPr vert="eaVer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Rectangle 4"/>
          <p:cNvSpPr>
            <a:spLocks noGrp="1" noChangeArrowheads="1"/>
          </p:cNvSpPr>
          <p:nvPr>
            <p:ph type="dt" sz="half" idx="10"/>
          </p:nvPr>
        </p:nvSpPr>
        <p:spPr>
          <a:ln/>
        </p:spPr>
        <p:txBody>
          <a:bodyPr/>
          <a:lstStyle>
            <a:lvl1pPr>
              <a:defRPr/>
            </a:lvl1pPr>
          </a:lstStyle>
          <a:p>
            <a:pPr>
              <a:defRPr/>
            </a:pPr>
            <a:fld id="{6070EE6F-D2FA-4C36-B19B-2FD15F6B00E4}" type="datetime1">
              <a:rPr lang="ja-JP" altLang="en-US"/>
              <a:pPr>
                <a:defRPr/>
              </a:pPr>
              <a:t>2017/2/20</a:t>
            </a:fld>
            <a:endParaRPr lang="en-US" altLang="ja-JP"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a:ln/>
        </p:spPr>
        <p:txBody>
          <a:bodyPr/>
          <a:lstStyle>
            <a:lvl1pPr>
              <a:defRPr/>
            </a:lvl1pPr>
          </a:lstStyle>
          <a:p>
            <a:pPr>
              <a:defRPr/>
            </a:pPr>
            <a:fld id="{BD3B16EE-3BFB-47C3-A734-0B834328F8A1}" type="slidenum">
              <a:rPr lang="en-US" altLang="ja-JP"/>
              <a:pPr>
                <a:defRPr/>
              </a:pPr>
              <a:t>‹#›</a:t>
            </a:fld>
            <a:endParaRPr lang="en-US" altLang="ja-JP" dirty="0"/>
          </a:p>
        </p:txBody>
      </p:sp>
    </p:spTree>
    <p:extLst>
      <p:ext uri="{BB962C8B-B14F-4D97-AF65-F5344CB8AC3E}">
        <p14:creationId xmlns:p14="http://schemas.microsoft.com/office/powerpoint/2010/main" val="282259349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115888"/>
            <a:ext cx="2057400" cy="6192837"/>
          </a:xfrm>
        </p:spPr>
        <p:txBody>
          <a:bodyPr vert="eaVert"/>
          <a:lstStyle/>
          <a:p>
            <a:r>
              <a:rPr lang="ja-JP" altLang="en-US" smtClean="0"/>
              <a:t>マスタ タイトルの書式設定</a:t>
            </a:r>
            <a:endParaRPr lang="ja-JP" altLang="en-US"/>
          </a:p>
        </p:txBody>
      </p:sp>
      <p:sp>
        <p:nvSpPr>
          <p:cNvPr id="3" name="縦書きテキスト プレースホルダ 2"/>
          <p:cNvSpPr>
            <a:spLocks noGrp="1"/>
          </p:cNvSpPr>
          <p:nvPr>
            <p:ph type="body" orient="vert" idx="1"/>
          </p:nvPr>
        </p:nvSpPr>
        <p:spPr>
          <a:xfrm>
            <a:off x="457200" y="115888"/>
            <a:ext cx="6019800" cy="6192837"/>
          </a:xfrm>
        </p:spPr>
        <p:txBody>
          <a:bodyPr vert="eaVer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Rectangle 4"/>
          <p:cNvSpPr>
            <a:spLocks noGrp="1" noChangeArrowheads="1"/>
          </p:cNvSpPr>
          <p:nvPr>
            <p:ph type="dt" sz="half" idx="10"/>
          </p:nvPr>
        </p:nvSpPr>
        <p:spPr>
          <a:ln/>
        </p:spPr>
        <p:txBody>
          <a:bodyPr/>
          <a:lstStyle>
            <a:lvl1pPr>
              <a:defRPr/>
            </a:lvl1pPr>
          </a:lstStyle>
          <a:p>
            <a:pPr>
              <a:defRPr/>
            </a:pPr>
            <a:fld id="{FA7C1BF9-9F05-4671-9623-2374C74FA800}" type="datetime1">
              <a:rPr lang="ja-JP" altLang="en-US"/>
              <a:pPr>
                <a:defRPr/>
              </a:pPr>
              <a:t>2017/2/20</a:t>
            </a:fld>
            <a:endParaRPr lang="en-US" altLang="ja-JP"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a:ln/>
        </p:spPr>
        <p:txBody>
          <a:bodyPr/>
          <a:lstStyle>
            <a:lvl1pPr>
              <a:defRPr/>
            </a:lvl1pPr>
          </a:lstStyle>
          <a:p>
            <a:pPr>
              <a:defRPr/>
            </a:pPr>
            <a:fld id="{562C590E-BE66-495A-9880-A11C537C9739}" type="slidenum">
              <a:rPr lang="en-US" altLang="ja-JP"/>
              <a:pPr>
                <a:defRPr/>
              </a:pPr>
              <a:t>‹#›</a:t>
            </a:fld>
            <a:endParaRPr lang="en-US" altLang="ja-JP" dirty="0"/>
          </a:p>
        </p:txBody>
      </p:sp>
    </p:spTree>
    <p:extLst>
      <p:ext uri="{BB962C8B-B14F-4D97-AF65-F5344CB8AC3E}">
        <p14:creationId xmlns:p14="http://schemas.microsoft.com/office/powerpoint/2010/main" val="285318737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タイトル スライド">
    <p:spTree>
      <p:nvGrpSpPr>
        <p:cNvPr id="1" name=""/>
        <p:cNvGrpSpPr/>
        <p:nvPr/>
      </p:nvGrpSpPr>
      <p:grpSpPr>
        <a:xfrm>
          <a:off x="0" y="0"/>
          <a:ext cx="0" cy="0"/>
          <a:chOff x="0" y="0"/>
          <a:chExt cx="0" cy="0"/>
        </a:xfrm>
      </p:grpSpPr>
      <p:sp>
        <p:nvSpPr>
          <p:cNvPr id="4" name="Rectangle 11"/>
          <p:cNvSpPr>
            <a:spLocks noChangeArrowheads="1"/>
          </p:cNvSpPr>
          <p:nvPr userDrawn="1"/>
        </p:nvSpPr>
        <p:spPr bwMode="auto">
          <a:xfrm>
            <a:off x="0" y="0"/>
            <a:ext cx="9144000" cy="1125538"/>
          </a:xfrm>
          <a:prstGeom prst="rect">
            <a:avLst/>
          </a:prstGeom>
          <a:solidFill>
            <a:srgbClr val="969696"/>
          </a:solidFill>
          <a:ln>
            <a:noFill/>
          </a:ln>
          <a:extLst/>
        </p:spPr>
        <p:txBody>
          <a:bodyPr anchor="ctr"/>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algn="l" eaLnBrk="1" hangingPunct="1">
              <a:defRPr/>
            </a:pPr>
            <a:endParaRPr lang="ja-JP" altLang="en-US" smtClean="0">
              <a:solidFill>
                <a:srgbClr val="000000"/>
              </a:solidFill>
            </a:endParaRPr>
          </a:p>
        </p:txBody>
      </p:sp>
      <p:sp>
        <p:nvSpPr>
          <p:cNvPr id="5" name="Rectangle 7"/>
          <p:cNvSpPr>
            <a:spLocks noChangeArrowheads="1"/>
          </p:cNvSpPr>
          <p:nvPr userDrawn="1"/>
        </p:nvSpPr>
        <p:spPr bwMode="auto">
          <a:xfrm>
            <a:off x="0" y="0"/>
            <a:ext cx="9144000" cy="1052513"/>
          </a:xfrm>
          <a:prstGeom prst="rect">
            <a:avLst/>
          </a:prstGeom>
          <a:gradFill rotWithShape="1">
            <a:gsLst>
              <a:gs pos="0">
                <a:srgbClr val="99CC00"/>
              </a:gs>
              <a:gs pos="100000">
                <a:srgbClr val="669900"/>
              </a:gs>
            </a:gsLst>
            <a:lin ang="2700000" scaled="1"/>
          </a:gradFill>
          <a:ln>
            <a:noFill/>
          </a:ln>
          <a:extLst/>
        </p:spPr>
        <p:txBody>
          <a:bodyPr wrap="none" anchor="ctr"/>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algn="l" eaLnBrk="1" hangingPunct="1">
              <a:defRPr/>
            </a:pPr>
            <a:endParaRPr lang="ja-JP" altLang="en-US" smtClean="0">
              <a:solidFill>
                <a:srgbClr val="000000"/>
              </a:solidFill>
            </a:endParaRPr>
          </a:p>
        </p:txBody>
      </p:sp>
      <p:sp>
        <p:nvSpPr>
          <p:cNvPr id="6" name="Rectangle 8"/>
          <p:cNvSpPr>
            <a:spLocks noChangeArrowheads="1"/>
          </p:cNvSpPr>
          <p:nvPr userDrawn="1"/>
        </p:nvSpPr>
        <p:spPr bwMode="auto">
          <a:xfrm>
            <a:off x="0" y="6453188"/>
            <a:ext cx="9144000" cy="404812"/>
          </a:xfrm>
          <a:prstGeom prst="rect">
            <a:avLst/>
          </a:prstGeom>
          <a:solidFill>
            <a:srgbClr val="99CC00"/>
          </a:solidFill>
          <a:ln>
            <a:noFill/>
          </a:ln>
          <a:extLst/>
        </p:spPr>
        <p:txBody>
          <a:bodyPr wrap="none" anchor="ctr"/>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algn="l" eaLnBrk="1" hangingPunct="1">
              <a:defRPr/>
            </a:pPr>
            <a:endParaRPr lang="ja-JP" altLang="en-US" smtClean="0">
              <a:solidFill>
                <a:srgbClr val="000000"/>
              </a:solidFill>
            </a:endParaRPr>
          </a:p>
        </p:txBody>
      </p:sp>
      <p:sp>
        <p:nvSpPr>
          <p:cNvPr id="7" name="Rectangle 9"/>
          <p:cNvSpPr>
            <a:spLocks noChangeArrowheads="1"/>
          </p:cNvSpPr>
          <p:nvPr userDrawn="1"/>
        </p:nvSpPr>
        <p:spPr bwMode="auto">
          <a:xfrm>
            <a:off x="0" y="3573463"/>
            <a:ext cx="9144000" cy="215900"/>
          </a:xfrm>
          <a:prstGeom prst="rect">
            <a:avLst/>
          </a:prstGeom>
          <a:solidFill>
            <a:srgbClr val="99CC00"/>
          </a:solidFill>
          <a:ln>
            <a:noFill/>
          </a:ln>
          <a:extLst/>
        </p:spPr>
        <p:txBody>
          <a:bodyPr wrap="none" anchor="ctr"/>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algn="l" eaLnBrk="1" hangingPunct="1">
              <a:defRPr/>
            </a:pPr>
            <a:endParaRPr lang="ja-JP" altLang="en-US" smtClean="0">
              <a:solidFill>
                <a:srgbClr val="000000"/>
              </a:solidFill>
              <a:latin typeface="HGPｺﾞｼｯｸE" pitchFamily="50" charset="-128"/>
              <a:ea typeface="HGPｺﾞｼｯｸE" pitchFamily="50" charset="-128"/>
            </a:endParaRPr>
          </a:p>
        </p:txBody>
      </p:sp>
      <p:sp>
        <p:nvSpPr>
          <p:cNvPr id="8" name="Rectangle 10"/>
          <p:cNvSpPr>
            <a:spLocks noChangeArrowheads="1"/>
          </p:cNvSpPr>
          <p:nvPr userDrawn="1"/>
        </p:nvSpPr>
        <p:spPr bwMode="auto">
          <a:xfrm>
            <a:off x="0" y="3816350"/>
            <a:ext cx="9144000" cy="46038"/>
          </a:xfrm>
          <a:prstGeom prst="rect">
            <a:avLst/>
          </a:prstGeom>
          <a:solidFill>
            <a:srgbClr val="969696"/>
          </a:solidFill>
          <a:ln>
            <a:noFill/>
          </a:ln>
          <a:extLst/>
        </p:spPr>
        <p:txBody>
          <a:bodyPr anchor="ctr"/>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algn="l" eaLnBrk="1" hangingPunct="1">
              <a:defRPr/>
            </a:pPr>
            <a:endParaRPr lang="ja-JP" altLang="en-US" smtClean="0">
              <a:solidFill>
                <a:srgbClr val="000000"/>
              </a:solidFill>
              <a:latin typeface="HGPｺﾞｼｯｸE" pitchFamily="50" charset="-128"/>
              <a:ea typeface="HGPｺﾞｼｯｸE" pitchFamily="50" charset="-128"/>
            </a:endParaRPr>
          </a:p>
        </p:txBody>
      </p:sp>
      <p:sp>
        <p:nvSpPr>
          <p:cNvPr id="20483" name="Rectangle 3"/>
          <p:cNvSpPr>
            <a:spLocks noGrp="1" noChangeArrowheads="1"/>
          </p:cNvSpPr>
          <p:nvPr>
            <p:ph type="subTitle" idx="1"/>
          </p:nvPr>
        </p:nvSpPr>
        <p:spPr>
          <a:xfrm>
            <a:off x="1371600" y="3886200"/>
            <a:ext cx="6400800" cy="1752600"/>
          </a:xfrm>
        </p:spPr>
        <p:txBody>
          <a:bodyPr/>
          <a:lstStyle>
            <a:lvl1pPr marL="0" indent="0" algn="ctr">
              <a:buFont typeface="Wingdings" pitchFamily="2" charset="2"/>
              <a:buNone/>
              <a:defRPr/>
            </a:lvl1pPr>
          </a:lstStyle>
          <a:p>
            <a:r>
              <a:t>マスタ サブタイトルの書式設定</a:t>
            </a:r>
          </a:p>
        </p:txBody>
      </p:sp>
      <p:sp>
        <p:nvSpPr>
          <p:cNvPr id="20488" name="Rectangle 2"/>
          <p:cNvSpPr>
            <a:spLocks noGrp="1" noChangeArrowheads="1"/>
          </p:cNvSpPr>
          <p:nvPr>
            <p:ph type="ctrTitle"/>
          </p:nvPr>
        </p:nvSpPr>
        <p:spPr>
          <a:xfrm>
            <a:off x="685800" y="2420938"/>
            <a:ext cx="7772400" cy="1079500"/>
          </a:xfrm>
          <a:effectLst>
            <a:outerShdw dist="35921" dir="2700000" algn="ctr" rotWithShape="0">
              <a:srgbClr val="B2B2B2"/>
            </a:outerShdw>
          </a:effectLst>
        </p:spPr>
        <p:txBody>
          <a:bodyPr/>
          <a:lstStyle>
            <a:lvl1pPr>
              <a:defRPr b="1" smtClean="0">
                <a:solidFill>
                  <a:schemeClr val="tx1"/>
                </a:solidFill>
              </a:defRPr>
            </a:lvl1pPr>
          </a:lstStyle>
          <a:p>
            <a:r>
              <a:rPr lang="ja-JP" altLang="en-US" smtClean="0"/>
              <a:t>マスタ タイトルの書式設定</a:t>
            </a:r>
          </a:p>
        </p:txBody>
      </p:sp>
      <p:sp>
        <p:nvSpPr>
          <p:cNvPr id="9" name="Rectangle 4"/>
          <p:cNvSpPr>
            <a:spLocks noGrp="1" noChangeArrowheads="1"/>
          </p:cNvSpPr>
          <p:nvPr>
            <p:ph type="dt" sz="half" idx="10"/>
          </p:nvPr>
        </p:nvSpPr>
        <p:spPr>
          <a:xfrm>
            <a:off x="457200" y="6245225"/>
            <a:ext cx="2133600" cy="476250"/>
          </a:xfrm>
        </p:spPr>
        <p:txBody>
          <a:bodyPr/>
          <a:lstStyle>
            <a:lvl1pPr>
              <a:defRPr/>
            </a:lvl1pPr>
          </a:lstStyle>
          <a:p>
            <a:pPr>
              <a:defRPr/>
            </a:pPr>
            <a:fld id="{08B363C4-FE7B-465D-89F9-8ED934FD8B51}" type="datetime1">
              <a:rPr lang="ja-JP" altLang="en-US"/>
              <a:pPr>
                <a:defRPr/>
              </a:pPr>
              <a:t>2017/2/20</a:t>
            </a:fld>
            <a:endParaRPr lang="en-US" altLang="ja-JP" dirty="0"/>
          </a:p>
        </p:txBody>
      </p:sp>
      <p:sp>
        <p:nvSpPr>
          <p:cNvPr id="10" name="Rectangle 5"/>
          <p:cNvSpPr>
            <a:spLocks noGrp="1" noChangeArrowheads="1"/>
          </p:cNvSpPr>
          <p:nvPr>
            <p:ph type="ftr" sz="quarter" idx="11"/>
          </p:nvPr>
        </p:nvSpPr>
        <p:spPr>
          <a:xfrm>
            <a:off x="3124200" y="6557963"/>
            <a:ext cx="2895600" cy="161925"/>
          </a:xfrm>
        </p:spPr>
        <p:txBody>
          <a:bodyPr/>
          <a:lstStyle>
            <a:lvl1pPr>
              <a:defRPr/>
            </a:lvl1pPr>
          </a:lstStyle>
          <a:p>
            <a:pPr>
              <a:defRPr/>
            </a:pPr>
            <a:endParaRPr lang="en-US" altLang="ja-JP"/>
          </a:p>
        </p:txBody>
      </p:sp>
      <p:sp>
        <p:nvSpPr>
          <p:cNvPr id="11" name="Rectangle 6"/>
          <p:cNvSpPr>
            <a:spLocks noGrp="1" noChangeArrowheads="1"/>
          </p:cNvSpPr>
          <p:nvPr>
            <p:ph type="sldNum" sz="quarter" idx="12"/>
          </p:nvPr>
        </p:nvSpPr>
        <p:spPr>
          <a:xfrm>
            <a:off x="6553200" y="6245225"/>
            <a:ext cx="2133600" cy="476250"/>
          </a:xfrm>
        </p:spPr>
        <p:txBody>
          <a:bodyPr/>
          <a:lstStyle>
            <a:lvl1pPr>
              <a:defRPr/>
            </a:lvl1pPr>
          </a:lstStyle>
          <a:p>
            <a:pPr>
              <a:defRPr/>
            </a:pPr>
            <a:fld id="{B3F1278C-FF69-4279-A215-49308CE18BC8}" type="slidenum">
              <a:rPr lang="en-US" altLang="ja-JP"/>
              <a:pPr>
                <a:defRPr/>
              </a:pPr>
              <a:t>‹#›</a:t>
            </a:fld>
            <a:endParaRPr lang="en-US" altLang="ja-JP" dirty="0"/>
          </a:p>
        </p:txBody>
      </p:sp>
    </p:spTree>
    <p:extLst>
      <p:ext uri="{BB962C8B-B14F-4D97-AF65-F5344CB8AC3E}">
        <p14:creationId xmlns:p14="http://schemas.microsoft.com/office/powerpoint/2010/main" val="68192425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コンテンツ プレースホルダ 2"/>
          <p:cNvSpPr>
            <a:spLocks noGrp="1"/>
          </p:cNvSpPr>
          <p:nvPr>
            <p:ph idx="1"/>
          </p:nvPr>
        </p:nvSpPr>
        <p:spPr/>
        <p:txBody>
          <a:bodyPr/>
          <a:lstStyle>
            <a:lvl1pPr>
              <a:buClr>
                <a:srgbClr val="006666"/>
              </a:buClr>
              <a:buFont typeface="Wingdings" pitchFamily="2" charset="2"/>
              <a:buChar char="n"/>
              <a:defRPr/>
            </a:lvl1pPr>
            <a:lvl2pPr>
              <a:buClr>
                <a:srgbClr val="669900"/>
              </a:buClr>
              <a:buSzPct val="80000"/>
              <a:buFont typeface="Wingdings" pitchFamily="2" charset="2"/>
              <a:buChar char="l"/>
              <a:defRPr/>
            </a:lvl2pPr>
            <a:lvl3pPr>
              <a:buClr>
                <a:srgbClr val="FF6600"/>
              </a:buClr>
              <a:defRPr/>
            </a:lvl3pPr>
          </a:lstStyle>
          <a:p>
            <a:pPr lvl="0"/>
            <a:r>
              <a:rPr lang="ja-JP" altLang="en-US" dirty="0" smtClean="0"/>
              <a:t>マスタ テキストの書式設定</a:t>
            </a:r>
          </a:p>
          <a:p>
            <a:pPr lvl="1"/>
            <a:r>
              <a:rPr lang="ja-JP" altLang="en-US" dirty="0" smtClean="0"/>
              <a:t>第 </a:t>
            </a:r>
            <a:r>
              <a:rPr lang="en-US" altLang="ja-JP" dirty="0" smtClean="0"/>
              <a:t>2 </a:t>
            </a:r>
            <a:r>
              <a:rPr lang="ja-JP" altLang="en-US" dirty="0" smtClean="0"/>
              <a:t>レベル</a:t>
            </a:r>
          </a:p>
          <a:p>
            <a:pPr lvl="2"/>
            <a:r>
              <a:rPr lang="ja-JP" altLang="en-US" dirty="0" smtClean="0"/>
              <a:t>第 </a:t>
            </a:r>
            <a:r>
              <a:rPr lang="en-US" altLang="ja-JP" dirty="0" smtClean="0"/>
              <a:t>3 </a:t>
            </a:r>
            <a:r>
              <a:rPr lang="ja-JP" altLang="en-US" dirty="0" smtClean="0"/>
              <a:t>レベル</a:t>
            </a:r>
          </a:p>
          <a:p>
            <a:pPr lvl="3"/>
            <a:r>
              <a:rPr lang="ja-JP" altLang="en-US" dirty="0" smtClean="0"/>
              <a:t>第 </a:t>
            </a:r>
            <a:r>
              <a:rPr lang="en-US" altLang="ja-JP" dirty="0" smtClean="0"/>
              <a:t>4 </a:t>
            </a:r>
            <a:r>
              <a:rPr lang="ja-JP" altLang="en-US" dirty="0" smtClean="0"/>
              <a:t>レベル</a:t>
            </a:r>
          </a:p>
          <a:p>
            <a:pPr lvl="4"/>
            <a:r>
              <a:rPr lang="ja-JP" altLang="en-US" dirty="0" smtClean="0"/>
              <a:t>第 </a:t>
            </a:r>
            <a:r>
              <a:rPr lang="en-US" altLang="ja-JP" dirty="0" smtClean="0"/>
              <a:t>5 </a:t>
            </a:r>
            <a:r>
              <a:rPr lang="ja-JP" altLang="en-US" dirty="0" smtClean="0"/>
              <a:t>レベル</a:t>
            </a:r>
            <a:endParaRPr lang="ja-JP" altLang="en-US" dirty="0"/>
          </a:p>
        </p:txBody>
      </p:sp>
      <p:sp>
        <p:nvSpPr>
          <p:cNvPr id="4" name="Rectangle 4"/>
          <p:cNvSpPr>
            <a:spLocks noGrp="1" noChangeArrowheads="1"/>
          </p:cNvSpPr>
          <p:nvPr>
            <p:ph type="dt" sz="half" idx="10"/>
          </p:nvPr>
        </p:nvSpPr>
        <p:spPr>
          <a:ln/>
        </p:spPr>
        <p:txBody>
          <a:bodyPr/>
          <a:lstStyle>
            <a:lvl1pPr>
              <a:defRPr/>
            </a:lvl1pPr>
          </a:lstStyle>
          <a:p>
            <a:pPr>
              <a:defRPr/>
            </a:pPr>
            <a:fld id="{A1E004D5-6CEB-434D-86A0-F93895928413}" type="datetime1">
              <a:rPr lang="ja-JP" altLang="en-US"/>
              <a:pPr>
                <a:defRPr/>
              </a:pPr>
              <a:t>2017/2/20</a:t>
            </a:fld>
            <a:endParaRPr lang="en-US" altLang="ja-JP"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a:ln/>
        </p:spPr>
        <p:txBody>
          <a:bodyPr/>
          <a:lstStyle>
            <a:lvl1pPr>
              <a:defRPr/>
            </a:lvl1pPr>
          </a:lstStyle>
          <a:p>
            <a:pPr>
              <a:defRPr/>
            </a:pPr>
            <a:fld id="{69A9B0CF-0701-4EE4-9799-17ED0F923ECE}" type="slidenum">
              <a:rPr lang="en-US" altLang="ja-JP"/>
              <a:pPr>
                <a:defRPr/>
              </a:pPr>
              <a:t>‹#›</a:t>
            </a:fld>
            <a:endParaRPr lang="en-US" altLang="ja-JP" dirty="0"/>
          </a:p>
        </p:txBody>
      </p:sp>
    </p:spTree>
    <p:extLst>
      <p:ext uri="{BB962C8B-B14F-4D97-AF65-F5344CB8AC3E}">
        <p14:creationId xmlns:p14="http://schemas.microsoft.com/office/powerpoint/2010/main" val="393302428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lang="ja-JP" altLang="en-US" smtClean="0"/>
              <a:t>マスタ タイトルの書式設定</a:t>
            </a:r>
            <a:endParaRPr lang="ja-JP" altLang="en-US"/>
          </a:p>
        </p:txBody>
      </p:sp>
      <p:sp>
        <p:nvSpPr>
          <p:cNvPr id="3" name="テキスト プレースホルダ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ja-JP" altLang="en-US" smtClean="0"/>
              <a:t>マスタ テキストの書式設定</a:t>
            </a:r>
          </a:p>
        </p:txBody>
      </p:sp>
      <p:sp>
        <p:nvSpPr>
          <p:cNvPr id="4" name="Rectangle 4"/>
          <p:cNvSpPr>
            <a:spLocks noGrp="1" noChangeArrowheads="1"/>
          </p:cNvSpPr>
          <p:nvPr>
            <p:ph type="dt" sz="half" idx="10"/>
          </p:nvPr>
        </p:nvSpPr>
        <p:spPr>
          <a:ln/>
        </p:spPr>
        <p:txBody>
          <a:bodyPr/>
          <a:lstStyle>
            <a:lvl1pPr>
              <a:defRPr/>
            </a:lvl1pPr>
          </a:lstStyle>
          <a:p>
            <a:pPr>
              <a:defRPr/>
            </a:pPr>
            <a:fld id="{851B132F-F118-45C2-93BA-E661D5070E64}" type="datetime1">
              <a:rPr lang="ja-JP" altLang="en-US"/>
              <a:pPr>
                <a:defRPr/>
              </a:pPr>
              <a:t>2017/2/20</a:t>
            </a:fld>
            <a:endParaRPr lang="en-US" altLang="ja-JP"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a:ln/>
        </p:spPr>
        <p:txBody>
          <a:bodyPr/>
          <a:lstStyle>
            <a:lvl1pPr>
              <a:defRPr/>
            </a:lvl1pPr>
          </a:lstStyle>
          <a:p>
            <a:pPr>
              <a:defRPr/>
            </a:pPr>
            <a:fld id="{FC08DB7F-FB13-4416-886F-10FE7E779CA3}" type="slidenum">
              <a:rPr lang="en-US" altLang="ja-JP"/>
              <a:pPr>
                <a:defRPr/>
              </a:pPr>
              <a:t>‹#›</a:t>
            </a:fld>
            <a:endParaRPr lang="en-US" altLang="ja-JP" dirty="0"/>
          </a:p>
        </p:txBody>
      </p:sp>
    </p:spTree>
    <p:extLst>
      <p:ext uri="{BB962C8B-B14F-4D97-AF65-F5344CB8AC3E}">
        <p14:creationId xmlns:p14="http://schemas.microsoft.com/office/powerpoint/2010/main" val="159424529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コンテンツ プレースホルダ 2"/>
          <p:cNvSpPr>
            <a:spLocks noGrp="1"/>
          </p:cNvSpPr>
          <p:nvPr>
            <p:ph sz="half" idx="1"/>
          </p:nvPr>
        </p:nvSpPr>
        <p:spPr>
          <a:xfrm>
            <a:off x="457200" y="908050"/>
            <a:ext cx="4038600" cy="54006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 3"/>
          <p:cNvSpPr>
            <a:spLocks noGrp="1"/>
          </p:cNvSpPr>
          <p:nvPr>
            <p:ph sz="half" idx="2"/>
          </p:nvPr>
        </p:nvSpPr>
        <p:spPr>
          <a:xfrm>
            <a:off x="4648200" y="908050"/>
            <a:ext cx="4038600" cy="54006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Rectangle 4"/>
          <p:cNvSpPr>
            <a:spLocks noGrp="1" noChangeArrowheads="1"/>
          </p:cNvSpPr>
          <p:nvPr>
            <p:ph type="dt" sz="half" idx="10"/>
          </p:nvPr>
        </p:nvSpPr>
        <p:spPr>
          <a:ln/>
        </p:spPr>
        <p:txBody>
          <a:bodyPr/>
          <a:lstStyle>
            <a:lvl1pPr>
              <a:defRPr/>
            </a:lvl1pPr>
          </a:lstStyle>
          <a:p>
            <a:pPr>
              <a:defRPr/>
            </a:pPr>
            <a:fld id="{74F1D915-9421-4209-A7B3-A17AF18732E7}" type="datetime1">
              <a:rPr lang="ja-JP" altLang="en-US"/>
              <a:pPr>
                <a:defRPr/>
              </a:pPr>
              <a:t>2017/2/20</a:t>
            </a:fld>
            <a:endParaRPr lang="en-US" altLang="ja-JP" dirty="0"/>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7" name="Rectangle 6"/>
          <p:cNvSpPr>
            <a:spLocks noGrp="1" noChangeArrowheads="1"/>
          </p:cNvSpPr>
          <p:nvPr>
            <p:ph type="sldNum" sz="quarter" idx="12"/>
          </p:nvPr>
        </p:nvSpPr>
        <p:spPr>
          <a:ln/>
        </p:spPr>
        <p:txBody>
          <a:bodyPr/>
          <a:lstStyle>
            <a:lvl1pPr>
              <a:defRPr/>
            </a:lvl1pPr>
          </a:lstStyle>
          <a:p>
            <a:pPr>
              <a:defRPr/>
            </a:pPr>
            <a:fld id="{25E83D5F-1AF0-4358-B90A-6F4D0F2029FF}" type="slidenum">
              <a:rPr lang="en-US" altLang="ja-JP"/>
              <a:pPr>
                <a:defRPr/>
              </a:pPr>
              <a:t>‹#›</a:t>
            </a:fld>
            <a:endParaRPr lang="en-US" altLang="ja-JP" dirty="0"/>
          </a:p>
        </p:txBody>
      </p:sp>
    </p:spTree>
    <p:extLst>
      <p:ext uri="{BB962C8B-B14F-4D97-AF65-F5344CB8AC3E}">
        <p14:creationId xmlns:p14="http://schemas.microsoft.com/office/powerpoint/2010/main" val="160638315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1143000"/>
          </a:xfrm>
        </p:spPr>
        <p:txBody>
          <a:bodyPr/>
          <a:lstStyle>
            <a:lvl1pPr>
              <a:defRPr/>
            </a:lvl1pPr>
          </a:lstStyle>
          <a:p>
            <a:r>
              <a:rPr lang="ja-JP" altLang="en-US" smtClean="0"/>
              <a:t>マスタ タイトルの書式設定</a:t>
            </a:r>
            <a:endParaRPr lang="ja-JP" altLang="en-US"/>
          </a:p>
        </p:txBody>
      </p:sp>
      <p:sp>
        <p:nvSpPr>
          <p:cNvPr id="3" name="テキスト プレースホル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 テキストの書式設定</a:t>
            </a:r>
          </a:p>
        </p:txBody>
      </p:sp>
      <p:sp>
        <p:nvSpPr>
          <p:cNvPr id="4" name="コンテンツ プレースホル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テキスト プレースホル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 テキストの書式設定</a:t>
            </a:r>
          </a:p>
        </p:txBody>
      </p:sp>
      <p:sp>
        <p:nvSpPr>
          <p:cNvPr id="6" name="コンテンツ プレースホル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7" name="Rectangle 4"/>
          <p:cNvSpPr>
            <a:spLocks noGrp="1" noChangeArrowheads="1"/>
          </p:cNvSpPr>
          <p:nvPr>
            <p:ph type="dt" sz="half" idx="10"/>
          </p:nvPr>
        </p:nvSpPr>
        <p:spPr>
          <a:ln/>
        </p:spPr>
        <p:txBody>
          <a:bodyPr/>
          <a:lstStyle>
            <a:lvl1pPr>
              <a:defRPr/>
            </a:lvl1pPr>
          </a:lstStyle>
          <a:p>
            <a:pPr>
              <a:defRPr/>
            </a:pPr>
            <a:fld id="{5AA976F9-1CFE-4DC9-BFC2-DD9E9539067D}" type="datetime1">
              <a:rPr lang="ja-JP" altLang="en-US"/>
              <a:pPr>
                <a:defRPr/>
              </a:pPr>
              <a:t>2017/2/20</a:t>
            </a:fld>
            <a:endParaRPr lang="en-US" altLang="ja-JP" dirty="0"/>
          </a:p>
        </p:txBody>
      </p:sp>
      <p:sp>
        <p:nvSpPr>
          <p:cNvPr id="8"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9" name="Rectangle 6"/>
          <p:cNvSpPr>
            <a:spLocks noGrp="1" noChangeArrowheads="1"/>
          </p:cNvSpPr>
          <p:nvPr>
            <p:ph type="sldNum" sz="quarter" idx="12"/>
          </p:nvPr>
        </p:nvSpPr>
        <p:spPr>
          <a:ln/>
        </p:spPr>
        <p:txBody>
          <a:bodyPr/>
          <a:lstStyle>
            <a:lvl1pPr>
              <a:defRPr/>
            </a:lvl1pPr>
          </a:lstStyle>
          <a:p>
            <a:pPr>
              <a:defRPr/>
            </a:pPr>
            <a:fld id="{C312FAA1-444B-4E40-B49B-EFB66CDA0BD4}" type="slidenum">
              <a:rPr lang="en-US" altLang="ja-JP"/>
              <a:pPr>
                <a:defRPr/>
              </a:pPr>
              <a:t>‹#›</a:t>
            </a:fld>
            <a:endParaRPr lang="en-US" altLang="ja-JP" dirty="0"/>
          </a:p>
        </p:txBody>
      </p:sp>
    </p:spTree>
    <p:extLst>
      <p:ext uri="{BB962C8B-B14F-4D97-AF65-F5344CB8AC3E}">
        <p14:creationId xmlns:p14="http://schemas.microsoft.com/office/powerpoint/2010/main" val="64474335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Rectangle 4"/>
          <p:cNvSpPr>
            <a:spLocks noGrp="1" noChangeArrowheads="1"/>
          </p:cNvSpPr>
          <p:nvPr>
            <p:ph type="dt" sz="half" idx="10"/>
          </p:nvPr>
        </p:nvSpPr>
        <p:spPr>
          <a:ln/>
        </p:spPr>
        <p:txBody>
          <a:bodyPr/>
          <a:lstStyle>
            <a:lvl1pPr>
              <a:defRPr/>
            </a:lvl1pPr>
          </a:lstStyle>
          <a:p>
            <a:pPr>
              <a:defRPr/>
            </a:pPr>
            <a:fld id="{925B2A2D-624D-47C9-8DA0-4C1E8D503BDC}" type="datetime1">
              <a:rPr lang="ja-JP" altLang="en-US"/>
              <a:pPr>
                <a:defRPr/>
              </a:pPr>
              <a:t>2017/2/20</a:t>
            </a:fld>
            <a:endParaRPr lang="en-US" altLang="ja-JP" dirty="0"/>
          </a:p>
        </p:txBody>
      </p:sp>
      <p:sp>
        <p:nvSpPr>
          <p:cNvPr id="4"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5" name="Rectangle 6"/>
          <p:cNvSpPr>
            <a:spLocks noGrp="1" noChangeArrowheads="1"/>
          </p:cNvSpPr>
          <p:nvPr>
            <p:ph type="sldNum" sz="quarter" idx="12"/>
          </p:nvPr>
        </p:nvSpPr>
        <p:spPr>
          <a:ln/>
        </p:spPr>
        <p:txBody>
          <a:bodyPr/>
          <a:lstStyle>
            <a:lvl1pPr>
              <a:defRPr/>
            </a:lvl1pPr>
          </a:lstStyle>
          <a:p>
            <a:pPr>
              <a:defRPr/>
            </a:pPr>
            <a:fld id="{EF7B0AB7-D59B-4A80-86D8-9AA5E472C99E}" type="slidenum">
              <a:rPr lang="en-US" altLang="ja-JP"/>
              <a:pPr>
                <a:defRPr/>
              </a:pPr>
              <a:t>‹#›</a:t>
            </a:fld>
            <a:endParaRPr lang="en-US" altLang="ja-JP" dirty="0"/>
          </a:p>
        </p:txBody>
      </p:sp>
    </p:spTree>
    <p:extLst>
      <p:ext uri="{BB962C8B-B14F-4D97-AF65-F5344CB8AC3E}">
        <p14:creationId xmlns:p14="http://schemas.microsoft.com/office/powerpoint/2010/main" val="190323542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fld id="{7D4099AA-893D-4C6C-BFAD-60FD01B63BD2}" type="datetime1">
              <a:rPr lang="ja-JP" altLang="en-US"/>
              <a:pPr>
                <a:defRPr/>
              </a:pPr>
              <a:t>2017/2/20</a:t>
            </a:fld>
            <a:endParaRPr lang="en-US" altLang="ja-JP" dirty="0"/>
          </a:p>
        </p:txBody>
      </p:sp>
      <p:sp>
        <p:nvSpPr>
          <p:cNvPr id="3"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4" name="Rectangle 6"/>
          <p:cNvSpPr>
            <a:spLocks noGrp="1" noChangeArrowheads="1"/>
          </p:cNvSpPr>
          <p:nvPr>
            <p:ph type="sldNum" sz="quarter" idx="12"/>
          </p:nvPr>
        </p:nvSpPr>
        <p:spPr>
          <a:ln/>
        </p:spPr>
        <p:txBody>
          <a:bodyPr/>
          <a:lstStyle>
            <a:lvl1pPr>
              <a:defRPr/>
            </a:lvl1pPr>
          </a:lstStyle>
          <a:p>
            <a:pPr>
              <a:defRPr/>
            </a:pPr>
            <a:fld id="{406B64F3-976D-497B-B054-F8B3246B662B}" type="slidenum">
              <a:rPr lang="en-US" altLang="ja-JP"/>
              <a:pPr>
                <a:defRPr/>
              </a:pPr>
              <a:t>‹#›</a:t>
            </a:fld>
            <a:endParaRPr lang="en-US" altLang="ja-JP" dirty="0"/>
          </a:p>
        </p:txBody>
      </p:sp>
    </p:spTree>
    <p:extLst>
      <p:ext uri="{BB962C8B-B14F-4D97-AF65-F5344CB8AC3E}">
        <p14:creationId xmlns:p14="http://schemas.microsoft.com/office/powerpoint/2010/main" val="403861564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lang="ja-JP" altLang="en-US" smtClean="0"/>
              <a:t>マスタ タイトルの書式設定</a:t>
            </a:r>
            <a:endParaRPr lang="ja-JP" altLang="en-US"/>
          </a:p>
        </p:txBody>
      </p:sp>
      <p:sp>
        <p:nvSpPr>
          <p:cNvPr id="3" name="コンテンツ プレースホル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テキスト プレースホル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 テキストの書式設定</a:t>
            </a:r>
          </a:p>
        </p:txBody>
      </p:sp>
      <p:sp>
        <p:nvSpPr>
          <p:cNvPr id="5" name="Rectangle 4"/>
          <p:cNvSpPr>
            <a:spLocks noGrp="1" noChangeArrowheads="1"/>
          </p:cNvSpPr>
          <p:nvPr>
            <p:ph type="dt" sz="half" idx="10"/>
          </p:nvPr>
        </p:nvSpPr>
        <p:spPr>
          <a:ln/>
        </p:spPr>
        <p:txBody>
          <a:bodyPr/>
          <a:lstStyle>
            <a:lvl1pPr>
              <a:defRPr/>
            </a:lvl1pPr>
          </a:lstStyle>
          <a:p>
            <a:pPr>
              <a:defRPr/>
            </a:pPr>
            <a:fld id="{0DF755B9-006C-4D32-985A-9A80E0C6A3EB}" type="datetime1">
              <a:rPr lang="ja-JP" altLang="en-US"/>
              <a:pPr>
                <a:defRPr/>
              </a:pPr>
              <a:t>2017/2/20</a:t>
            </a:fld>
            <a:endParaRPr lang="en-US" altLang="ja-JP" dirty="0"/>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7" name="Rectangle 6"/>
          <p:cNvSpPr>
            <a:spLocks noGrp="1" noChangeArrowheads="1"/>
          </p:cNvSpPr>
          <p:nvPr>
            <p:ph type="sldNum" sz="quarter" idx="12"/>
          </p:nvPr>
        </p:nvSpPr>
        <p:spPr>
          <a:ln/>
        </p:spPr>
        <p:txBody>
          <a:bodyPr/>
          <a:lstStyle>
            <a:lvl1pPr>
              <a:defRPr/>
            </a:lvl1pPr>
          </a:lstStyle>
          <a:p>
            <a:pPr>
              <a:defRPr/>
            </a:pPr>
            <a:fld id="{65B711F6-4240-4A4B-A587-1FA3C481A598}" type="slidenum">
              <a:rPr lang="en-US" altLang="ja-JP"/>
              <a:pPr>
                <a:defRPr/>
              </a:pPr>
              <a:t>‹#›</a:t>
            </a:fld>
            <a:endParaRPr lang="en-US" altLang="ja-JP" dirty="0"/>
          </a:p>
        </p:txBody>
      </p:sp>
    </p:spTree>
    <p:extLst>
      <p:ext uri="{BB962C8B-B14F-4D97-AF65-F5344CB8AC3E}">
        <p14:creationId xmlns:p14="http://schemas.microsoft.com/office/powerpoint/2010/main" val="224116985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コンテンツ プレースホルダ 2"/>
          <p:cNvSpPr>
            <a:spLocks noGrp="1"/>
          </p:cNvSpPr>
          <p:nvPr>
            <p:ph idx="1"/>
          </p:nvPr>
        </p:nvSpPr>
        <p:spPr/>
        <p:txBody>
          <a:bodyPr/>
          <a:lstStyle>
            <a:lvl1pPr>
              <a:buClr>
                <a:srgbClr val="006666"/>
              </a:buClr>
              <a:buFont typeface="Wingdings" pitchFamily="2" charset="2"/>
              <a:buChar char="n"/>
              <a:defRPr/>
            </a:lvl1pPr>
            <a:lvl2pPr>
              <a:buClr>
                <a:srgbClr val="669900"/>
              </a:buClr>
              <a:buSzPct val="80000"/>
              <a:buFont typeface="Wingdings" pitchFamily="2" charset="2"/>
              <a:buChar char="l"/>
              <a:defRPr/>
            </a:lvl2pPr>
            <a:lvl3pPr>
              <a:buClr>
                <a:srgbClr val="FF6600"/>
              </a:buClr>
              <a:defRPr/>
            </a:lvl3pPr>
          </a:lstStyle>
          <a:p>
            <a:pPr lvl="0"/>
            <a:r>
              <a:rPr lang="ja-JP" altLang="en-US" dirty="0" smtClean="0"/>
              <a:t>マスタ テキストの書式設定</a:t>
            </a:r>
          </a:p>
          <a:p>
            <a:pPr lvl="1"/>
            <a:r>
              <a:rPr lang="ja-JP" altLang="en-US" dirty="0" smtClean="0"/>
              <a:t>第 </a:t>
            </a:r>
            <a:r>
              <a:rPr lang="en-US" altLang="ja-JP" dirty="0" smtClean="0"/>
              <a:t>2 </a:t>
            </a:r>
            <a:r>
              <a:rPr lang="ja-JP" altLang="en-US" dirty="0" smtClean="0"/>
              <a:t>レベル</a:t>
            </a:r>
          </a:p>
          <a:p>
            <a:pPr lvl="2"/>
            <a:r>
              <a:rPr lang="ja-JP" altLang="en-US" dirty="0" smtClean="0"/>
              <a:t>第 </a:t>
            </a:r>
            <a:r>
              <a:rPr lang="en-US" altLang="ja-JP" dirty="0" smtClean="0"/>
              <a:t>3 </a:t>
            </a:r>
            <a:r>
              <a:rPr lang="ja-JP" altLang="en-US" dirty="0" smtClean="0"/>
              <a:t>レベル</a:t>
            </a:r>
          </a:p>
          <a:p>
            <a:pPr lvl="3"/>
            <a:r>
              <a:rPr lang="ja-JP" altLang="en-US" dirty="0" smtClean="0"/>
              <a:t>第 </a:t>
            </a:r>
            <a:r>
              <a:rPr lang="en-US" altLang="ja-JP" dirty="0" smtClean="0"/>
              <a:t>4 </a:t>
            </a:r>
            <a:r>
              <a:rPr lang="ja-JP" altLang="en-US" dirty="0" smtClean="0"/>
              <a:t>レベル</a:t>
            </a:r>
          </a:p>
          <a:p>
            <a:pPr lvl="4"/>
            <a:r>
              <a:rPr lang="ja-JP" altLang="en-US" dirty="0" smtClean="0"/>
              <a:t>第 </a:t>
            </a:r>
            <a:r>
              <a:rPr lang="en-US" altLang="ja-JP" dirty="0" smtClean="0"/>
              <a:t>5 </a:t>
            </a:r>
            <a:r>
              <a:rPr lang="ja-JP" altLang="en-US" dirty="0" smtClean="0"/>
              <a:t>レベル</a:t>
            </a:r>
            <a:endParaRPr lang="ja-JP" altLang="en-US" dirty="0"/>
          </a:p>
        </p:txBody>
      </p:sp>
      <p:sp>
        <p:nvSpPr>
          <p:cNvPr id="4" name="Rectangle 4"/>
          <p:cNvSpPr>
            <a:spLocks noGrp="1" noChangeArrowheads="1"/>
          </p:cNvSpPr>
          <p:nvPr>
            <p:ph type="dt" sz="half" idx="10"/>
          </p:nvPr>
        </p:nvSpPr>
        <p:spPr>
          <a:ln/>
        </p:spPr>
        <p:txBody>
          <a:bodyPr/>
          <a:lstStyle>
            <a:lvl1pPr>
              <a:defRPr/>
            </a:lvl1pPr>
          </a:lstStyle>
          <a:p>
            <a:pPr>
              <a:defRPr/>
            </a:pPr>
            <a:fld id="{8709F798-A880-4AF5-A293-89480BC26A03}" type="datetime1">
              <a:rPr lang="ja-JP" altLang="en-US"/>
              <a:pPr>
                <a:defRPr/>
              </a:pPr>
              <a:t>2017/2/20</a:t>
            </a:fld>
            <a:endParaRPr lang="en-US" altLang="ja-JP"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a:ln/>
        </p:spPr>
        <p:txBody>
          <a:bodyPr/>
          <a:lstStyle>
            <a:lvl1pPr>
              <a:defRPr/>
            </a:lvl1pPr>
          </a:lstStyle>
          <a:p>
            <a:pPr>
              <a:defRPr/>
            </a:pPr>
            <a:fld id="{5598881A-2966-40D0-A715-157DE4465C4C}" type="slidenum">
              <a:rPr lang="en-US" altLang="ja-JP"/>
              <a:pPr>
                <a:defRPr/>
              </a:pPr>
              <a:t>‹#›</a:t>
            </a:fld>
            <a:endParaRPr lang="en-US" altLang="ja-JP" dirty="0"/>
          </a:p>
        </p:txBody>
      </p:sp>
    </p:spTree>
    <p:extLst>
      <p:ext uri="{BB962C8B-B14F-4D97-AF65-F5344CB8AC3E}">
        <p14:creationId xmlns:p14="http://schemas.microsoft.com/office/powerpoint/2010/main" val="384585456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lang="ja-JP" altLang="en-US" smtClean="0"/>
              <a:t>マスタ タイトルの書式設定</a:t>
            </a:r>
            <a:endParaRPr lang="ja-JP" altLang="en-US"/>
          </a:p>
        </p:txBody>
      </p:sp>
      <p:sp>
        <p:nvSpPr>
          <p:cNvPr id="3" name="図プレースホルダ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ja-JP" altLang="en-US" noProof="0" dirty="0" smtClean="0"/>
              <a:t>アイコンをクリックして図を追加</a:t>
            </a:r>
            <a:endParaRPr lang="ja-JP" altLang="en-US" noProof="0" dirty="0"/>
          </a:p>
        </p:txBody>
      </p:sp>
      <p:sp>
        <p:nvSpPr>
          <p:cNvPr id="4" name="テキスト プレースホル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 テキストの書式設定</a:t>
            </a:r>
          </a:p>
        </p:txBody>
      </p:sp>
      <p:sp>
        <p:nvSpPr>
          <p:cNvPr id="5" name="Rectangle 4"/>
          <p:cNvSpPr>
            <a:spLocks noGrp="1" noChangeArrowheads="1"/>
          </p:cNvSpPr>
          <p:nvPr>
            <p:ph type="dt" sz="half" idx="10"/>
          </p:nvPr>
        </p:nvSpPr>
        <p:spPr>
          <a:ln/>
        </p:spPr>
        <p:txBody>
          <a:bodyPr/>
          <a:lstStyle>
            <a:lvl1pPr>
              <a:defRPr/>
            </a:lvl1pPr>
          </a:lstStyle>
          <a:p>
            <a:pPr>
              <a:defRPr/>
            </a:pPr>
            <a:fld id="{3F191E28-1827-4DF5-B471-8A69637268DD}" type="datetime1">
              <a:rPr lang="ja-JP" altLang="en-US"/>
              <a:pPr>
                <a:defRPr/>
              </a:pPr>
              <a:t>2017/2/20</a:t>
            </a:fld>
            <a:endParaRPr lang="en-US" altLang="ja-JP" dirty="0"/>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7" name="Rectangle 6"/>
          <p:cNvSpPr>
            <a:spLocks noGrp="1" noChangeArrowheads="1"/>
          </p:cNvSpPr>
          <p:nvPr>
            <p:ph type="sldNum" sz="quarter" idx="12"/>
          </p:nvPr>
        </p:nvSpPr>
        <p:spPr>
          <a:ln/>
        </p:spPr>
        <p:txBody>
          <a:bodyPr/>
          <a:lstStyle>
            <a:lvl1pPr>
              <a:defRPr/>
            </a:lvl1pPr>
          </a:lstStyle>
          <a:p>
            <a:pPr>
              <a:defRPr/>
            </a:pPr>
            <a:fld id="{BC7B1362-C01A-4959-B3D9-59CC0542A315}" type="slidenum">
              <a:rPr lang="en-US" altLang="ja-JP"/>
              <a:pPr>
                <a:defRPr/>
              </a:pPr>
              <a:t>‹#›</a:t>
            </a:fld>
            <a:endParaRPr lang="en-US" altLang="ja-JP" dirty="0"/>
          </a:p>
        </p:txBody>
      </p:sp>
    </p:spTree>
    <p:extLst>
      <p:ext uri="{BB962C8B-B14F-4D97-AF65-F5344CB8AC3E}">
        <p14:creationId xmlns:p14="http://schemas.microsoft.com/office/powerpoint/2010/main" val="397356751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縦書きテキスト プレースホルダ 2"/>
          <p:cNvSpPr>
            <a:spLocks noGrp="1"/>
          </p:cNvSpPr>
          <p:nvPr>
            <p:ph type="body" orient="vert" idx="1"/>
          </p:nvPr>
        </p:nvSpPr>
        <p:spPr/>
        <p:txBody>
          <a:bodyPr vert="eaVer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Rectangle 4"/>
          <p:cNvSpPr>
            <a:spLocks noGrp="1" noChangeArrowheads="1"/>
          </p:cNvSpPr>
          <p:nvPr>
            <p:ph type="dt" sz="half" idx="10"/>
          </p:nvPr>
        </p:nvSpPr>
        <p:spPr>
          <a:ln/>
        </p:spPr>
        <p:txBody>
          <a:bodyPr/>
          <a:lstStyle>
            <a:lvl1pPr>
              <a:defRPr/>
            </a:lvl1pPr>
          </a:lstStyle>
          <a:p>
            <a:pPr>
              <a:defRPr/>
            </a:pPr>
            <a:fld id="{66B6A7DC-82FB-4437-9A3B-443D8B33E21A}" type="datetime1">
              <a:rPr lang="ja-JP" altLang="en-US"/>
              <a:pPr>
                <a:defRPr/>
              </a:pPr>
              <a:t>2017/2/20</a:t>
            </a:fld>
            <a:endParaRPr lang="en-US" altLang="ja-JP"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a:ln/>
        </p:spPr>
        <p:txBody>
          <a:bodyPr/>
          <a:lstStyle>
            <a:lvl1pPr>
              <a:defRPr/>
            </a:lvl1pPr>
          </a:lstStyle>
          <a:p>
            <a:pPr>
              <a:defRPr/>
            </a:pPr>
            <a:fld id="{AA72D35D-4B7E-4479-83AE-7CDB50CB20F8}" type="slidenum">
              <a:rPr lang="en-US" altLang="ja-JP"/>
              <a:pPr>
                <a:defRPr/>
              </a:pPr>
              <a:t>‹#›</a:t>
            </a:fld>
            <a:endParaRPr lang="en-US" altLang="ja-JP" dirty="0"/>
          </a:p>
        </p:txBody>
      </p:sp>
    </p:spTree>
    <p:extLst>
      <p:ext uri="{BB962C8B-B14F-4D97-AF65-F5344CB8AC3E}">
        <p14:creationId xmlns:p14="http://schemas.microsoft.com/office/powerpoint/2010/main" val="73394692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115888"/>
            <a:ext cx="2057400" cy="6192837"/>
          </a:xfrm>
        </p:spPr>
        <p:txBody>
          <a:bodyPr vert="eaVert"/>
          <a:lstStyle/>
          <a:p>
            <a:r>
              <a:rPr lang="ja-JP" altLang="en-US" smtClean="0"/>
              <a:t>マスタ タイトルの書式設定</a:t>
            </a:r>
            <a:endParaRPr lang="ja-JP" altLang="en-US"/>
          </a:p>
        </p:txBody>
      </p:sp>
      <p:sp>
        <p:nvSpPr>
          <p:cNvPr id="3" name="縦書きテキスト プレースホルダ 2"/>
          <p:cNvSpPr>
            <a:spLocks noGrp="1"/>
          </p:cNvSpPr>
          <p:nvPr>
            <p:ph type="body" orient="vert" idx="1"/>
          </p:nvPr>
        </p:nvSpPr>
        <p:spPr>
          <a:xfrm>
            <a:off x="457200" y="115888"/>
            <a:ext cx="6019800" cy="6192837"/>
          </a:xfrm>
        </p:spPr>
        <p:txBody>
          <a:bodyPr vert="eaVer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Rectangle 4"/>
          <p:cNvSpPr>
            <a:spLocks noGrp="1" noChangeArrowheads="1"/>
          </p:cNvSpPr>
          <p:nvPr>
            <p:ph type="dt" sz="half" idx="10"/>
          </p:nvPr>
        </p:nvSpPr>
        <p:spPr>
          <a:ln/>
        </p:spPr>
        <p:txBody>
          <a:bodyPr/>
          <a:lstStyle>
            <a:lvl1pPr>
              <a:defRPr/>
            </a:lvl1pPr>
          </a:lstStyle>
          <a:p>
            <a:pPr>
              <a:defRPr/>
            </a:pPr>
            <a:fld id="{1D9665D2-779F-4A88-B15F-47E1A9DDD192}" type="datetime1">
              <a:rPr lang="ja-JP" altLang="en-US"/>
              <a:pPr>
                <a:defRPr/>
              </a:pPr>
              <a:t>2017/2/20</a:t>
            </a:fld>
            <a:endParaRPr lang="en-US" altLang="ja-JP"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a:ln/>
        </p:spPr>
        <p:txBody>
          <a:bodyPr/>
          <a:lstStyle>
            <a:lvl1pPr>
              <a:defRPr/>
            </a:lvl1pPr>
          </a:lstStyle>
          <a:p>
            <a:pPr>
              <a:defRPr/>
            </a:pPr>
            <a:fld id="{18FCDBA7-56CD-415C-91E2-77523A10E5E5}" type="slidenum">
              <a:rPr lang="en-US" altLang="ja-JP"/>
              <a:pPr>
                <a:defRPr/>
              </a:pPr>
              <a:t>‹#›</a:t>
            </a:fld>
            <a:endParaRPr lang="en-US" altLang="ja-JP" dirty="0"/>
          </a:p>
        </p:txBody>
      </p:sp>
    </p:spTree>
    <p:extLst>
      <p:ext uri="{BB962C8B-B14F-4D97-AF65-F5344CB8AC3E}">
        <p14:creationId xmlns:p14="http://schemas.microsoft.com/office/powerpoint/2010/main" val="407044818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type="title" preserve="1">
  <p:cSld name="タイトル スライド">
    <p:spTree>
      <p:nvGrpSpPr>
        <p:cNvPr id="1" name=""/>
        <p:cNvGrpSpPr/>
        <p:nvPr/>
      </p:nvGrpSpPr>
      <p:grpSpPr>
        <a:xfrm>
          <a:off x="0" y="0"/>
          <a:ext cx="0" cy="0"/>
          <a:chOff x="0" y="0"/>
          <a:chExt cx="0" cy="0"/>
        </a:xfrm>
      </p:grpSpPr>
      <p:sp>
        <p:nvSpPr>
          <p:cNvPr id="4" name="Rectangle 11"/>
          <p:cNvSpPr>
            <a:spLocks noChangeArrowheads="1"/>
          </p:cNvSpPr>
          <p:nvPr userDrawn="1"/>
        </p:nvSpPr>
        <p:spPr bwMode="auto">
          <a:xfrm>
            <a:off x="0" y="0"/>
            <a:ext cx="9144000" cy="1125538"/>
          </a:xfrm>
          <a:prstGeom prst="rect">
            <a:avLst/>
          </a:prstGeom>
          <a:solidFill>
            <a:srgbClr val="969696"/>
          </a:solidFill>
          <a:ln>
            <a:noFill/>
          </a:ln>
          <a:extLst/>
        </p:spPr>
        <p:txBody>
          <a:bodyPr anchor="ctr"/>
          <a:lstStyle>
            <a:lvl1pPr eaLnBrk="0" hangingPunct="0">
              <a:defRPr kumimoji="1">
                <a:solidFill>
                  <a:schemeClr val="tx1"/>
                </a:solidFill>
                <a:latin typeface="Arial" charset="0"/>
                <a:ea typeface="ＭＳ Ｐゴシック" pitchFamily="50" charset="-128"/>
              </a:defRPr>
            </a:lvl1pPr>
            <a:lvl2pPr marL="742950" indent="-285750" eaLnBrk="0" hangingPunct="0">
              <a:defRPr kumimoji="1">
                <a:solidFill>
                  <a:schemeClr val="tx1"/>
                </a:solidFill>
                <a:latin typeface="Arial" charset="0"/>
                <a:ea typeface="ＭＳ Ｐゴシック" pitchFamily="50" charset="-128"/>
              </a:defRPr>
            </a:lvl2pPr>
            <a:lvl3pPr marL="1143000" indent="-228600" eaLnBrk="0" hangingPunct="0">
              <a:defRPr kumimoji="1">
                <a:solidFill>
                  <a:schemeClr val="tx1"/>
                </a:solidFill>
                <a:latin typeface="Arial" charset="0"/>
                <a:ea typeface="ＭＳ Ｐゴシック" pitchFamily="50" charset="-128"/>
              </a:defRPr>
            </a:lvl3pPr>
            <a:lvl4pPr marL="1600200" indent="-228600" eaLnBrk="0" hangingPunct="0">
              <a:defRPr kumimoji="1">
                <a:solidFill>
                  <a:schemeClr val="tx1"/>
                </a:solidFill>
                <a:latin typeface="Arial" charset="0"/>
                <a:ea typeface="ＭＳ Ｐゴシック" pitchFamily="50" charset="-128"/>
              </a:defRPr>
            </a:lvl4pPr>
            <a:lvl5pPr marL="2057400" indent="-228600" eaLnBrk="0" hangingPunct="0">
              <a:defRPr kumimoji="1">
                <a:solidFill>
                  <a:schemeClr val="tx1"/>
                </a:solidFill>
                <a:latin typeface="Arial" charset="0"/>
                <a:ea typeface="ＭＳ Ｐゴシック" pitchFamily="50" charset="-128"/>
              </a:defRPr>
            </a:lvl5pPr>
            <a:lvl6pPr marL="2514600" indent="-228600" algn="ctr" eaLnBrk="0" fontAlgn="base" hangingPunct="0">
              <a:spcBef>
                <a:spcPct val="0"/>
              </a:spcBef>
              <a:spcAft>
                <a:spcPct val="0"/>
              </a:spcAft>
              <a:defRPr kumimoji="1">
                <a:solidFill>
                  <a:schemeClr val="tx1"/>
                </a:solidFill>
                <a:latin typeface="Arial" charset="0"/>
                <a:ea typeface="ＭＳ Ｐゴシック" pitchFamily="50" charset="-128"/>
              </a:defRPr>
            </a:lvl6pPr>
            <a:lvl7pPr marL="2971800" indent="-228600" algn="ctr" eaLnBrk="0" fontAlgn="base" hangingPunct="0">
              <a:spcBef>
                <a:spcPct val="0"/>
              </a:spcBef>
              <a:spcAft>
                <a:spcPct val="0"/>
              </a:spcAft>
              <a:defRPr kumimoji="1">
                <a:solidFill>
                  <a:schemeClr val="tx1"/>
                </a:solidFill>
                <a:latin typeface="Arial" charset="0"/>
                <a:ea typeface="ＭＳ Ｐゴシック" pitchFamily="50" charset="-128"/>
              </a:defRPr>
            </a:lvl7pPr>
            <a:lvl8pPr marL="3429000" indent="-228600" algn="ctr" eaLnBrk="0" fontAlgn="base" hangingPunct="0">
              <a:spcBef>
                <a:spcPct val="0"/>
              </a:spcBef>
              <a:spcAft>
                <a:spcPct val="0"/>
              </a:spcAft>
              <a:defRPr kumimoji="1">
                <a:solidFill>
                  <a:schemeClr val="tx1"/>
                </a:solidFill>
                <a:latin typeface="Arial" charset="0"/>
                <a:ea typeface="ＭＳ Ｐゴシック" pitchFamily="50" charset="-128"/>
              </a:defRPr>
            </a:lvl8pPr>
            <a:lvl9pPr marL="3886200" indent="-228600" algn="ctr" eaLnBrk="0" fontAlgn="base" hangingPunct="0">
              <a:spcBef>
                <a:spcPct val="0"/>
              </a:spcBef>
              <a:spcAft>
                <a:spcPct val="0"/>
              </a:spcAft>
              <a:defRPr kumimoji="1">
                <a:solidFill>
                  <a:schemeClr val="tx1"/>
                </a:solidFill>
                <a:latin typeface="Arial" charset="0"/>
                <a:ea typeface="ＭＳ Ｐゴシック" pitchFamily="50" charset="-128"/>
              </a:defRPr>
            </a:lvl9pPr>
          </a:lstStyle>
          <a:p>
            <a:pPr algn="l" eaLnBrk="1" hangingPunct="1">
              <a:defRPr/>
            </a:pPr>
            <a:endParaRPr lang="ja-JP" altLang="en-US" smtClean="0">
              <a:solidFill>
                <a:srgbClr val="000000"/>
              </a:solidFill>
            </a:endParaRPr>
          </a:p>
        </p:txBody>
      </p:sp>
      <p:sp>
        <p:nvSpPr>
          <p:cNvPr id="5" name="Rectangle 7"/>
          <p:cNvSpPr>
            <a:spLocks noChangeArrowheads="1"/>
          </p:cNvSpPr>
          <p:nvPr userDrawn="1"/>
        </p:nvSpPr>
        <p:spPr bwMode="auto">
          <a:xfrm>
            <a:off x="0" y="0"/>
            <a:ext cx="9144000" cy="1052513"/>
          </a:xfrm>
          <a:prstGeom prst="rect">
            <a:avLst/>
          </a:prstGeom>
          <a:gradFill rotWithShape="1">
            <a:gsLst>
              <a:gs pos="0">
                <a:srgbClr val="99CC00"/>
              </a:gs>
              <a:gs pos="100000">
                <a:srgbClr val="669900"/>
              </a:gs>
            </a:gsLst>
            <a:lin ang="2700000" scaled="1"/>
          </a:gradFill>
          <a:ln>
            <a:noFill/>
          </a:ln>
          <a:extLst/>
        </p:spPr>
        <p:txBody>
          <a:bodyPr wrap="none" anchor="ctr"/>
          <a:lstStyle>
            <a:lvl1pPr eaLnBrk="0" hangingPunct="0">
              <a:defRPr kumimoji="1">
                <a:solidFill>
                  <a:schemeClr val="tx1"/>
                </a:solidFill>
                <a:latin typeface="Arial" charset="0"/>
                <a:ea typeface="ＭＳ Ｐゴシック" pitchFamily="50" charset="-128"/>
              </a:defRPr>
            </a:lvl1pPr>
            <a:lvl2pPr marL="742950" indent="-285750" eaLnBrk="0" hangingPunct="0">
              <a:defRPr kumimoji="1">
                <a:solidFill>
                  <a:schemeClr val="tx1"/>
                </a:solidFill>
                <a:latin typeface="Arial" charset="0"/>
                <a:ea typeface="ＭＳ Ｐゴシック" pitchFamily="50" charset="-128"/>
              </a:defRPr>
            </a:lvl2pPr>
            <a:lvl3pPr marL="1143000" indent="-228600" eaLnBrk="0" hangingPunct="0">
              <a:defRPr kumimoji="1">
                <a:solidFill>
                  <a:schemeClr val="tx1"/>
                </a:solidFill>
                <a:latin typeface="Arial" charset="0"/>
                <a:ea typeface="ＭＳ Ｐゴシック" pitchFamily="50" charset="-128"/>
              </a:defRPr>
            </a:lvl3pPr>
            <a:lvl4pPr marL="1600200" indent="-228600" eaLnBrk="0" hangingPunct="0">
              <a:defRPr kumimoji="1">
                <a:solidFill>
                  <a:schemeClr val="tx1"/>
                </a:solidFill>
                <a:latin typeface="Arial" charset="0"/>
                <a:ea typeface="ＭＳ Ｐゴシック" pitchFamily="50" charset="-128"/>
              </a:defRPr>
            </a:lvl4pPr>
            <a:lvl5pPr marL="2057400" indent="-228600" eaLnBrk="0" hangingPunct="0">
              <a:defRPr kumimoji="1">
                <a:solidFill>
                  <a:schemeClr val="tx1"/>
                </a:solidFill>
                <a:latin typeface="Arial" charset="0"/>
                <a:ea typeface="ＭＳ Ｐゴシック" pitchFamily="50" charset="-128"/>
              </a:defRPr>
            </a:lvl5pPr>
            <a:lvl6pPr marL="2514600" indent="-228600" algn="ctr" eaLnBrk="0" fontAlgn="base" hangingPunct="0">
              <a:spcBef>
                <a:spcPct val="0"/>
              </a:spcBef>
              <a:spcAft>
                <a:spcPct val="0"/>
              </a:spcAft>
              <a:defRPr kumimoji="1">
                <a:solidFill>
                  <a:schemeClr val="tx1"/>
                </a:solidFill>
                <a:latin typeface="Arial" charset="0"/>
                <a:ea typeface="ＭＳ Ｐゴシック" pitchFamily="50" charset="-128"/>
              </a:defRPr>
            </a:lvl6pPr>
            <a:lvl7pPr marL="2971800" indent="-228600" algn="ctr" eaLnBrk="0" fontAlgn="base" hangingPunct="0">
              <a:spcBef>
                <a:spcPct val="0"/>
              </a:spcBef>
              <a:spcAft>
                <a:spcPct val="0"/>
              </a:spcAft>
              <a:defRPr kumimoji="1">
                <a:solidFill>
                  <a:schemeClr val="tx1"/>
                </a:solidFill>
                <a:latin typeface="Arial" charset="0"/>
                <a:ea typeface="ＭＳ Ｐゴシック" pitchFamily="50" charset="-128"/>
              </a:defRPr>
            </a:lvl7pPr>
            <a:lvl8pPr marL="3429000" indent="-228600" algn="ctr" eaLnBrk="0" fontAlgn="base" hangingPunct="0">
              <a:spcBef>
                <a:spcPct val="0"/>
              </a:spcBef>
              <a:spcAft>
                <a:spcPct val="0"/>
              </a:spcAft>
              <a:defRPr kumimoji="1">
                <a:solidFill>
                  <a:schemeClr val="tx1"/>
                </a:solidFill>
                <a:latin typeface="Arial" charset="0"/>
                <a:ea typeface="ＭＳ Ｐゴシック" pitchFamily="50" charset="-128"/>
              </a:defRPr>
            </a:lvl8pPr>
            <a:lvl9pPr marL="3886200" indent="-228600" algn="ctr" eaLnBrk="0" fontAlgn="base" hangingPunct="0">
              <a:spcBef>
                <a:spcPct val="0"/>
              </a:spcBef>
              <a:spcAft>
                <a:spcPct val="0"/>
              </a:spcAft>
              <a:defRPr kumimoji="1">
                <a:solidFill>
                  <a:schemeClr val="tx1"/>
                </a:solidFill>
                <a:latin typeface="Arial" charset="0"/>
                <a:ea typeface="ＭＳ Ｐゴシック" pitchFamily="50" charset="-128"/>
              </a:defRPr>
            </a:lvl9pPr>
          </a:lstStyle>
          <a:p>
            <a:pPr algn="l" eaLnBrk="1" hangingPunct="1">
              <a:defRPr/>
            </a:pPr>
            <a:endParaRPr lang="ja-JP" altLang="en-US" smtClean="0">
              <a:solidFill>
                <a:srgbClr val="000000"/>
              </a:solidFill>
            </a:endParaRPr>
          </a:p>
        </p:txBody>
      </p:sp>
      <p:sp>
        <p:nvSpPr>
          <p:cNvPr id="6" name="Rectangle 8"/>
          <p:cNvSpPr>
            <a:spLocks noChangeArrowheads="1"/>
          </p:cNvSpPr>
          <p:nvPr userDrawn="1"/>
        </p:nvSpPr>
        <p:spPr bwMode="auto">
          <a:xfrm>
            <a:off x="0" y="6453188"/>
            <a:ext cx="9144000" cy="404812"/>
          </a:xfrm>
          <a:prstGeom prst="rect">
            <a:avLst/>
          </a:prstGeom>
          <a:solidFill>
            <a:srgbClr val="99CC00"/>
          </a:solidFill>
          <a:ln>
            <a:noFill/>
          </a:ln>
          <a:extLst/>
        </p:spPr>
        <p:txBody>
          <a:bodyPr wrap="none" anchor="ctr"/>
          <a:lstStyle>
            <a:lvl1pPr eaLnBrk="0" hangingPunct="0">
              <a:defRPr kumimoji="1">
                <a:solidFill>
                  <a:schemeClr val="tx1"/>
                </a:solidFill>
                <a:latin typeface="Arial" charset="0"/>
                <a:ea typeface="ＭＳ Ｐゴシック" pitchFamily="50" charset="-128"/>
              </a:defRPr>
            </a:lvl1pPr>
            <a:lvl2pPr marL="742950" indent="-285750" eaLnBrk="0" hangingPunct="0">
              <a:defRPr kumimoji="1">
                <a:solidFill>
                  <a:schemeClr val="tx1"/>
                </a:solidFill>
                <a:latin typeface="Arial" charset="0"/>
                <a:ea typeface="ＭＳ Ｐゴシック" pitchFamily="50" charset="-128"/>
              </a:defRPr>
            </a:lvl2pPr>
            <a:lvl3pPr marL="1143000" indent="-228600" eaLnBrk="0" hangingPunct="0">
              <a:defRPr kumimoji="1">
                <a:solidFill>
                  <a:schemeClr val="tx1"/>
                </a:solidFill>
                <a:latin typeface="Arial" charset="0"/>
                <a:ea typeface="ＭＳ Ｐゴシック" pitchFamily="50" charset="-128"/>
              </a:defRPr>
            </a:lvl3pPr>
            <a:lvl4pPr marL="1600200" indent="-228600" eaLnBrk="0" hangingPunct="0">
              <a:defRPr kumimoji="1">
                <a:solidFill>
                  <a:schemeClr val="tx1"/>
                </a:solidFill>
                <a:latin typeface="Arial" charset="0"/>
                <a:ea typeface="ＭＳ Ｐゴシック" pitchFamily="50" charset="-128"/>
              </a:defRPr>
            </a:lvl4pPr>
            <a:lvl5pPr marL="2057400" indent="-228600" eaLnBrk="0" hangingPunct="0">
              <a:defRPr kumimoji="1">
                <a:solidFill>
                  <a:schemeClr val="tx1"/>
                </a:solidFill>
                <a:latin typeface="Arial" charset="0"/>
                <a:ea typeface="ＭＳ Ｐゴシック" pitchFamily="50" charset="-128"/>
              </a:defRPr>
            </a:lvl5pPr>
            <a:lvl6pPr marL="2514600" indent="-228600" algn="ctr" eaLnBrk="0" fontAlgn="base" hangingPunct="0">
              <a:spcBef>
                <a:spcPct val="0"/>
              </a:spcBef>
              <a:spcAft>
                <a:spcPct val="0"/>
              </a:spcAft>
              <a:defRPr kumimoji="1">
                <a:solidFill>
                  <a:schemeClr val="tx1"/>
                </a:solidFill>
                <a:latin typeface="Arial" charset="0"/>
                <a:ea typeface="ＭＳ Ｐゴシック" pitchFamily="50" charset="-128"/>
              </a:defRPr>
            </a:lvl6pPr>
            <a:lvl7pPr marL="2971800" indent="-228600" algn="ctr" eaLnBrk="0" fontAlgn="base" hangingPunct="0">
              <a:spcBef>
                <a:spcPct val="0"/>
              </a:spcBef>
              <a:spcAft>
                <a:spcPct val="0"/>
              </a:spcAft>
              <a:defRPr kumimoji="1">
                <a:solidFill>
                  <a:schemeClr val="tx1"/>
                </a:solidFill>
                <a:latin typeface="Arial" charset="0"/>
                <a:ea typeface="ＭＳ Ｐゴシック" pitchFamily="50" charset="-128"/>
              </a:defRPr>
            </a:lvl7pPr>
            <a:lvl8pPr marL="3429000" indent="-228600" algn="ctr" eaLnBrk="0" fontAlgn="base" hangingPunct="0">
              <a:spcBef>
                <a:spcPct val="0"/>
              </a:spcBef>
              <a:spcAft>
                <a:spcPct val="0"/>
              </a:spcAft>
              <a:defRPr kumimoji="1">
                <a:solidFill>
                  <a:schemeClr val="tx1"/>
                </a:solidFill>
                <a:latin typeface="Arial" charset="0"/>
                <a:ea typeface="ＭＳ Ｐゴシック" pitchFamily="50" charset="-128"/>
              </a:defRPr>
            </a:lvl8pPr>
            <a:lvl9pPr marL="3886200" indent="-228600" algn="ctr" eaLnBrk="0" fontAlgn="base" hangingPunct="0">
              <a:spcBef>
                <a:spcPct val="0"/>
              </a:spcBef>
              <a:spcAft>
                <a:spcPct val="0"/>
              </a:spcAft>
              <a:defRPr kumimoji="1">
                <a:solidFill>
                  <a:schemeClr val="tx1"/>
                </a:solidFill>
                <a:latin typeface="Arial" charset="0"/>
                <a:ea typeface="ＭＳ Ｐゴシック" pitchFamily="50" charset="-128"/>
              </a:defRPr>
            </a:lvl9pPr>
          </a:lstStyle>
          <a:p>
            <a:pPr algn="l" eaLnBrk="1" hangingPunct="1">
              <a:defRPr/>
            </a:pPr>
            <a:endParaRPr lang="ja-JP" altLang="en-US" smtClean="0">
              <a:solidFill>
                <a:srgbClr val="000000"/>
              </a:solidFill>
            </a:endParaRPr>
          </a:p>
        </p:txBody>
      </p:sp>
      <p:sp>
        <p:nvSpPr>
          <p:cNvPr id="7" name="Rectangle 9"/>
          <p:cNvSpPr>
            <a:spLocks noChangeArrowheads="1"/>
          </p:cNvSpPr>
          <p:nvPr userDrawn="1"/>
        </p:nvSpPr>
        <p:spPr bwMode="auto">
          <a:xfrm>
            <a:off x="0" y="3573463"/>
            <a:ext cx="9144000" cy="215900"/>
          </a:xfrm>
          <a:prstGeom prst="rect">
            <a:avLst/>
          </a:prstGeom>
          <a:solidFill>
            <a:srgbClr val="99CC00"/>
          </a:solidFill>
          <a:ln>
            <a:noFill/>
          </a:ln>
          <a:extLst/>
        </p:spPr>
        <p:txBody>
          <a:bodyPr wrap="none" anchor="ctr"/>
          <a:lstStyle>
            <a:lvl1pPr eaLnBrk="0" hangingPunct="0">
              <a:defRPr kumimoji="1">
                <a:solidFill>
                  <a:schemeClr val="tx1"/>
                </a:solidFill>
                <a:latin typeface="Arial" charset="0"/>
                <a:ea typeface="ＭＳ Ｐゴシック" pitchFamily="50" charset="-128"/>
              </a:defRPr>
            </a:lvl1pPr>
            <a:lvl2pPr marL="742950" indent="-285750" eaLnBrk="0" hangingPunct="0">
              <a:defRPr kumimoji="1">
                <a:solidFill>
                  <a:schemeClr val="tx1"/>
                </a:solidFill>
                <a:latin typeface="Arial" charset="0"/>
                <a:ea typeface="ＭＳ Ｐゴシック" pitchFamily="50" charset="-128"/>
              </a:defRPr>
            </a:lvl2pPr>
            <a:lvl3pPr marL="1143000" indent="-228600" eaLnBrk="0" hangingPunct="0">
              <a:defRPr kumimoji="1">
                <a:solidFill>
                  <a:schemeClr val="tx1"/>
                </a:solidFill>
                <a:latin typeface="Arial" charset="0"/>
                <a:ea typeface="ＭＳ Ｐゴシック" pitchFamily="50" charset="-128"/>
              </a:defRPr>
            </a:lvl3pPr>
            <a:lvl4pPr marL="1600200" indent="-228600" eaLnBrk="0" hangingPunct="0">
              <a:defRPr kumimoji="1">
                <a:solidFill>
                  <a:schemeClr val="tx1"/>
                </a:solidFill>
                <a:latin typeface="Arial" charset="0"/>
                <a:ea typeface="ＭＳ Ｐゴシック" pitchFamily="50" charset="-128"/>
              </a:defRPr>
            </a:lvl4pPr>
            <a:lvl5pPr marL="2057400" indent="-228600" eaLnBrk="0" hangingPunct="0">
              <a:defRPr kumimoji="1">
                <a:solidFill>
                  <a:schemeClr val="tx1"/>
                </a:solidFill>
                <a:latin typeface="Arial" charset="0"/>
                <a:ea typeface="ＭＳ Ｐゴシック" pitchFamily="50" charset="-128"/>
              </a:defRPr>
            </a:lvl5pPr>
            <a:lvl6pPr marL="2514600" indent="-228600" algn="ctr" eaLnBrk="0" fontAlgn="base" hangingPunct="0">
              <a:spcBef>
                <a:spcPct val="0"/>
              </a:spcBef>
              <a:spcAft>
                <a:spcPct val="0"/>
              </a:spcAft>
              <a:defRPr kumimoji="1">
                <a:solidFill>
                  <a:schemeClr val="tx1"/>
                </a:solidFill>
                <a:latin typeface="Arial" charset="0"/>
                <a:ea typeface="ＭＳ Ｐゴシック" pitchFamily="50" charset="-128"/>
              </a:defRPr>
            </a:lvl6pPr>
            <a:lvl7pPr marL="2971800" indent="-228600" algn="ctr" eaLnBrk="0" fontAlgn="base" hangingPunct="0">
              <a:spcBef>
                <a:spcPct val="0"/>
              </a:spcBef>
              <a:spcAft>
                <a:spcPct val="0"/>
              </a:spcAft>
              <a:defRPr kumimoji="1">
                <a:solidFill>
                  <a:schemeClr val="tx1"/>
                </a:solidFill>
                <a:latin typeface="Arial" charset="0"/>
                <a:ea typeface="ＭＳ Ｐゴシック" pitchFamily="50" charset="-128"/>
              </a:defRPr>
            </a:lvl7pPr>
            <a:lvl8pPr marL="3429000" indent="-228600" algn="ctr" eaLnBrk="0" fontAlgn="base" hangingPunct="0">
              <a:spcBef>
                <a:spcPct val="0"/>
              </a:spcBef>
              <a:spcAft>
                <a:spcPct val="0"/>
              </a:spcAft>
              <a:defRPr kumimoji="1">
                <a:solidFill>
                  <a:schemeClr val="tx1"/>
                </a:solidFill>
                <a:latin typeface="Arial" charset="0"/>
                <a:ea typeface="ＭＳ Ｐゴシック" pitchFamily="50" charset="-128"/>
              </a:defRPr>
            </a:lvl8pPr>
            <a:lvl9pPr marL="3886200" indent="-228600" algn="ctr" eaLnBrk="0" fontAlgn="base" hangingPunct="0">
              <a:spcBef>
                <a:spcPct val="0"/>
              </a:spcBef>
              <a:spcAft>
                <a:spcPct val="0"/>
              </a:spcAft>
              <a:defRPr kumimoji="1">
                <a:solidFill>
                  <a:schemeClr val="tx1"/>
                </a:solidFill>
                <a:latin typeface="Arial" charset="0"/>
                <a:ea typeface="ＭＳ Ｐゴシック" pitchFamily="50" charset="-128"/>
              </a:defRPr>
            </a:lvl9pPr>
          </a:lstStyle>
          <a:p>
            <a:pPr algn="l" eaLnBrk="1" hangingPunct="1">
              <a:defRPr/>
            </a:pPr>
            <a:endParaRPr lang="ja-JP" altLang="en-US" smtClean="0">
              <a:solidFill>
                <a:srgbClr val="000000"/>
              </a:solidFill>
              <a:latin typeface="HGPｺﾞｼｯｸE" pitchFamily="50" charset="-128"/>
              <a:ea typeface="HGPｺﾞｼｯｸE" pitchFamily="50" charset="-128"/>
            </a:endParaRPr>
          </a:p>
        </p:txBody>
      </p:sp>
      <p:sp>
        <p:nvSpPr>
          <p:cNvPr id="8" name="Rectangle 10"/>
          <p:cNvSpPr>
            <a:spLocks noChangeArrowheads="1"/>
          </p:cNvSpPr>
          <p:nvPr userDrawn="1"/>
        </p:nvSpPr>
        <p:spPr bwMode="auto">
          <a:xfrm>
            <a:off x="0" y="3816350"/>
            <a:ext cx="9144000" cy="46038"/>
          </a:xfrm>
          <a:prstGeom prst="rect">
            <a:avLst/>
          </a:prstGeom>
          <a:solidFill>
            <a:srgbClr val="969696"/>
          </a:solidFill>
          <a:ln>
            <a:noFill/>
          </a:ln>
          <a:extLst/>
        </p:spPr>
        <p:txBody>
          <a:bodyPr anchor="ctr"/>
          <a:lstStyle>
            <a:lvl1pPr eaLnBrk="0" hangingPunct="0">
              <a:defRPr kumimoji="1">
                <a:solidFill>
                  <a:schemeClr val="tx1"/>
                </a:solidFill>
                <a:latin typeface="Arial" charset="0"/>
                <a:ea typeface="ＭＳ Ｐゴシック" pitchFamily="50" charset="-128"/>
              </a:defRPr>
            </a:lvl1pPr>
            <a:lvl2pPr marL="742950" indent="-285750" eaLnBrk="0" hangingPunct="0">
              <a:defRPr kumimoji="1">
                <a:solidFill>
                  <a:schemeClr val="tx1"/>
                </a:solidFill>
                <a:latin typeface="Arial" charset="0"/>
                <a:ea typeface="ＭＳ Ｐゴシック" pitchFamily="50" charset="-128"/>
              </a:defRPr>
            </a:lvl2pPr>
            <a:lvl3pPr marL="1143000" indent="-228600" eaLnBrk="0" hangingPunct="0">
              <a:defRPr kumimoji="1">
                <a:solidFill>
                  <a:schemeClr val="tx1"/>
                </a:solidFill>
                <a:latin typeface="Arial" charset="0"/>
                <a:ea typeface="ＭＳ Ｐゴシック" pitchFamily="50" charset="-128"/>
              </a:defRPr>
            </a:lvl3pPr>
            <a:lvl4pPr marL="1600200" indent="-228600" eaLnBrk="0" hangingPunct="0">
              <a:defRPr kumimoji="1">
                <a:solidFill>
                  <a:schemeClr val="tx1"/>
                </a:solidFill>
                <a:latin typeface="Arial" charset="0"/>
                <a:ea typeface="ＭＳ Ｐゴシック" pitchFamily="50" charset="-128"/>
              </a:defRPr>
            </a:lvl4pPr>
            <a:lvl5pPr marL="2057400" indent="-228600" eaLnBrk="0" hangingPunct="0">
              <a:defRPr kumimoji="1">
                <a:solidFill>
                  <a:schemeClr val="tx1"/>
                </a:solidFill>
                <a:latin typeface="Arial" charset="0"/>
                <a:ea typeface="ＭＳ Ｐゴシック" pitchFamily="50" charset="-128"/>
              </a:defRPr>
            </a:lvl5pPr>
            <a:lvl6pPr marL="2514600" indent="-228600" algn="ctr" eaLnBrk="0" fontAlgn="base" hangingPunct="0">
              <a:spcBef>
                <a:spcPct val="0"/>
              </a:spcBef>
              <a:spcAft>
                <a:spcPct val="0"/>
              </a:spcAft>
              <a:defRPr kumimoji="1">
                <a:solidFill>
                  <a:schemeClr val="tx1"/>
                </a:solidFill>
                <a:latin typeface="Arial" charset="0"/>
                <a:ea typeface="ＭＳ Ｐゴシック" pitchFamily="50" charset="-128"/>
              </a:defRPr>
            </a:lvl6pPr>
            <a:lvl7pPr marL="2971800" indent="-228600" algn="ctr" eaLnBrk="0" fontAlgn="base" hangingPunct="0">
              <a:spcBef>
                <a:spcPct val="0"/>
              </a:spcBef>
              <a:spcAft>
                <a:spcPct val="0"/>
              </a:spcAft>
              <a:defRPr kumimoji="1">
                <a:solidFill>
                  <a:schemeClr val="tx1"/>
                </a:solidFill>
                <a:latin typeface="Arial" charset="0"/>
                <a:ea typeface="ＭＳ Ｐゴシック" pitchFamily="50" charset="-128"/>
              </a:defRPr>
            </a:lvl7pPr>
            <a:lvl8pPr marL="3429000" indent="-228600" algn="ctr" eaLnBrk="0" fontAlgn="base" hangingPunct="0">
              <a:spcBef>
                <a:spcPct val="0"/>
              </a:spcBef>
              <a:spcAft>
                <a:spcPct val="0"/>
              </a:spcAft>
              <a:defRPr kumimoji="1">
                <a:solidFill>
                  <a:schemeClr val="tx1"/>
                </a:solidFill>
                <a:latin typeface="Arial" charset="0"/>
                <a:ea typeface="ＭＳ Ｐゴシック" pitchFamily="50" charset="-128"/>
              </a:defRPr>
            </a:lvl8pPr>
            <a:lvl9pPr marL="3886200" indent="-228600" algn="ctr" eaLnBrk="0" fontAlgn="base" hangingPunct="0">
              <a:spcBef>
                <a:spcPct val="0"/>
              </a:spcBef>
              <a:spcAft>
                <a:spcPct val="0"/>
              </a:spcAft>
              <a:defRPr kumimoji="1">
                <a:solidFill>
                  <a:schemeClr val="tx1"/>
                </a:solidFill>
                <a:latin typeface="Arial" charset="0"/>
                <a:ea typeface="ＭＳ Ｐゴシック" pitchFamily="50" charset="-128"/>
              </a:defRPr>
            </a:lvl9pPr>
          </a:lstStyle>
          <a:p>
            <a:pPr algn="l" eaLnBrk="1" hangingPunct="1">
              <a:defRPr/>
            </a:pPr>
            <a:endParaRPr lang="ja-JP" altLang="en-US" smtClean="0">
              <a:solidFill>
                <a:srgbClr val="000000"/>
              </a:solidFill>
              <a:latin typeface="HGPｺﾞｼｯｸE" pitchFamily="50" charset="-128"/>
              <a:ea typeface="HGPｺﾞｼｯｸE" pitchFamily="50" charset="-128"/>
            </a:endParaRPr>
          </a:p>
        </p:txBody>
      </p:sp>
      <p:sp>
        <p:nvSpPr>
          <p:cNvPr id="20483" name="Rectangle 3"/>
          <p:cNvSpPr>
            <a:spLocks noGrp="1" noChangeArrowheads="1"/>
          </p:cNvSpPr>
          <p:nvPr>
            <p:ph type="subTitle" idx="1"/>
          </p:nvPr>
        </p:nvSpPr>
        <p:spPr>
          <a:xfrm>
            <a:off x="1371600" y="3886200"/>
            <a:ext cx="6400800" cy="1752600"/>
          </a:xfrm>
        </p:spPr>
        <p:txBody>
          <a:bodyPr/>
          <a:lstStyle>
            <a:lvl1pPr marL="0" indent="0" algn="ctr">
              <a:buFont typeface="Wingdings" pitchFamily="2" charset="2"/>
              <a:buNone/>
              <a:defRPr/>
            </a:lvl1pPr>
          </a:lstStyle>
          <a:p>
            <a:r>
              <a:t>マスタ サブタイトルの書式設定</a:t>
            </a:r>
          </a:p>
        </p:txBody>
      </p:sp>
      <p:sp>
        <p:nvSpPr>
          <p:cNvPr id="20488" name="Rectangle 2"/>
          <p:cNvSpPr>
            <a:spLocks noGrp="1" noChangeArrowheads="1"/>
          </p:cNvSpPr>
          <p:nvPr>
            <p:ph type="ctrTitle"/>
          </p:nvPr>
        </p:nvSpPr>
        <p:spPr>
          <a:xfrm>
            <a:off x="685800" y="2420938"/>
            <a:ext cx="7772400" cy="1079500"/>
          </a:xfrm>
          <a:effectLst>
            <a:outerShdw dist="35921" dir="2700000" algn="ctr" rotWithShape="0">
              <a:srgbClr val="B2B2B2"/>
            </a:outerShdw>
          </a:effectLst>
        </p:spPr>
        <p:txBody>
          <a:bodyPr/>
          <a:lstStyle>
            <a:lvl1pPr>
              <a:defRPr b="1" smtClean="0">
                <a:solidFill>
                  <a:schemeClr val="tx1"/>
                </a:solidFill>
              </a:defRPr>
            </a:lvl1pPr>
          </a:lstStyle>
          <a:p>
            <a:r>
              <a:rPr lang="ja-JP" altLang="en-US" smtClean="0"/>
              <a:t>マスタ タイトルの書式設定</a:t>
            </a:r>
          </a:p>
        </p:txBody>
      </p:sp>
      <p:sp>
        <p:nvSpPr>
          <p:cNvPr id="9" name="Rectangle 4"/>
          <p:cNvSpPr>
            <a:spLocks noGrp="1" noChangeArrowheads="1"/>
          </p:cNvSpPr>
          <p:nvPr>
            <p:ph type="dt" sz="half" idx="10"/>
          </p:nvPr>
        </p:nvSpPr>
        <p:spPr>
          <a:xfrm>
            <a:off x="457200" y="6245225"/>
            <a:ext cx="2133600" cy="476250"/>
          </a:xfrm>
        </p:spPr>
        <p:txBody>
          <a:bodyPr/>
          <a:lstStyle>
            <a:lvl1pPr algn="ctr">
              <a:defRPr/>
            </a:lvl1pPr>
          </a:lstStyle>
          <a:p>
            <a:pPr>
              <a:defRPr/>
            </a:pPr>
            <a:fld id="{C0DEB7CB-79AD-4E40-BFC0-89551D33D8D2}" type="datetime1">
              <a:rPr lang="ja-JP" altLang="en-US"/>
              <a:pPr>
                <a:defRPr/>
              </a:pPr>
              <a:t>2017/2/20</a:t>
            </a:fld>
            <a:endParaRPr lang="en-US" altLang="ja-JP"/>
          </a:p>
        </p:txBody>
      </p:sp>
      <p:sp>
        <p:nvSpPr>
          <p:cNvPr id="10" name="Rectangle 5"/>
          <p:cNvSpPr>
            <a:spLocks noGrp="1" noChangeArrowheads="1"/>
          </p:cNvSpPr>
          <p:nvPr>
            <p:ph type="ftr" sz="quarter" idx="11"/>
          </p:nvPr>
        </p:nvSpPr>
        <p:spPr>
          <a:xfrm>
            <a:off x="3124200" y="6245225"/>
            <a:ext cx="2895600" cy="476250"/>
          </a:xfrm>
        </p:spPr>
        <p:txBody>
          <a:bodyPr/>
          <a:lstStyle>
            <a:lvl1pPr>
              <a:defRPr>
                <a:latin typeface="Arial" pitchFamily="34" charset="0"/>
                <a:ea typeface="ＭＳ Ｐゴシック" pitchFamily="50" charset="-128"/>
              </a:defRPr>
            </a:lvl1pPr>
          </a:lstStyle>
          <a:p>
            <a:pPr>
              <a:defRPr/>
            </a:pPr>
            <a:endParaRPr lang="en-US" altLang="ja-JP"/>
          </a:p>
        </p:txBody>
      </p:sp>
      <p:sp>
        <p:nvSpPr>
          <p:cNvPr id="11" name="Rectangle 6"/>
          <p:cNvSpPr>
            <a:spLocks noGrp="1" noChangeArrowheads="1"/>
          </p:cNvSpPr>
          <p:nvPr>
            <p:ph type="sldNum" sz="quarter" idx="12"/>
          </p:nvPr>
        </p:nvSpPr>
        <p:spPr>
          <a:xfrm>
            <a:off x="6553200" y="6245225"/>
            <a:ext cx="2133600" cy="476250"/>
          </a:xfrm>
        </p:spPr>
        <p:txBody>
          <a:bodyPr/>
          <a:lstStyle>
            <a:lvl1pPr>
              <a:defRPr/>
            </a:lvl1pPr>
          </a:lstStyle>
          <a:p>
            <a:pPr>
              <a:defRPr/>
            </a:pPr>
            <a:fld id="{1AD11D27-29FC-4FE5-90BC-FADE15778BCF}" type="slidenum">
              <a:rPr lang="en-US" altLang="ja-JP"/>
              <a:pPr>
                <a:defRPr/>
              </a:pPr>
              <a:t>‹#›</a:t>
            </a:fld>
            <a:endParaRPr lang="en-US" altLang="ja-JP"/>
          </a:p>
        </p:txBody>
      </p:sp>
    </p:spTree>
    <p:extLst>
      <p:ext uri="{BB962C8B-B14F-4D97-AF65-F5344CB8AC3E}">
        <p14:creationId xmlns:p14="http://schemas.microsoft.com/office/powerpoint/2010/main" val="188052834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コンテンツ プレースホルダ 2"/>
          <p:cNvSpPr>
            <a:spLocks noGrp="1"/>
          </p:cNvSpPr>
          <p:nvPr>
            <p:ph idx="1"/>
          </p:nvPr>
        </p:nvSpPr>
        <p:spPr/>
        <p:txBody>
          <a:bodyPr/>
          <a:lstStyle>
            <a:lvl1pPr>
              <a:buClr>
                <a:srgbClr val="006666"/>
              </a:buClr>
              <a:buFont typeface="Wingdings" pitchFamily="2" charset="2"/>
              <a:buChar char="n"/>
              <a:defRPr/>
            </a:lvl1pPr>
            <a:lvl2pPr>
              <a:buClr>
                <a:srgbClr val="669900"/>
              </a:buClr>
              <a:buSzPct val="80000"/>
              <a:buFont typeface="Wingdings" pitchFamily="2" charset="2"/>
              <a:buChar char="l"/>
              <a:defRPr/>
            </a:lvl2pPr>
            <a:lvl3pPr>
              <a:buClr>
                <a:srgbClr val="FF6600"/>
              </a:buClr>
              <a:defRPr/>
            </a:lvl3pPr>
          </a:lstStyle>
          <a:p>
            <a:pPr lvl="0"/>
            <a:r>
              <a:rPr lang="ja-JP" altLang="en-US" dirty="0" smtClean="0"/>
              <a:t>マスタ テキストの書式設定</a:t>
            </a:r>
          </a:p>
          <a:p>
            <a:pPr lvl="1"/>
            <a:r>
              <a:rPr lang="ja-JP" altLang="en-US" dirty="0" smtClean="0"/>
              <a:t>第 </a:t>
            </a:r>
            <a:r>
              <a:rPr lang="en-US" altLang="ja-JP" dirty="0" smtClean="0"/>
              <a:t>2 </a:t>
            </a:r>
            <a:r>
              <a:rPr lang="ja-JP" altLang="en-US" dirty="0" smtClean="0"/>
              <a:t>レベル</a:t>
            </a:r>
          </a:p>
          <a:p>
            <a:pPr lvl="2"/>
            <a:r>
              <a:rPr lang="ja-JP" altLang="en-US" dirty="0" smtClean="0"/>
              <a:t>第 </a:t>
            </a:r>
            <a:r>
              <a:rPr lang="en-US" altLang="ja-JP" dirty="0" smtClean="0"/>
              <a:t>3 </a:t>
            </a:r>
            <a:r>
              <a:rPr lang="ja-JP" altLang="en-US" dirty="0" smtClean="0"/>
              <a:t>レベル</a:t>
            </a:r>
          </a:p>
          <a:p>
            <a:pPr lvl="3"/>
            <a:r>
              <a:rPr lang="ja-JP" altLang="en-US" dirty="0" smtClean="0"/>
              <a:t>第 </a:t>
            </a:r>
            <a:r>
              <a:rPr lang="en-US" altLang="ja-JP" dirty="0" smtClean="0"/>
              <a:t>4 </a:t>
            </a:r>
            <a:r>
              <a:rPr lang="ja-JP" altLang="en-US" dirty="0" smtClean="0"/>
              <a:t>レベル</a:t>
            </a:r>
          </a:p>
          <a:p>
            <a:pPr lvl="4"/>
            <a:r>
              <a:rPr lang="ja-JP" altLang="en-US" dirty="0" smtClean="0"/>
              <a:t>第 </a:t>
            </a:r>
            <a:r>
              <a:rPr lang="en-US" altLang="ja-JP" dirty="0" smtClean="0"/>
              <a:t>5 </a:t>
            </a:r>
            <a:r>
              <a:rPr lang="ja-JP" altLang="en-US" dirty="0" smtClean="0"/>
              <a:t>レベル</a:t>
            </a:r>
            <a:endParaRPr lang="ja-JP" altLang="en-US" dirty="0"/>
          </a:p>
        </p:txBody>
      </p:sp>
      <p:sp>
        <p:nvSpPr>
          <p:cNvPr id="4" name="Rectangle 4"/>
          <p:cNvSpPr>
            <a:spLocks noGrp="1" noChangeArrowheads="1"/>
          </p:cNvSpPr>
          <p:nvPr>
            <p:ph type="dt" sz="half" idx="10"/>
          </p:nvPr>
        </p:nvSpPr>
        <p:spPr/>
        <p:txBody>
          <a:bodyPr/>
          <a:lstStyle>
            <a:lvl1pPr algn="ctr">
              <a:defRPr/>
            </a:lvl1pPr>
          </a:lstStyle>
          <a:p>
            <a:pPr>
              <a:defRPr/>
            </a:pPr>
            <a:fld id="{6F1F14CD-9066-4E18-8F98-337813A3116B}" type="datetime1">
              <a:rPr lang="ja-JP" altLang="en-US"/>
              <a:pPr>
                <a:defRPr/>
              </a:pPr>
              <a:t>2017/2/20</a:t>
            </a:fld>
            <a:endParaRPr lang="en-US" altLang="ja-JP"/>
          </a:p>
        </p:txBody>
      </p:sp>
      <p:sp>
        <p:nvSpPr>
          <p:cNvPr id="5" name="Rectangle 5"/>
          <p:cNvSpPr>
            <a:spLocks noGrp="1" noChangeArrowheads="1"/>
          </p:cNvSpPr>
          <p:nvPr>
            <p:ph type="ftr" sz="quarter" idx="11"/>
          </p:nvPr>
        </p:nvSpPr>
        <p:spPr/>
        <p:txBody>
          <a:bodyPr/>
          <a:lstStyle>
            <a:lvl1pPr>
              <a:defRPr>
                <a:latin typeface="Arial" pitchFamily="34" charset="0"/>
                <a:ea typeface="ＭＳ Ｐゴシック" pitchFamily="50" charset="-128"/>
              </a:defRPr>
            </a:lvl1pPr>
          </a:lstStyle>
          <a:p>
            <a:pPr>
              <a:defRPr/>
            </a:pPr>
            <a:endParaRPr lang="en-US" altLang="ja-JP"/>
          </a:p>
        </p:txBody>
      </p:sp>
      <p:sp>
        <p:nvSpPr>
          <p:cNvPr id="6" name="Rectangle 6"/>
          <p:cNvSpPr>
            <a:spLocks noGrp="1" noChangeArrowheads="1"/>
          </p:cNvSpPr>
          <p:nvPr>
            <p:ph type="sldNum" sz="quarter" idx="12"/>
          </p:nvPr>
        </p:nvSpPr>
        <p:spPr/>
        <p:txBody>
          <a:bodyPr/>
          <a:lstStyle>
            <a:lvl1pPr>
              <a:defRPr/>
            </a:lvl1pPr>
          </a:lstStyle>
          <a:p>
            <a:pPr>
              <a:defRPr/>
            </a:pPr>
            <a:fld id="{9455AA3E-99DC-4D23-BF39-36A978E02432}" type="slidenum">
              <a:rPr lang="en-US" altLang="ja-JP"/>
              <a:pPr>
                <a:defRPr/>
              </a:pPr>
              <a:t>‹#›</a:t>
            </a:fld>
            <a:endParaRPr lang="en-US" altLang="ja-JP"/>
          </a:p>
        </p:txBody>
      </p:sp>
    </p:spTree>
    <p:extLst>
      <p:ext uri="{BB962C8B-B14F-4D97-AF65-F5344CB8AC3E}">
        <p14:creationId xmlns:p14="http://schemas.microsoft.com/office/powerpoint/2010/main" val="197755024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lang="ja-JP" altLang="en-US" smtClean="0"/>
              <a:t>マスタ タイトルの書式設定</a:t>
            </a:r>
            <a:endParaRPr lang="ja-JP" altLang="en-US"/>
          </a:p>
        </p:txBody>
      </p:sp>
      <p:sp>
        <p:nvSpPr>
          <p:cNvPr id="3" name="テキスト プレースホルダ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ja-JP" altLang="en-US" smtClean="0"/>
              <a:t>マスタ テキストの書式設定</a:t>
            </a:r>
          </a:p>
        </p:txBody>
      </p:sp>
      <p:sp>
        <p:nvSpPr>
          <p:cNvPr id="4" name="Rectangle 4"/>
          <p:cNvSpPr>
            <a:spLocks noGrp="1" noChangeArrowheads="1"/>
          </p:cNvSpPr>
          <p:nvPr>
            <p:ph type="dt" sz="half" idx="10"/>
          </p:nvPr>
        </p:nvSpPr>
        <p:spPr/>
        <p:txBody>
          <a:bodyPr/>
          <a:lstStyle>
            <a:lvl1pPr algn="ctr">
              <a:defRPr/>
            </a:lvl1pPr>
          </a:lstStyle>
          <a:p>
            <a:pPr>
              <a:defRPr/>
            </a:pPr>
            <a:fld id="{82841F94-1A62-451B-BEFC-1CB254CD6AB7}" type="datetime1">
              <a:rPr lang="ja-JP" altLang="en-US"/>
              <a:pPr>
                <a:defRPr/>
              </a:pPr>
              <a:t>2017/2/20</a:t>
            </a:fld>
            <a:endParaRPr lang="en-US" altLang="ja-JP"/>
          </a:p>
        </p:txBody>
      </p:sp>
      <p:sp>
        <p:nvSpPr>
          <p:cNvPr id="5" name="Rectangle 5"/>
          <p:cNvSpPr>
            <a:spLocks noGrp="1" noChangeArrowheads="1"/>
          </p:cNvSpPr>
          <p:nvPr>
            <p:ph type="ftr" sz="quarter" idx="11"/>
          </p:nvPr>
        </p:nvSpPr>
        <p:spPr/>
        <p:txBody>
          <a:bodyPr/>
          <a:lstStyle>
            <a:lvl1pPr>
              <a:defRPr>
                <a:latin typeface="Arial" pitchFamily="34" charset="0"/>
                <a:ea typeface="ＭＳ Ｐゴシック" pitchFamily="50" charset="-128"/>
              </a:defRPr>
            </a:lvl1pPr>
          </a:lstStyle>
          <a:p>
            <a:pPr>
              <a:defRPr/>
            </a:pPr>
            <a:endParaRPr lang="en-US" altLang="ja-JP"/>
          </a:p>
        </p:txBody>
      </p:sp>
      <p:sp>
        <p:nvSpPr>
          <p:cNvPr id="6" name="Rectangle 6"/>
          <p:cNvSpPr>
            <a:spLocks noGrp="1" noChangeArrowheads="1"/>
          </p:cNvSpPr>
          <p:nvPr>
            <p:ph type="sldNum" sz="quarter" idx="12"/>
          </p:nvPr>
        </p:nvSpPr>
        <p:spPr/>
        <p:txBody>
          <a:bodyPr/>
          <a:lstStyle>
            <a:lvl1pPr>
              <a:defRPr/>
            </a:lvl1pPr>
          </a:lstStyle>
          <a:p>
            <a:pPr>
              <a:defRPr/>
            </a:pPr>
            <a:fld id="{9FA3CF5D-C3F0-4CAA-9736-6522EF6424B9}" type="slidenum">
              <a:rPr lang="en-US" altLang="ja-JP"/>
              <a:pPr>
                <a:defRPr/>
              </a:pPr>
              <a:t>‹#›</a:t>
            </a:fld>
            <a:endParaRPr lang="en-US" altLang="ja-JP"/>
          </a:p>
        </p:txBody>
      </p:sp>
    </p:spTree>
    <p:extLst>
      <p:ext uri="{BB962C8B-B14F-4D97-AF65-F5344CB8AC3E}">
        <p14:creationId xmlns:p14="http://schemas.microsoft.com/office/powerpoint/2010/main" val="1550255668"/>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コンテンツ プレースホルダ 2"/>
          <p:cNvSpPr>
            <a:spLocks noGrp="1"/>
          </p:cNvSpPr>
          <p:nvPr>
            <p:ph sz="half" idx="1"/>
          </p:nvPr>
        </p:nvSpPr>
        <p:spPr>
          <a:xfrm>
            <a:off x="457200" y="908050"/>
            <a:ext cx="4038600" cy="54006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 3"/>
          <p:cNvSpPr>
            <a:spLocks noGrp="1"/>
          </p:cNvSpPr>
          <p:nvPr>
            <p:ph sz="half" idx="2"/>
          </p:nvPr>
        </p:nvSpPr>
        <p:spPr>
          <a:xfrm>
            <a:off x="4648200" y="908050"/>
            <a:ext cx="4038600" cy="54006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Rectangle 4"/>
          <p:cNvSpPr>
            <a:spLocks noGrp="1" noChangeArrowheads="1"/>
          </p:cNvSpPr>
          <p:nvPr>
            <p:ph type="dt" sz="half" idx="10"/>
          </p:nvPr>
        </p:nvSpPr>
        <p:spPr/>
        <p:txBody>
          <a:bodyPr/>
          <a:lstStyle>
            <a:lvl1pPr algn="ctr">
              <a:defRPr/>
            </a:lvl1pPr>
          </a:lstStyle>
          <a:p>
            <a:pPr>
              <a:defRPr/>
            </a:pPr>
            <a:fld id="{C58B3F81-8FF0-44A2-9153-C9E4DEE209A8}" type="datetime1">
              <a:rPr lang="ja-JP" altLang="en-US"/>
              <a:pPr>
                <a:defRPr/>
              </a:pPr>
              <a:t>2017/2/20</a:t>
            </a:fld>
            <a:endParaRPr lang="en-US" altLang="ja-JP"/>
          </a:p>
        </p:txBody>
      </p:sp>
      <p:sp>
        <p:nvSpPr>
          <p:cNvPr id="6" name="Rectangle 5"/>
          <p:cNvSpPr>
            <a:spLocks noGrp="1" noChangeArrowheads="1"/>
          </p:cNvSpPr>
          <p:nvPr>
            <p:ph type="ftr" sz="quarter" idx="11"/>
          </p:nvPr>
        </p:nvSpPr>
        <p:spPr/>
        <p:txBody>
          <a:bodyPr/>
          <a:lstStyle>
            <a:lvl1pPr>
              <a:defRPr>
                <a:latin typeface="Arial" pitchFamily="34" charset="0"/>
                <a:ea typeface="ＭＳ Ｐゴシック" pitchFamily="50" charset="-128"/>
              </a:defRPr>
            </a:lvl1pPr>
          </a:lstStyle>
          <a:p>
            <a:pPr>
              <a:defRPr/>
            </a:pPr>
            <a:endParaRPr lang="en-US" altLang="ja-JP"/>
          </a:p>
        </p:txBody>
      </p:sp>
      <p:sp>
        <p:nvSpPr>
          <p:cNvPr id="7" name="Rectangle 6"/>
          <p:cNvSpPr>
            <a:spLocks noGrp="1" noChangeArrowheads="1"/>
          </p:cNvSpPr>
          <p:nvPr>
            <p:ph type="sldNum" sz="quarter" idx="12"/>
          </p:nvPr>
        </p:nvSpPr>
        <p:spPr/>
        <p:txBody>
          <a:bodyPr/>
          <a:lstStyle>
            <a:lvl1pPr>
              <a:defRPr/>
            </a:lvl1pPr>
          </a:lstStyle>
          <a:p>
            <a:pPr>
              <a:defRPr/>
            </a:pPr>
            <a:fld id="{158F7A3D-EB29-4547-84BD-7FA1DD0E59D5}" type="slidenum">
              <a:rPr lang="en-US" altLang="ja-JP"/>
              <a:pPr>
                <a:defRPr/>
              </a:pPr>
              <a:t>‹#›</a:t>
            </a:fld>
            <a:endParaRPr lang="en-US" altLang="ja-JP"/>
          </a:p>
        </p:txBody>
      </p:sp>
    </p:spTree>
    <p:extLst>
      <p:ext uri="{BB962C8B-B14F-4D97-AF65-F5344CB8AC3E}">
        <p14:creationId xmlns:p14="http://schemas.microsoft.com/office/powerpoint/2010/main" val="4024795586"/>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1143000"/>
          </a:xfrm>
        </p:spPr>
        <p:txBody>
          <a:bodyPr/>
          <a:lstStyle>
            <a:lvl1pPr>
              <a:defRPr/>
            </a:lvl1pPr>
          </a:lstStyle>
          <a:p>
            <a:r>
              <a:rPr lang="ja-JP" altLang="en-US" smtClean="0"/>
              <a:t>マスタ タイトルの書式設定</a:t>
            </a:r>
            <a:endParaRPr lang="ja-JP" altLang="en-US"/>
          </a:p>
        </p:txBody>
      </p:sp>
      <p:sp>
        <p:nvSpPr>
          <p:cNvPr id="3" name="テキスト プレースホル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 テキストの書式設定</a:t>
            </a:r>
          </a:p>
        </p:txBody>
      </p:sp>
      <p:sp>
        <p:nvSpPr>
          <p:cNvPr id="4" name="コンテンツ プレースホル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テキスト プレースホル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 テキストの書式設定</a:t>
            </a:r>
          </a:p>
        </p:txBody>
      </p:sp>
      <p:sp>
        <p:nvSpPr>
          <p:cNvPr id="6" name="コンテンツ プレースホル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7" name="Rectangle 4"/>
          <p:cNvSpPr>
            <a:spLocks noGrp="1" noChangeArrowheads="1"/>
          </p:cNvSpPr>
          <p:nvPr>
            <p:ph type="dt" sz="half" idx="10"/>
          </p:nvPr>
        </p:nvSpPr>
        <p:spPr/>
        <p:txBody>
          <a:bodyPr/>
          <a:lstStyle>
            <a:lvl1pPr algn="ctr">
              <a:defRPr/>
            </a:lvl1pPr>
          </a:lstStyle>
          <a:p>
            <a:pPr>
              <a:defRPr/>
            </a:pPr>
            <a:fld id="{E9042718-FE1F-4362-982A-F291C29F3078}" type="datetime1">
              <a:rPr lang="ja-JP" altLang="en-US"/>
              <a:pPr>
                <a:defRPr/>
              </a:pPr>
              <a:t>2017/2/20</a:t>
            </a:fld>
            <a:endParaRPr lang="en-US" altLang="ja-JP"/>
          </a:p>
        </p:txBody>
      </p:sp>
      <p:sp>
        <p:nvSpPr>
          <p:cNvPr id="8" name="Rectangle 5"/>
          <p:cNvSpPr>
            <a:spLocks noGrp="1" noChangeArrowheads="1"/>
          </p:cNvSpPr>
          <p:nvPr>
            <p:ph type="ftr" sz="quarter" idx="11"/>
          </p:nvPr>
        </p:nvSpPr>
        <p:spPr/>
        <p:txBody>
          <a:bodyPr/>
          <a:lstStyle>
            <a:lvl1pPr>
              <a:defRPr>
                <a:latin typeface="Arial" pitchFamily="34" charset="0"/>
                <a:ea typeface="ＭＳ Ｐゴシック" pitchFamily="50" charset="-128"/>
              </a:defRPr>
            </a:lvl1pPr>
          </a:lstStyle>
          <a:p>
            <a:pPr>
              <a:defRPr/>
            </a:pPr>
            <a:endParaRPr lang="en-US" altLang="ja-JP"/>
          </a:p>
        </p:txBody>
      </p:sp>
      <p:sp>
        <p:nvSpPr>
          <p:cNvPr id="9" name="Rectangle 6"/>
          <p:cNvSpPr>
            <a:spLocks noGrp="1" noChangeArrowheads="1"/>
          </p:cNvSpPr>
          <p:nvPr>
            <p:ph type="sldNum" sz="quarter" idx="12"/>
          </p:nvPr>
        </p:nvSpPr>
        <p:spPr/>
        <p:txBody>
          <a:bodyPr/>
          <a:lstStyle>
            <a:lvl1pPr>
              <a:defRPr/>
            </a:lvl1pPr>
          </a:lstStyle>
          <a:p>
            <a:pPr>
              <a:defRPr/>
            </a:pPr>
            <a:fld id="{9FEE3FBF-2CA9-4D0B-8C6A-460EE88BF9BE}" type="slidenum">
              <a:rPr lang="en-US" altLang="ja-JP"/>
              <a:pPr>
                <a:defRPr/>
              </a:pPr>
              <a:t>‹#›</a:t>
            </a:fld>
            <a:endParaRPr lang="en-US" altLang="ja-JP"/>
          </a:p>
        </p:txBody>
      </p:sp>
    </p:spTree>
    <p:extLst>
      <p:ext uri="{BB962C8B-B14F-4D97-AF65-F5344CB8AC3E}">
        <p14:creationId xmlns:p14="http://schemas.microsoft.com/office/powerpoint/2010/main" val="1933645806"/>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Rectangle 4"/>
          <p:cNvSpPr>
            <a:spLocks noGrp="1" noChangeArrowheads="1"/>
          </p:cNvSpPr>
          <p:nvPr>
            <p:ph type="dt" sz="half" idx="10"/>
          </p:nvPr>
        </p:nvSpPr>
        <p:spPr/>
        <p:txBody>
          <a:bodyPr/>
          <a:lstStyle>
            <a:lvl1pPr algn="ctr">
              <a:defRPr/>
            </a:lvl1pPr>
          </a:lstStyle>
          <a:p>
            <a:pPr>
              <a:defRPr/>
            </a:pPr>
            <a:fld id="{E821D1FE-457D-4F9B-9A5E-6F433DA6B047}" type="datetime1">
              <a:rPr lang="ja-JP" altLang="en-US"/>
              <a:pPr>
                <a:defRPr/>
              </a:pPr>
              <a:t>2017/2/20</a:t>
            </a:fld>
            <a:endParaRPr lang="en-US" altLang="ja-JP"/>
          </a:p>
        </p:txBody>
      </p:sp>
      <p:sp>
        <p:nvSpPr>
          <p:cNvPr id="4" name="Rectangle 5"/>
          <p:cNvSpPr>
            <a:spLocks noGrp="1" noChangeArrowheads="1"/>
          </p:cNvSpPr>
          <p:nvPr>
            <p:ph type="ftr" sz="quarter" idx="11"/>
          </p:nvPr>
        </p:nvSpPr>
        <p:spPr/>
        <p:txBody>
          <a:bodyPr/>
          <a:lstStyle>
            <a:lvl1pPr>
              <a:defRPr>
                <a:latin typeface="Arial" pitchFamily="34" charset="0"/>
                <a:ea typeface="ＭＳ Ｐゴシック" pitchFamily="50" charset="-128"/>
              </a:defRPr>
            </a:lvl1pPr>
          </a:lstStyle>
          <a:p>
            <a:pPr>
              <a:defRPr/>
            </a:pPr>
            <a:endParaRPr lang="en-US" altLang="ja-JP"/>
          </a:p>
        </p:txBody>
      </p:sp>
      <p:sp>
        <p:nvSpPr>
          <p:cNvPr id="5" name="Rectangle 6"/>
          <p:cNvSpPr>
            <a:spLocks noGrp="1" noChangeArrowheads="1"/>
          </p:cNvSpPr>
          <p:nvPr>
            <p:ph type="sldNum" sz="quarter" idx="12"/>
          </p:nvPr>
        </p:nvSpPr>
        <p:spPr/>
        <p:txBody>
          <a:bodyPr/>
          <a:lstStyle>
            <a:lvl1pPr>
              <a:defRPr/>
            </a:lvl1pPr>
          </a:lstStyle>
          <a:p>
            <a:pPr>
              <a:defRPr/>
            </a:pPr>
            <a:fld id="{124D4A57-0093-4FA9-AE1F-B55037D27364}" type="slidenum">
              <a:rPr lang="en-US" altLang="ja-JP"/>
              <a:pPr>
                <a:defRPr/>
              </a:pPr>
              <a:t>‹#›</a:t>
            </a:fld>
            <a:endParaRPr lang="en-US" altLang="ja-JP"/>
          </a:p>
        </p:txBody>
      </p:sp>
    </p:spTree>
    <p:extLst>
      <p:ext uri="{BB962C8B-B14F-4D97-AF65-F5344CB8AC3E}">
        <p14:creationId xmlns:p14="http://schemas.microsoft.com/office/powerpoint/2010/main" val="1477766557"/>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p:txBody>
          <a:bodyPr/>
          <a:lstStyle>
            <a:lvl1pPr algn="ctr">
              <a:defRPr/>
            </a:lvl1pPr>
          </a:lstStyle>
          <a:p>
            <a:pPr>
              <a:defRPr/>
            </a:pPr>
            <a:fld id="{44C08B24-B20A-4370-9622-9195D66EAD94}" type="datetime1">
              <a:rPr lang="ja-JP" altLang="en-US"/>
              <a:pPr>
                <a:defRPr/>
              </a:pPr>
              <a:t>2017/2/20</a:t>
            </a:fld>
            <a:endParaRPr lang="en-US" altLang="ja-JP"/>
          </a:p>
        </p:txBody>
      </p:sp>
      <p:sp>
        <p:nvSpPr>
          <p:cNvPr id="3" name="Rectangle 5"/>
          <p:cNvSpPr>
            <a:spLocks noGrp="1" noChangeArrowheads="1"/>
          </p:cNvSpPr>
          <p:nvPr>
            <p:ph type="ftr" sz="quarter" idx="11"/>
          </p:nvPr>
        </p:nvSpPr>
        <p:spPr/>
        <p:txBody>
          <a:bodyPr/>
          <a:lstStyle>
            <a:lvl1pPr>
              <a:defRPr>
                <a:latin typeface="Arial" pitchFamily="34" charset="0"/>
                <a:ea typeface="ＭＳ Ｐゴシック" pitchFamily="50" charset="-128"/>
              </a:defRPr>
            </a:lvl1pPr>
          </a:lstStyle>
          <a:p>
            <a:pPr>
              <a:defRPr/>
            </a:pPr>
            <a:endParaRPr lang="en-US" altLang="ja-JP"/>
          </a:p>
        </p:txBody>
      </p:sp>
      <p:sp>
        <p:nvSpPr>
          <p:cNvPr id="4" name="Rectangle 6"/>
          <p:cNvSpPr>
            <a:spLocks noGrp="1" noChangeArrowheads="1"/>
          </p:cNvSpPr>
          <p:nvPr>
            <p:ph type="sldNum" sz="quarter" idx="12"/>
          </p:nvPr>
        </p:nvSpPr>
        <p:spPr/>
        <p:txBody>
          <a:bodyPr/>
          <a:lstStyle>
            <a:lvl1pPr>
              <a:defRPr/>
            </a:lvl1pPr>
          </a:lstStyle>
          <a:p>
            <a:pPr>
              <a:defRPr/>
            </a:pPr>
            <a:fld id="{B5E23C37-BB83-4A74-8F02-B435FE69985A}" type="slidenum">
              <a:rPr lang="en-US" altLang="ja-JP"/>
              <a:pPr>
                <a:defRPr/>
              </a:pPr>
              <a:t>‹#›</a:t>
            </a:fld>
            <a:endParaRPr lang="en-US" altLang="ja-JP"/>
          </a:p>
        </p:txBody>
      </p:sp>
    </p:spTree>
    <p:extLst>
      <p:ext uri="{BB962C8B-B14F-4D97-AF65-F5344CB8AC3E}">
        <p14:creationId xmlns:p14="http://schemas.microsoft.com/office/powerpoint/2010/main" val="32923764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lang="ja-JP" altLang="en-US" smtClean="0"/>
              <a:t>マスタ タイトルの書式設定</a:t>
            </a:r>
            <a:endParaRPr lang="ja-JP" altLang="en-US"/>
          </a:p>
        </p:txBody>
      </p:sp>
      <p:sp>
        <p:nvSpPr>
          <p:cNvPr id="3" name="テキスト プレースホルダ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ja-JP" altLang="en-US" smtClean="0"/>
              <a:t>マスタ テキストの書式設定</a:t>
            </a:r>
          </a:p>
        </p:txBody>
      </p:sp>
      <p:sp>
        <p:nvSpPr>
          <p:cNvPr id="4" name="Rectangle 4"/>
          <p:cNvSpPr>
            <a:spLocks noGrp="1" noChangeArrowheads="1"/>
          </p:cNvSpPr>
          <p:nvPr>
            <p:ph type="dt" sz="half" idx="10"/>
          </p:nvPr>
        </p:nvSpPr>
        <p:spPr>
          <a:ln/>
        </p:spPr>
        <p:txBody>
          <a:bodyPr/>
          <a:lstStyle>
            <a:lvl1pPr>
              <a:defRPr/>
            </a:lvl1pPr>
          </a:lstStyle>
          <a:p>
            <a:pPr>
              <a:defRPr/>
            </a:pPr>
            <a:fld id="{0A5F327F-ED20-4E93-90C6-3D9D36B2A8A4}" type="datetime1">
              <a:rPr lang="ja-JP" altLang="en-US"/>
              <a:pPr>
                <a:defRPr/>
              </a:pPr>
              <a:t>2017/2/20</a:t>
            </a:fld>
            <a:endParaRPr lang="en-US" altLang="ja-JP"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a:ln/>
        </p:spPr>
        <p:txBody>
          <a:bodyPr/>
          <a:lstStyle>
            <a:lvl1pPr>
              <a:defRPr/>
            </a:lvl1pPr>
          </a:lstStyle>
          <a:p>
            <a:pPr>
              <a:defRPr/>
            </a:pPr>
            <a:fld id="{5F128809-B2BB-4425-B6C8-546C5441693B}" type="slidenum">
              <a:rPr lang="en-US" altLang="ja-JP"/>
              <a:pPr>
                <a:defRPr/>
              </a:pPr>
              <a:t>‹#›</a:t>
            </a:fld>
            <a:endParaRPr lang="en-US" altLang="ja-JP" dirty="0"/>
          </a:p>
        </p:txBody>
      </p:sp>
    </p:spTree>
    <p:extLst>
      <p:ext uri="{BB962C8B-B14F-4D97-AF65-F5344CB8AC3E}">
        <p14:creationId xmlns:p14="http://schemas.microsoft.com/office/powerpoint/2010/main" val="503441897"/>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lang="ja-JP" altLang="en-US" smtClean="0"/>
              <a:t>マスタ タイトルの書式設定</a:t>
            </a:r>
            <a:endParaRPr lang="ja-JP" altLang="en-US"/>
          </a:p>
        </p:txBody>
      </p:sp>
      <p:sp>
        <p:nvSpPr>
          <p:cNvPr id="3" name="コンテンツ プレースホル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テキスト プレースホル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 テキストの書式設定</a:t>
            </a:r>
          </a:p>
        </p:txBody>
      </p:sp>
      <p:sp>
        <p:nvSpPr>
          <p:cNvPr id="5" name="Rectangle 4"/>
          <p:cNvSpPr>
            <a:spLocks noGrp="1" noChangeArrowheads="1"/>
          </p:cNvSpPr>
          <p:nvPr>
            <p:ph type="dt" sz="half" idx="10"/>
          </p:nvPr>
        </p:nvSpPr>
        <p:spPr/>
        <p:txBody>
          <a:bodyPr/>
          <a:lstStyle>
            <a:lvl1pPr algn="ctr">
              <a:defRPr/>
            </a:lvl1pPr>
          </a:lstStyle>
          <a:p>
            <a:pPr>
              <a:defRPr/>
            </a:pPr>
            <a:fld id="{7E07A29B-C4F3-4533-A1C2-F1562F363465}" type="datetime1">
              <a:rPr lang="ja-JP" altLang="en-US"/>
              <a:pPr>
                <a:defRPr/>
              </a:pPr>
              <a:t>2017/2/20</a:t>
            </a:fld>
            <a:endParaRPr lang="en-US" altLang="ja-JP"/>
          </a:p>
        </p:txBody>
      </p:sp>
      <p:sp>
        <p:nvSpPr>
          <p:cNvPr id="6" name="Rectangle 5"/>
          <p:cNvSpPr>
            <a:spLocks noGrp="1" noChangeArrowheads="1"/>
          </p:cNvSpPr>
          <p:nvPr>
            <p:ph type="ftr" sz="quarter" idx="11"/>
          </p:nvPr>
        </p:nvSpPr>
        <p:spPr/>
        <p:txBody>
          <a:bodyPr/>
          <a:lstStyle>
            <a:lvl1pPr>
              <a:defRPr>
                <a:latin typeface="Arial" pitchFamily="34" charset="0"/>
                <a:ea typeface="ＭＳ Ｐゴシック" pitchFamily="50" charset="-128"/>
              </a:defRPr>
            </a:lvl1pPr>
          </a:lstStyle>
          <a:p>
            <a:pPr>
              <a:defRPr/>
            </a:pPr>
            <a:endParaRPr lang="en-US" altLang="ja-JP"/>
          </a:p>
        </p:txBody>
      </p:sp>
      <p:sp>
        <p:nvSpPr>
          <p:cNvPr id="7" name="Rectangle 6"/>
          <p:cNvSpPr>
            <a:spLocks noGrp="1" noChangeArrowheads="1"/>
          </p:cNvSpPr>
          <p:nvPr>
            <p:ph type="sldNum" sz="quarter" idx="12"/>
          </p:nvPr>
        </p:nvSpPr>
        <p:spPr/>
        <p:txBody>
          <a:bodyPr/>
          <a:lstStyle>
            <a:lvl1pPr>
              <a:defRPr/>
            </a:lvl1pPr>
          </a:lstStyle>
          <a:p>
            <a:pPr>
              <a:defRPr/>
            </a:pPr>
            <a:fld id="{B5F622D6-F713-4134-947A-3BCB586007D5}" type="slidenum">
              <a:rPr lang="en-US" altLang="ja-JP"/>
              <a:pPr>
                <a:defRPr/>
              </a:pPr>
              <a:t>‹#›</a:t>
            </a:fld>
            <a:endParaRPr lang="en-US" altLang="ja-JP"/>
          </a:p>
        </p:txBody>
      </p:sp>
    </p:spTree>
    <p:extLst>
      <p:ext uri="{BB962C8B-B14F-4D97-AF65-F5344CB8AC3E}">
        <p14:creationId xmlns:p14="http://schemas.microsoft.com/office/powerpoint/2010/main" val="1929457999"/>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lang="ja-JP" altLang="en-US" smtClean="0"/>
              <a:t>マスタ タイトルの書式設定</a:t>
            </a:r>
            <a:endParaRPr lang="ja-JP" altLang="en-US"/>
          </a:p>
        </p:txBody>
      </p:sp>
      <p:sp>
        <p:nvSpPr>
          <p:cNvPr id="3" name="図プレースホルダ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ja-JP" altLang="en-US" noProof="0" smtClean="0"/>
              <a:t>アイコンをクリックして図を追加</a:t>
            </a:r>
            <a:endParaRPr lang="ja-JP" altLang="en-US" noProof="0"/>
          </a:p>
        </p:txBody>
      </p:sp>
      <p:sp>
        <p:nvSpPr>
          <p:cNvPr id="4" name="テキスト プレースホル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 テキストの書式設定</a:t>
            </a:r>
          </a:p>
        </p:txBody>
      </p:sp>
      <p:sp>
        <p:nvSpPr>
          <p:cNvPr id="5" name="Rectangle 4"/>
          <p:cNvSpPr>
            <a:spLocks noGrp="1" noChangeArrowheads="1"/>
          </p:cNvSpPr>
          <p:nvPr>
            <p:ph type="dt" sz="half" idx="10"/>
          </p:nvPr>
        </p:nvSpPr>
        <p:spPr/>
        <p:txBody>
          <a:bodyPr/>
          <a:lstStyle>
            <a:lvl1pPr algn="ctr">
              <a:defRPr/>
            </a:lvl1pPr>
          </a:lstStyle>
          <a:p>
            <a:pPr>
              <a:defRPr/>
            </a:pPr>
            <a:fld id="{CE8112E8-D15B-40F1-9C14-0B2AD32B7E22}" type="datetime1">
              <a:rPr lang="ja-JP" altLang="en-US"/>
              <a:pPr>
                <a:defRPr/>
              </a:pPr>
              <a:t>2017/2/20</a:t>
            </a:fld>
            <a:endParaRPr lang="en-US" altLang="ja-JP"/>
          </a:p>
        </p:txBody>
      </p:sp>
      <p:sp>
        <p:nvSpPr>
          <p:cNvPr id="6" name="Rectangle 5"/>
          <p:cNvSpPr>
            <a:spLocks noGrp="1" noChangeArrowheads="1"/>
          </p:cNvSpPr>
          <p:nvPr>
            <p:ph type="ftr" sz="quarter" idx="11"/>
          </p:nvPr>
        </p:nvSpPr>
        <p:spPr/>
        <p:txBody>
          <a:bodyPr/>
          <a:lstStyle>
            <a:lvl1pPr>
              <a:defRPr>
                <a:latin typeface="Arial" pitchFamily="34" charset="0"/>
                <a:ea typeface="ＭＳ Ｐゴシック" pitchFamily="50" charset="-128"/>
              </a:defRPr>
            </a:lvl1pPr>
          </a:lstStyle>
          <a:p>
            <a:pPr>
              <a:defRPr/>
            </a:pPr>
            <a:endParaRPr lang="en-US" altLang="ja-JP"/>
          </a:p>
        </p:txBody>
      </p:sp>
      <p:sp>
        <p:nvSpPr>
          <p:cNvPr id="7" name="Rectangle 6"/>
          <p:cNvSpPr>
            <a:spLocks noGrp="1" noChangeArrowheads="1"/>
          </p:cNvSpPr>
          <p:nvPr>
            <p:ph type="sldNum" sz="quarter" idx="12"/>
          </p:nvPr>
        </p:nvSpPr>
        <p:spPr/>
        <p:txBody>
          <a:bodyPr/>
          <a:lstStyle>
            <a:lvl1pPr>
              <a:defRPr/>
            </a:lvl1pPr>
          </a:lstStyle>
          <a:p>
            <a:pPr>
              <a:defRPr/>
            </a:pPr>
            <a:fld id="{FB53FF86-1DDF-4B03-A5CC-0E3BAEDAB532}" type="slidenum">
              <a:rPr lang="en-US" altLang="ja-JP"/>
              <a:pPr>
                <a:defRPr/>
              </a:pPr>
              <a:t>‹#›</a:t>
            </a:fld>
            <a:endParaRPr lang="en-US" altLang="ja-JP"/>
          </a:p>
        </p:txBody>
      </p:sp>
    </p:spTree>
    <p:extLst>
      <p:ext uri="{BB962C8B-B14F-4D97-AF65-F5344CB8AC3E}">
        <p14:creationId xmlns:p14="http://schemas.microsoft.com/office/powerpoint/2010/main" val="1493601780"/>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縦書きテキスト プレースホルダ 2"/>
          <p:cNvSpPr>
            <a:spLocks noGrp="1"/>
          </p:cNvSpPr>
          <p:nvPr>
            <p:ph type="body" orient="vert" idx="1"/>
          </p:nvPr>
        </p:nvSpPr>
        <p:spPr/>
        <p:txBody>
          <a:bodyPr vert="eaVer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Rectangle 4"/>
          <p:cNvSpPr>
            <a:spLocks noGrp="1" noChangeArrowheads="1"/>
          </p:cNvSpPr>
          <p:nvPr>
            <p:ph type="dt" sz="half" idx="10"/>
          </p:nvPr>
        </p:nvSpPr>
        <p:spPr/>
        <p:txBody>
          <a:bodyPr/>
          <a:lstStyle>
            <a:lvl1pPr algn="ctr">
              <a:defRPr/>
            </a:lvl1pPr>
          </a:lstStyle>
          <a:p>
            <a:pPr>
              <a:defRPr/>
            </a:pPr>
            <a:fld id="{0EC2FD65-EFB1-492D-9CE7-BFE442508F3D}" type="datetime1">
              <a:rPr lang="ja-JP" altLang="en-US"/>
              <a:pPr>
                <a:defRPr/>
              </a:pPr>
              <a:t>2017/2/20</a:t>
            </a:fld>
            <a:endParaRPr lang="en-US" altLang="ja-JP"/>
          </a:p>
        </p:txBody>
      </p:sp>
      <p:sp>
        <p:nvSpPr>
          <p:cNvPr id="5" name="Rectangle 5"/>
          <p:cNvSpPr>
            <a:spLocks noGrp="1" noChangeArrowheads="1"/>
          </p:cNvSpPr>
          <p:nvPr>
            <p:ph type="ftr" sz="quarter" idx="11"/>
          </p:nvPr>
        </p:nvSpPr>
        <p:spPr/>
        <p:txBody>
          <a:bodyPr/>
          <a:lstStyle>
            <a:lvl1pPr>
              <a:defRPr>
                <a:latin typeface="Arial" pitchFamily="34" charset="0"/>
                <a:ea typeface="ＭＳ Ｐゴシック" pitchFamily="50" charset="-128"/>
              </a:defRPr>
            </a:lvl1pPr>
          </a:lstStyle>
          <a:p>
            <a:pPr>
              <a:defRPr/>
            </a:pPr>
            <a:endParaRPr lang="en-US" altLang="ja-JP"/>
          </a:p>
        </p:txBody>
      </p:sp>
      <p:sp>
        <p:nvSpPr>
          <p:cNvPr id="6" name="Rectangle 6"/>
          <p:cNvSpPr>
            <a:spLocks noGrp="1" noChangeArrowheads="1"/>
          </p:cNvSpPr>
          <p:nvPr>
            <p:ph type="sldNum" sz="quarter" idx="12"/>
          </p:nvPr>
        </p:nvSpPr>
        <p:spPr/>
        <p:txBody>
          <a:bodyPr/>
          <a:lstStyle>
            <a:lvl1pPr>
              <a:defRPr/>
            </a:lvl1pPr>
          </a:lstStyle>
          <a:p>
            <a:pPr>
              <a:defRPr/>
            </a:pPr>
            <a:fld id="{A9635C09-7D67-4671-A491-C677720B51DE}" type="slidenum">
              <a:rPr lang="en-US" altLang="ja-JP"/>
              <a:pPr>
                <a:defRPr/>
              </a:pPr>
              <a:t>‹#›</a:t>
            </a:fld>
            <a:endParaRPr lang="en-US" altLang="ja-JP"/>
          </a:p>
        </p:txBody>
      </p:sp>
    </p:spTree>
    <p:extLst>
      <p:ext uri="{BB962C8B-B14F-4D97-AF65-F5344CB8AC3E}">
        <p14:creationId xmlns:p14="http://schemas.microsoft.com/office/powerpoint/2010/main" val="2505664706"/>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115888"/>
            <a:ext cx="2057400" cy="6192837"/>
          </a:xfrm>
        </p:spPr>
        <p:txBody>
          <a:bodyPr vert="eaVert"/>
          <a:lstStyle/>
          <a:p>
            <a:r>
              <a:rPr lang="ja-JP" altLang="en-US" smtClean="0"/>
              <a:t>マスタ タイトルの書式設定</a:t>
            </a:r>
            <a:endParaRPr lang="ja-JP" altLang="en-US"/>
          </a:p>
        </p:txBody>
      </p:sp>
      <p:sp>
        <p:nvSpPr>
          <p:cNvPr id="3" name="縦書きテキスト プレースホルダ 2"/>
          <p:cNvSpPr>
            <a:spLocks noGrp="1"/>
          </p:cNvSpPr>
          <p:nvPr>
            <p:ph type="body" orient="vert" idx="1"/>
          </p:nvPr>
        </p:nvSpPr>
        <p:spPr>
          <a:xfrm>
            <a:off x="457200" y="115888"/>
            <a:ext cx="6019800" cy="6192837"/>
          </a:xfrm>
        </p:spPr>
        <p:txBody>
          <a:bodyPr vert="eaVer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Rectangle 4"/>
          <p:cNvSpPr>
            <a:spLocks noGrp="1" noChangeArrowheads="1"/>
          </p:cNvSpPr>
          <p:nvPr>
            <p:ph type="dt" sz="half" idx="10"/>
          </p:nvPr>
        </p:nvSpPr>
        <p:spPr/>
        <p:txBody>
          <a:bodyPr/>
          <a:lstStyle>
            <a:lvl1pPr algn="ctr">
              <a:defRPr/>
            </a:lvl1pPr>
          </a:lstStyle>
          <a:p>
            <a:pPr>
              <a:defRPr/>
            </a:pPr>
            <a:fld id="{227A4690-0799-48AD-B154-CD7ECB44CCE8}" type="datetime1">
              <a:rPr lang="ja-JP" altLang="en-US"/>
              <a:pPr>
                <a:defRPr/>
              </a:pPr>
              <a:t>2017/2/20</a:t>
            </a:fld>
            <a:endParaRPr lang="en-US" altLang="ja-JP"/>
          </a:p>
        </p:txBody>
      </p:sp>
      <p:sp>
        <p:nvSpPr>
          <p:cNvPr id="5" name="Rectangle 5"/>
          <p:cNvSpPr>
            <a:spLocks noGrp="1" noChangeArrowheads="1"/>
          </p:cNvSpPr>
          <p:nvPr>
            <p:ph type="ftr" sz="quarter" idx="11"/>
          </p:nvPr>
        </p:nvSpPr>
        <p:spPr/>
        <p:txBody>
          <a:bodyPr/>
          <a:lstStyle>
            <a:lvl1pPr>
              <a:defRPr>
                <a:latin typeface="Arial" pitchFamily="34" charset="0"/>
                <a:ea typeface="ＭＳ Ｐゴシック" pitchFamily="50" charset="-128"/>
              </a:defRPr>
            </a:lvl1pPr>
          </a:lstStyle>
          <a:p>
            <a:pPr>
              <a:defRPr/>
            </a:pPr>
            <a:endParaRPr lang="en-US" altLang="ja-JP"/>
          </a:p>
        </p:txBody>
      </p:sp>
      <p:sp>
        <p:nvSpPr>
          <p:cNvPr id="6" name="Rectangle 6"/>
          <p:cNvSpPr>
            <a:spLocks noGrp="1" noChangeArrowheads="1"/>
          </p:cNvSpPr>
          <p:nvPr>
            <p:ph type="sldNum" sz="quarter" idx="12"/>
          </p:nvPr>
        </p:nvSpPr>
        <p:spPr/>
        <p:txBody>
          <a:bodyPr/>
          <a:lstStyle>
            <a:lvl1pPr>
              <a:defRPr/>
            </a:lvl1pPr>
          </a:lstStyle>
          <a:p>
            <a:pPr>
              <a:defRPr/>
            </a:pPr>
            <a:fld id="{53621348-14DA-4F37-8C32-8EC47C16957C}" type="slidenum">
              <a:rPr lang="en-US" altLang="ja-JP"/>
              <a:pPr>
                <a:defRPr/>
              </a:pPr>
              <a:t>‹#›</a:t>
            </a:fld>
            <a:endParaRPr lang="en-US" altLang="ja-JP"/>
          </a:p>
        </p:txBody>
      </p:sp>
    </p:spTree>
    <p:extLst>
      <p:ext uri="{BB962C8B-B14F-4D97-AF65-F5344CB8AC3E}">
        <p14:creationId xmlns:p14="http://schemas.microsoft.com/office/powerpoint/2010/main" val="202470099"/>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xAndObj" preserve="1">
  <p:cSld name="タイトル、テキスト、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115888"/>
            <a:ext cx="8229600" cy="503237"/>
          </a:xfrm>
        </p:spPr>
        <p:txBody>
          <a:bodyPr/>
          <a:lstStyle/>
          <a:p>
            <a:r>
              <a:rPr lang="ja-JP" altLang="en-US" smtClean="0"/>
              <a:t>マスター タイトルの書式設定</a:t>
            </a:r>
            <a:endParaRPr lang="ja-JP" altLang="en-US"/>
          </a:p>
        </p:txBody>
      </p:sp>
      <p:sp>
        <p:nvSpPr>
          <p:cNvPr id="3" name="テキスト プレースホルダー 2"/>
          <p:cNvSpPr>
            <a:spLocks noGrp="1"/>
          </p:cNvSpPr>
          <p:nvPr>
            <p:ph type="body" sz="half" idx="1"/>
          </p:nvPr>
        </p:nvSpPr>
        <p:spPr>
          <a:xfrm>
            <a:off x="457200" y="908050"/>
            <a:ext cx="4038600" cy="5400675"/>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ー 3"/>
          <p:cNvSpPr>
            <a:spLocks noGrp="1"/>
          </p:cNvSpPr>
          <p:nvPr>
            <p:ph sz="half" idx="2"/>
          </p:nvPr>
        </p:nvSpPr>
        <p:spPr>
          <a:xfrm>
            <a:off x="4648200" y="908050"/>
            <a:ext cx="4038600" cy="5400675"/>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Rectangle 4"/>
          <p:cNvSpPr>
            <a:spLocks noGrp="1" noChangeArrowheads="1"/>
          </p:cNvSpPr>
          <p:nvPr>
            <p:ph type="dt" sz="half" idx="10"/>
          </p:nvPr>
        </p:nvSpPr>
        <p:spPr/>
        <p:txBody>
          <a:bodyPr/>
          <a:lstStyle>
            <a:lvl1pPr algn="ctr">
              <a:defRPr/>
            </a:lvl1pPr>
          </a:lstStyle>
          <a:p>
            <a:pPr>
              <a:defRPr/>
            </a:pPr>
            <a:fld id="{D5A44A39-F871-4772-9451-1EA4062C708F}" type="datetime1">
              <a:rPr lang="ja-JP" altLang="en-US"/>
              <a:pPr>
                <a:defRPr/>
              </a:pPr>
              <a:t>2017/2/20</a:t>
            </a:fld>
            <a:endParaRPr lang="en-US" altLang="ja-JP"/>
          </a:p>
        </p:txBody>
      </p:sp>
      <p:sp>
        <p:nvSpPr>
          <p:cNvPr id="6" name="Rectangle 5"/>
          <p:cNvSpPr>
            <a:spLocks noGrp="1" noChangeArrowheads="1"/>
          </p:cNvSpPr>
          <p:nvPr>
            <p:ph type="ftr" sz="quarter" idx="11"/>
          </p:nvPr>
        </p:nvSpPr>
        <p:spPr/>
        <p:txBody>
          <a:bodyPr/>
          <a:lstStyle>
            <a:lvl1pPr>
              <a:defRPr>
                <a:latin typeface="Arial" pitchFamily="34" charset="0"/>
                <a:ea typeface="ＭＳ Ｐゴシック" pitchFamily="50" charset="-128"/>
              </a:defRPr>
            </a:lvl1pPr>
          </a:lstStyle>
          <a:p>
            <a:pPr>
              <a:defRPr/>
            </a:pPr>
            <a:endParaRPr lang="en-US" altLang="ja-JP"/>
          </a:p>
        </p:txBody>
      </p:sp>
      <p:sp>
        <p:nvSpPr>
          <p:cNvPr id="7" name="Rectangle 6"/>
          <p:cNvSpPr>
            <a:spLocks noGrp="1" noChangeArrowheads="1"/>
          </p:cNvSpPr>
          <p:nvPr>
            <p:ph type="sldNum" sz="quarter" idx="12"/>
          </p:nvPr>
        </p:nvSpPr>
        <p:spPr/>
        <p:txBody>
          <a:bodyPr/>
          <a:lstStyle>
            <a:lvl1pPr>
              <a:defRPr/>
            </a:lvl1pPr>
          </a:lstStyle>
          <a:p>
            <a:pPr>
              <a:defRPr/>
            </a:pPr>
            <a:fld id="{4A6FB1FC-9023-4019-AD01-3004B842C2BF}" type="slidenum">
              <a:rPr lang="en-US" altLang="ja-JP"/>
              <a:pPr>
                <a:defRPr/>
              </a:pPr>
              <a:t>‹#›</a:t>
            </a:fld>
            <a:endParaRPr lang="en-US" altLang="ja-JP"/>
          </a:p>
        </p:txBody>
      </p:sp>
    </p:spTree>
    <p:extLst>
      <p:ext uri="{BB962C8B-B14F-4D97-AF65-F5344CB8AC3E}">
        <p14:creationId xmlns:p14="http://schemas.microsoft.com/office/powerpoint/2010/main" val="2838717768"/>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type="title" preserve="1">
  <p:cSld name="タイトル スライド">
    <p:spTree>
      <p:nvGrpSpPr>
        <p:cNvPr id="1" name=""/>
        <p:cNvGrpSpPr/>
        <p:nvPr/>
      </p:nvGrpSpPr>
      <p:grpSpPr>
        <a:xfrm>
          <a:off x="0" y="0"/>
          <a:ext cx="0" cy="0"/>
          <a:chOff x="0" y="0"/>
          <a:chExt cx="0" cy="0"/>
        </a:xfrm>
      </p:grpSpPr>
      <p:sp>
        <p:nvSpPr>
          <p:cNvPr id="4" name="Rectangle 11"/>
          <p:cNvSpPr>
            <a:spLocks noChangeArrowheads="1"/>
          </p:cNvSpPr>
          <p:nvPr userDrawn="1"/>
        </p:nvSpPr>
        <p:spPr bwMode="auto">
          <a:xfrm>
            <a:off x="0" y="0"/>
            <a:ext cx="9144000" cy="1125538"/>
          </a:xfrm>
          <a:prstGeom prst="rect">
            <a:avLst/>
          </a:prstGeom>
          <a:solidFill>
            <a:srgbClr val="969696"/>
          </a:solidFill>
          <a:ln>
            <a:noFill/>
          </a:ln>
          <a:extLst/>
        </p:spPr>
        <p:txBody>
          <a:bodyPr anchor="ctr"/>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algn="l" eaLnBrk="1" hangingPunct="1">
              <a:defRPr/>
            </a:pPr>
            <a:endParaRPr lang="ja-JP" altLang="en-US" smtClean="0">
              <a:solidFill>
                <a:srgbClr val="000000"/>
              </a:solidFill>
            </a:endParaRPr>
          </a:p>
        </p:txBody>
      </p:sp>
      <p:sp>
        <p:nvSpPr>
          <p:cNvPr id="5" name="Rectangle 7"/>
          <p:cNvSpPr>
            <a:spLocks noChangeArrowheads="1"/>
          </p:cNvSpPr>
          <p:nvPr userDrawn="1"/>
        </p:nvSpPr>
        <p:spPr bwMode="auto">
          <a:xfrm>
            <a:off x="0" y="0"/>
            <a:ext cx="9144000" cy="1052513"/>
          </a:xfrm>
          <a:prstGeom prst="rect">
            <a:avLst/>
          </a:prstGeom>
          <a:gradFill rotWithShape="1">
            <a:gsLst>
              <a:gs pos="0">
                <a:srgbClr val="99CC00"/>
              </a:gs>
              <a:gs pos="100000">
                <a:srgbClr val="669900"/>
              </a:gs>
            </a:gsLst>
            <a:lin ang="2700000" scaled="1"/>
          </a:gradFill>
          <a:ln>
            <a:noFill/>
          </a:ln>
          <a:extLst/>
        </p:spPr>
        <p:txBody>
          <a:bodyPr wrap="none" anchor="ctr"/>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algn="l" eaLnBrk="1" hangingPunct="1">
              <a:defRPr/>
            </a:pPr>
            <a:endParaRPr lang="ja-JP" altLang="en-US" smtClean="0">
              <a:solidFill>
                <a:srgbClr val="000000"/>
              </a:solidFill>
            </a:endParaRPr>
          </a:p>
        </p:txBody>
      </p:sp>
      <p:sp>
        <p:nvSpPr>
          <p:cNvPr id="6" name="Rectangle 8"/>
          <p:cNvSpPr>
            <a:spLocks noChangeArrowheads="1"/>
          </p:cNvSpPr>
          <p:nvPr userDrawn="1"/>
        </p:nvSpPr>
        <p:spPr bwMode="auto">
          <a:xfrm>
            <a:off x="0" y="6453188"/>
            <a:ext cx="9144000" cy="404812"/>
          </a:xfrm>
          <a:prstGeom prst="rect">
            <a:avLst/>
          </a:prstGeom>
          <a:solidFill>
            <a:srgbClr val="99CC00"/>
          </a:solidFill>
          <a:ln>
            <a:noFill/>
          </a:ln>
          <a:extLst/>
        </p:spPr>
        <p:txBody>
          <a:bodyPr wrap="none" anchor="ctr"/>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algn="l" eaLnBrk="1" hangingPunct="1">
              <a:defRPr/>
            </a:pPr>
            <a:endParaRPr lang="ja-JP" altLang="en-US" smtClean="0">
              <a:solidFill>
                <a:srgbClr val="000000"/>
              </a:solidFill>
            </a:endParaRPr>
          </a:p>
        </p:txBody>
      </p:sp>
      <p:sp>
        <p:nvSpPr>
          <p:cNvPr id="7" name="Rectangle 9"/>
          <p:cNvSpPr>
            <a:spLocks noChangeArrowheads="1"/>
          </p:cNvSpPr>
          <p:nvPr userDrawn="1"/>
        </p:nvSpPr>
        <p:spPr bwMode="auto">
          <a:xfrm>
            <a:off x="0" y="3573463"/>
            <a:ext cx="9144000" cy="215900"/>
          </a:xfrm>
          <a:prstGeom prst="rect">
            <a:avLst/>
          </a:prstGeom>
          <a:solidFill>
            <a:srgbClr val="99CC00"/>
          </a:solidFill>
          <a:ln>
            <a:noFill/>
          </a:ln>
          <a:extLst/>
        </p:spPr>
        <p:txBody>
          <a:bodyPr wrap="none" anchor="ctr"/>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algn="l" eaLnBrk="1" hangingPunct="1">
              <a:defRPr/>
            </a:pPr>
            <a:endParaRPr lang="ja-JP" altLang="en-US" smtClean="0">
              <a:solidFill>
                <a:srgbClr val="000000"/>
              </a:solidFill>
              <a:latin typeface="HGPｺﾞｼｯｸE" pitchFamily="50" charset="-128"/>
              <a:ea typeface="HGPｺﾞｼｯｸE" pitchFamily="50" charset="-128"/>
            </a:endParaRPr>
          </a:p>
        </p:txBody>
      </p:sp>
      <p:sp>
        <p:nvSpPr>
          <p:cNvPr id="8" name="Rectangle 10"/>
          <p:cNvSpPr>
            <a:spLocks noChangeArrowheads="1"/>
          </p:cNvSpPr>
          <p:nvPr userDrawn="1"/>
        </p:nvSpPr>
        <p:spPr bwMode="auto">
          <a:xfrm>
            <a:off x="0" y="3816350"/>
            <a:ext cx="9144000" cy="46038"/>
          </a:xfrm>
          <a:prstGeom prst="rect">
            <a:avLst/>
          </a:prstGeom>
          <a:solidFill>
            <a:srgbClr val="969696"/>
          </a:solidFill>
          <a:ln>
            <a:noFill/>
          </a:ln>
          <a:extLst/>
        </p:spPr>
        <p:txBody>
          <a:bodyPr anchor="ctr"/>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algn="l" eaLnBrk="1" hangingPunct="1">
              <a:defRPr/>
            </a:pPr>
            <a:endParaRPr lang="ja-JP" altLang="en-US" smtClean="0">
              <a:solidFill>
                <a:srgbClr val="000000"/>
              </a:solidFill>
              <a:latin typeface="HGPｺﾞｼｯｸE" pitchFamily="50" charset="-128"/>
              <a:ea typeface="HGPｺﾞｼｯｸE" pitchFamily="50" charset="-128"/>
            </a:endParaRPr>
          </a:p>
        </p:txBody>
      </p:sp>
      <p:sp>
        <p:nvSpPr>
          <p:cNvPr id="20483" name="Rectangle 3"/>
          <p:cNvSpPr>
            <a:spLocks noGrp="1" noChangeArrowheads="1"/>
          </p:cNvSpPr>
          <p:nvPr>
            <p:ph type="subTitle" idx="1"/>
          </p:nvPr>
        </p:nvSpPr>
        <p:spPr>
          <a:xfrm>
            <a:off x="1371600" y="3886200"/>
            <a:ext cx="6400800" cy="1752600"/>
          </a:xfrm>
        </p:spPr>
        <p:txBody>
          <a:bodyPr/>
          <a:lstStyle>
            <a:lvl1pPr marL="0" indent="0" algn="ctr">
              <a:buFont typeface="Wingdings" pitchFamily="2" charset="2"/>
              <a:buNone/>
              <a:defRPr/>
            </a:lvl1pPr>
          </a:lstStyle>
          <a:p>
            <a:r>
              <a:t>マスタ サブタイトルの書式設定</a:t>
            </a:r>
          </a:p>
        </p:txBody>
      </p:sp>
      <p:sp>
        <p:nvSpPr>
          <p:cNvPr id="20488" name="Rectangle 2"/>
          <p:cNvSpPr>
            <a:spLocks noGrp="1" noChangeArrowheads="1"/>
          </p:cNvSpPr>
          <p:nvPr>
            <p:ph type="ctrTitle"/>
          </p:nvPr>
        </p:nvSpPr>
        <p:spPr>
          <a:xfrm>
            <a:off x="685800" y="2420938"/>
            <a:ext cx="7772400" cy="1079500"/>
          </a:xfrm>
          <a:effectLst>
            <a:outerShdw dist="35921" dir="2700000" algn="ctr" rotWithShape="0">
              <a:srgbClr val="B2B2B2"/>
            </a:outerShdw>
          </a:effectLst>
        </p:spPr>
        <p:txBody>
          <a:bodyPr/>
          <a:lstStyle>
            <a:lvl1pPr>
              <a:defRPr b="1" smtClean="0">
                <a:solidFill>
                  <a:schemeClr val="tx1"/>
                </a:solidFill>
              </a:defRPr>
            </a:lvl1pPr>
          </a:lstStyle>
          <a:p>
            <a:r>
              <a:rPr lang="ja-JP" altLang="en-US" smtClean="0"/>
              <a:t>マスタ タイトルの書式設定</a:t>
            </a:r>
          </a:p>
        </p:txBody>
      </p:sp>
      <p:sp>
        <p:nvSpPr>
          <p:cNvPr id="9" name="Rectangle 4"/>
          <p:cNvSpPr>
            <a:spLocks noGrp="1" noChangeArrowheads="1"/>
          </p:cNvSpPr>
          <p:nvPr>
            <p:ph type="dt" sz="half" idx="10"/>
          </p:nvPr>
        </p:nvSpPr>
        <p:spPr>
          <a:xfrm>
            <a:off x="457200" y="6245225"/>
            <a:ext cx="2133600" cy="476250"/>
          </a:xfrm>
        </p:spPr>
        <p:txBody>
          <a:bodyPr/>
          <a:lstStyle>
            <a:lvl1pPr>
              <a:defRPr/>
            </a:lvl1pPr>
          </a:lstStyle>
          <a:p>
            <a:pPr>
              <a:defRPr/>
            </a:pPr>
            <a:fld id="{D0A13222-489C-4D9C-A4ED-9A73FC3AF77D}" type="datetime1">
              <a:rPr lang="ja-JP" altLang="en-US"/>
              <a:pPr>
                <a:defRPr/>
              </a:pPr>
              <a:t>2017/2/20</a:t>
            </a:fld>
            <a:endParaRPr lang="en-US" altLang="ja-JP" dirty="0"/>
          </a:p>
        </p:txBody>
      </p:sp>
      <p:sp>
        <p:nvSpPr>
          <p:cNvPr id="10" name="Rectangle 5"/>
          <p:cNvSpPr>
            <a:spLocks noGrp="1" noChangeArrowheads="1"/>
          </p:cNvSpPr>
          <p:nvPr>
            <p:ph type="ftr" sz="quarter" idx="11"/>
          </p:nvPr>
        </p:nvSpPr>
        <p:spPr>
          <a:xfrm>
            <a:off x="3124200" y="6557963"/>
            <a:ext cx="2895600" cy="161925"/>
          </a:xfrm>
        </p:spPr>
        <p:txBody>
          <a:bodyPr/>
          <a:lstStyle>
            <a:lvl1pPr>
              <a:defRPr/>
            </a:lvl1pPr>
          </a:lstStyle>
          <a:p>
            <a:pPr>
              <a:defRPr/>
            </a:pPr>
            <a:endParaRPr lang="en-US" altLang="ja-JP"/>
          </a:p>
        </p:txBody>
      </p:sp>
      <p:sp>
        <p:nvSpPr>
          <p:cNvPr id="11" name="Rectangle 6"/>
          <p:cNvSpPr>
            <a:spLocks noGrp="1" noChangeArrowheads="1"/>
          </p:cNvSpPr>
          <p:nvPr>
            <p:ph type="sldNum" sz="quarter" idx="12"/>
          </p:nvPr>
        </p:nvSpPr>
        <p:spPr>
          <a:xfrm>
            <a:off x="6553200" y="6245225"/>
            <a:ext cx="2133600" cy="476250"/>
          </a:xfrm>
        </p:spPr>
        <p:txBody>
          <a:bodyPr/>
          <a:lstStyle>
            <a:lvl1pPr>
              <a:defRPr/>
            </a:lvl1pPr>
          </a:lstStyle>
          <a:p>
            <a:pPr>
              <a:defRPr/>
            </a:pPr>
            <a:fld id="{F9B8820D-8B89-4C69-85DC-6A30C4FF350B}" type="slidenum">
              <a:rPr lang="en-US" altLang="ja-JP"/>
              <a:pPr>
                <a:defRPr/>
              </a:pPr>
              <a:t>‹#›</a:t>
            </a:fld>
            <a:endParaRPr lang="en-US" altLang="ja-JP" dirty="0"/>
          </a:p>
        </p:txBody>
      </p:sp>
    </p:spTree>
    <p:extLst>
      <p:ext uri="{BB962C8B-B14F-4D97-AF65-F5344CB8AC3E}">
        <p14:creationId xmlns:p14="http://schemas.microsoft.com/office/powerpoint/2010/main" val="2154300274"/>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コンテンツ プレースホルダ 2"/>
          <p:cNvSpPr>
            <a:spLocks noGrp="1"/>
          </p:cNvSpPr>
          <p:nvPr>
            <p:ph idx="1"/>
          </p:nvPr>
        </p:nvSpPr>
        <p:spPr/>
        <p:txBody>
          <a:bodyPr/>
          <a:lstStyle>
            <a:lvl1pPr>
              <a:buClr>
                <a:srgbClr val="006666"/>
              </a:buClr>
              <a:buFont typeface="Wingdings" pitchFamily="2" charset="2"/>
              <a:buChar char="n"/>
              <a:defRPr/>
            </a:lvl1pPr>
            <a:lvl2pPr>
              <a:buClr>
                <a:srgbClr val="669900"/>
              </a:buClr>
              <a:buSzPct val="80000"/>
              <a:buFont typeface="Wingdings" pitchFamily="2" charset="2"/>
              <a:buChar char="l"/>
              <a:defRPr/>
            </a:lvl2pPr>
            <a:lvl3pPr>
              <a:buClr>
                <a:srgbClr val="FF6600"/>
              </a:buClr>
              <a:defRPr/>
            </a:lvl3pPr>
          </a:lstStyle>
          <a:p>
            <a:pPr lvl="0"/>
            <a:r>
              <a:rPr lang="ja-JP" altLang="en-US" dirty="0" smtClean="0"/>
              <a:t>マスタ テキストの書式設定</a:t>
            </a:r>
          </a:p>
          <a:p>
            <a:pPr lvl="1"/>
            <a:r>
              <a:rPr lang="ja-JP" altLang="en-US" dirty="0" smtClean="0"/>
              <a:t>第 </a:t>
            </a:r>
            <a:r>
              <a:rPr lang="en-US" altLang="ja-JP" dirty="0" smtClean="0"/>
              <a:t>2 </a:t>
            </a:r>
            <a:r>
              <a:rPr lang="ja-JP" altLang="en-US" dirty="0" smtClean="0"/>
              <a:t>レベル</a:t>
            </a:r>
          </a:p>
          <a:p>
            <a:pPr lvl="2"/>
            <a:r>
              <a:rPr lang="ja-JP" altLang="en-US" dirty="0" smtClean="0"/>
              <a:t>第 </a:t>
            </a:r>
            <a:r>
              <a:rPr lang="en-US" altLang="ja-JP" dirty="0" smtClean="0"/>
              <a:t>3 </a:t>
            </a:r>
            <a:r>
              <a:rPr lang="ja-JP" altLang="en-US" dirty="0" smtClean="0"/>
              <a:t>レベル</a:t>
            </a:r>
          </a:p>
          <a:p>
            <a:pPr lvl="3"/>
            <a:r>
              <a:rPr lang="ja-JP" altLang="en-US" dirty="0" smtClean="0"/>
              <a:t>第 </a:t>
            </a:r>
            <a:r>
              <a:rPr lang="en-US" altLang="ja-JP" dirty="0" smtClean="0"/>
              <a:t>4 </a:t>
            </a:r>
            <a:r>
              <a:rPr lang="ja-JP" altLang="en-US" dirty="0" smtClean="0"/>
              <a:t>レベル</a:t>
            </a:r>
          </a:p>
          <a:p>
            <a:pPr lvl="4"/>
            <a:r>
              <a:rPr lang="ja-JP" altLang="en-US" dirty="0" smtClean="0"/>
              <a:t>第 </a:t>
            </a:r>
            <a:r>
              <a:rPr lang="en-US" altLang="ja-JP" dirty="0" smtClean="0"/>
              <a:t>5 </a:t>
            </a:r>
            <a:r>
              <a:rPr lang="ja-JP" altLang="en-US" dirty="0" smtClean="0"/>
              <a:t>レベル</a:t>
            </a:r>
            <a:endParaRPr lang="ja-JP" altLang="en-US" dirty="0"/>
          </a:p>
        </p:txBody>
      </p:sp>
      <p:sp>
        <p:nvSpPr>
          <p:cNvPr id="4" name="Rectangle 4"/>
          <p:cNvSpPr>
            <a:spLocks noGrp="1" noChangeArrowheads="1"/>
          </p:cNvSpPr>
          <p:nvPr>
            <p:ph type="dt" sz="half" idx="10"/>
          </p:nvPr>
        </p:nvSpPr>
        <p:spPr>
          <a:ln/>
        </p:spPr>
        <p:txBody>
          <a:bodyPr/>
          <a:lstStyle>
            <a:lvl1pPr>
              <a:defRPr/>
            </a:lvl1pPr>
          </a:lstStyle>
          <a:p>
            <a:pPr>
              <a:defRPr/>
            </a:pPr>
            <a:fld id="{BC259C0F-7ADC-4A1F-896E-DBFF4E395D09}" type="datetime1">
              <a:rPr lang="ja-JP" altLang="en-US"/>
              <a:pPr>
                <a:defRPr/>
              </a:pPr>
              <a:t>2017/2/20</a:t>
            </a:fld>
            <a:endParaRPr lang="en-US" altLang="ja-JP"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a:ln/>
        </p:spPr>
        <p:txBody>
          <a:bodyPr/>
          <a:lstStyle>
            <a:lvl1pPr>
              <a:defRPr/>
            </a:lvl1pPr>
          </a:lstStyle>
          <a:p>
            <a:pPr>
              <a:defRPr/>
            </a:pPr>
            <a:fld id="{D1CA433B-4CE0-41E6-90CD-129EDF4C0A97}" type="slidenum">
              <a:rPr lang="en-US" altLang="ja-JP"/>
              <a:pPr>
                <a:defRPr/>
              </a:pPr>
              <a:t>‹#›</a:t>
            </a:fld>
            <a:endParaRPr lang="en-US" altLang="ja-JP" dirty="0"/>
          </a:p>
        </p:txBody>
      </p:sp>
    </p:spTree>
    <p:extLst>
      <p:ext uri="{BB962C8B-B14F-4D97-AF65-F5344CB8AC3E}">
        <p14:creationId xmlns:p14="http://schemas.microsoft.com/office/powerpoint/2010/main" val="764932673"/>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lang="ja-JP" altLang="en-US" smtClean="0"/>
              <a:t>マスタ タイトルの書式設定</a:t>
            </a:r>
            <a:endParaRPr lang="ja-JP" altLang="en-US"/>
          </a:p>
        </p:txBody>
      </p:sp>
      <p:sp>
        <p:nvSpPr>
          <p:cNvPr id="3" name="テキスト プレースホルダ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ja-JP" altLang="en-US" smtClean="0"/>
              <a:t>マスタ テキストの書式設定</a:t>
            </a:r>
          </a:p>
        </p:txBody>
      </p:sp>
      <p:sp>
        <p:nvSpPr>
          <p:cNvPr id="4" name="Rectangle 4"/>
          <p:cNvSpPr>
            <a:spLocks noGrp="1" noChangeArrowheads="1"/>
          </p:cNvSpPr>
          <p:nvPr>
            <p:ph type="dt" sz="half" idx="10"/>
          </p:nvPr>
        </p:nvSpPr>
        <p:spPr>
          <a:ln/>
        </p:spPr>
        <p:txBody>
          <a:bodyPr/>
          <a:lstStyle>
            <a:lvl1pPr>
              <a:defRPr/>
            </a:lvl1pPr>
          </a:lstStyle>
          <a:p>
            <a:pPr>
              <a:defRPr/>
            </a:pPr>
            <a:fld id="{709A9248-CFB2-4A8C-ADF0-11223D20DF26}" type="datetime1">
              <a:rPr lang="ja-JP" altLang="en-US"/>
              <a:pPr>
                <a:defRPr/>
              </a:pPr>
              <a:t>2017/2/20</a:t>
            </a:fld>
            <a:endParaRPr lang="en-US" altLang="ja-JP"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a:ln/>
        </p:spPr>
        <p:txBody>
          <a:bodyPr/>
          <a:lstStyle>
            <a:lvl1pPr>
              <a:defRPr/>
            </a:lvl1pPr>
          </a:lstStyle>
          <a:p>
            <a:pPr>
              <a:defRPr/>
            </a:pPr>
            <a:fld id="{DC4297F0-A6F4-4B9C-9960-40DF7BF7718E}" type="slidenum">
              <a:rPr lang="en-US" altLang="ja-JP"/>
              <a:pPr>
                <a:defRPr/>
              </a:pPr>
              <a:t>‹#›</a:t>
            </a:fld>
            <a:endParaRPr lang="en-US" altLang="ja-JP" dirty="0"/>
          </a:p>
        </p:txBody>
      </p:sp>
    </p:spTree>
    <p:extLst>
      <p:ext uri="{BB962C8B-B14F-4D97-AF65-F5344CB8AC3E}">
        <p14:creationId xmlns:p14="http://schemas.microsoft.com/office/powerpoint/2010/main" val="3878730973"/>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コンテンツ プレースホルダ 2"/>
          <p:cNvSpPr>
            <a:spLocks noGrp="1"/>
          </p:cNvSpPr>
          <p:nvPr>
            <p:ph sz="half" idx="1"/>
          </p:nvPr>
        </p:nvSpPr>
        <p:spPr>
          <a:xfrm>
            <a:off x="457200" y="908050"/>
            <a:ext cx="4038600" cy="54006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 3"/>
          <p:cNvSpPr>
            <a:spLocks noGrp="1"/>
          </p:cNvSpPr>
          <p:nvPr>
            <p:ph sz="half" idx="2"/>
          </p:nvPr>
        </p:nvSpPr>
        <p:spPr>
          <a:xfrm>
            <a:off x="4648200" y="908050"/>
            <a:ext cx="4038600" cy="54006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Rectangle 4"/>
          <p:cNvSpPr>
            <a:spLocks noGrp="1" noChangeArrowheads="1"/>
          </p:cNvSpPr>
          <p:nvPr>
            <p:ph type="dt" sz="half" idx="10"/>
          </p:nvPr>
        </p:nvSpPr>
        <p:spPr>
          <a:ln/>
        </p:spPr>
        <p:txBody>
          <a:bodyPr/>
          <a:lstStyle>
            <a:lvl1pPr>
              <a:defRPr/>
            </a:lvl1pPr>
          </a:lstStyle>
          <a:p>
            <a:pPr>
              <a:defRPr/>
            </a:pPr>
            <a:fld id="{E7D58CD6-5999-4E4B-8C83-650880B5EA12}" type="datetime1">
              <a:rPr lang="ja-JP" altLang="en-US"/>
              <a:pPr>
                <a:defRPr/>
              </a:pPr>
              <a:t>2017/2/20</a:t>
            </a:fld>
            <a:endParaRPr lang="en-US" altLang="ja-JP" dirty="0"/>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7" name="Rectangle 6"/>
          <p:cNvSpPr>
            <a:spLocks noGrp="1" noChangeArrowheads="1"/>
          </p:cNvSpPr>
          <p:nvPr>
            <p:ph type="sldNum" sz="quarter" idx="12"/>
          </p:nvPr>
        </p:nvSpPr>
        <p:spPr>
          <a:ln/>
        </p:spPr>
        <p:txBody>
          <a:bodyPr/>
          <a:lstStyle>
            <a:lvl1pPr>
              <a:defRPr/>
            </a:lvl1pPr>
          </a:lstStyle>
          <a:p>
            <a:pPr>
              <a:defRPr/>
            </a:pPr>
            <a:fld id="{64A43D53-8983-427C-9748-AE2DA576EBF7}" type="slidenum">
              <a:rPr lang="en-US" altLang="ja-JP"/>
              <a:pPr>
                <a:defRPr/>
              </a:pPr>
              <a:t>‹#›</a:t>
            </a:fld>
            <a:endParaRPr lang="en-US" altLang="ja-JP" dirty="0"/>
          </a:p>
        </p:txBody>
      </p:sp>
    </p:spTree>
    <p:extLst>
      <p:ext uri="{BB962C8B-B14F-4D97-AF65-F5344CB8AC3E}">
        <p14:creationId xmlns:p14="http://schemas.microsoft.com/office/powerpoint/2010/main" val="3781764290"/>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1143000"/>
          </a:xfrm>
        </p:spPr>
        <p:txBody>
          <a:bodyPr/>
          <a:lstStyle>
            <a:lvl1pPr>
              <a:defRPr/>
            </a:lvl1pPr>
          </a:lstStyle>
          <a:p>
            <a:r>
              <a:rPr lang="ja-JP" altLang="en-US" smtClean="0"/>
              <a:t>マスタ タイトルの書式設定</a:t>
            </a:r>
            <a:endParaRPr lang="ja-JP" altLang="en-US"/>
          </a:p>
        </p:txBody>
      </p:sp>
      <p:sp>
        <p:nvSpPr>
          <p:cNvPr id="3" name="テキスト プレースホル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 テキストの書式設定</a:t>
            </a:r>
          </a:p>
        </p:txBody>
      </p:sp>
      <p:sp>
        <p:nvSpPr>
          <p:cNvPr id="4" name="コンテンツ プレースホル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テキスト プレースホル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 テキストの書式設定</a:t>
            </a:r>
          </a:p>
        </p:txBody>
      </p:sp>
      <p:sp>
        <p:nvSpPr>
          <p:cNvPr id="6" name="コンテンツ プレースホル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7" name="Rectangle 4"/>
          <p:cNvSpPr>
            <a:spLocks noGrp="1" noChangeArrowheads="1"/>
          </p:cNvSpPr>
          <p:nvPr>
            <p:ph type="dt" sz="half" idx="10"/>
          </p:nvPr>
        </p:nvSpPr>
        <p:spPr>
          <a:ln/>
        </p:spPr>
        <p:txBody>
          <a:bodyPr/>
          <a:lstStyle>
            <a:lvl1pPr>
              <a:defRPr/>
            </a:lvl1pPr>
          </a:lstStyle>
          <a:p>
            <a:pPr>
              <a:defRPr/>
            </a:pPr>
            <a:fld id="{70B2734F-61C8-4D4C-8E18-40EF00F96431}" type="datetime1">
              <a:rPr lang="ja-JP" altLang="en-US"/>
              <a:pPr>
                <a:defRPr/>
              </a:pPr>
              <a:t>2017/2/20</a:t>
            </a:fld>
            <a:endParaRPr lang="en-US" altLang="ja-JP" dirty="0"/>
          </a:p>
        </p:txBody>
      </p:sp>
      <p:sp>
        <p:nvSpPr>
          <p:cNvPr id="8"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9" name="Rectangle 6"/>
          <p:cNvSpPr>
            <a:spLocks noGrp="1" noChangeArrowheads="1"/>
          </p:cNvSpPr>
          <p:nvPr>
            <p:ph type="sldNum" sz="quarter" idx="12"/>
          </p:nvPr>
        </p:nvSpPr>
        <p:spPr>
          <a:ln/>
        </p:spPr>
        <p:txBody>
          <a:bodyPr/>
          <a:lstStyle>
            <a:lvl1pPr>
              <a:defRPr/>
            </a:lvl1pPr>
          </a:lstStyle>
          <a:p>
            <a:pPr>
              <a:defRPr/>
            </a:pPr>
            <a:fld id="{406AEABC-2A46-446D-9599-603EF9DF691D}" type="slidenum">
              <a:rPr lang="en-US" altLang="ja-JP"/>
              <a:pPr>
                <a:defRPr/>
              </a:pPr>
              <a:t>‹#›</a:t>
            </a:fld>
            <a:endParaRPr lang="en-US" altLang="ja-JP" dirty="0"/>
          </a:p>
        </p:txBody>
      </p:sp>
    </p:spTree>
    <p:extLst>
      <p:ext uri="{BB962C8B-B14F-4D97-AF65-F5344CB8AC3E}">
        <p14:creationId xmlns:p14="http://schemas.microsoft.com/office/powerpoint/2010/main" val="20700727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コンテンツ プレースホルダ 2"/>
          <p:cNvSpPr>
            <a:spLocks noGrp="1"/>
          </p:cNvSpPr>
          <p:nvPr>
            <p:ph sz="half" idx="1"/>
          </p:nvPr>
        </p:nvSpPr>
        <p:spPr>
          <a:xfrm>
            <a:off x="457200" y="908050"/>
            <a:ext cx="4038600" cy="54006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 3"/>
          <p:cNvSpPr>
            <a:spLocks noGrp="1"/>
          </p:cNvSpPr>
          <p:nvPr>
            <p:ph sz="half" idx="2"/>
          </p:nvPr>
        </p:nvSpPr>
        <p:spPr>
          <a:xfrm>
            <a:off x="4648200" y="908050"/>
            <a:ext cx="4038600" cy="54006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Rectangle 4"/>
          <p:cNvSpPr>
            <a:spLocks noGrp="1" noChangeArrowheads="1"/>
          </p:cNvSpPr>
          <p:nvPr>
            <p:ph type="dt" sz="half" idx="10"/>
          </p:nvPr>
        </p:nvSpPr>
        <p:spPr>
          <a:ln/>
        </p:spPr>
        <p:txBody>
          <a:bodyPr/>
          <a:lstStyle>
            <a:lvl1pPr>
              <a:defRPr/>
            </a:lvl1pPr>
          </a:lstStyle>
          <a:p>
            <a:pPr>
              <a:defRPr/>
            </a:pPr>
            <a:fld id="{8866D453-5108-4538-A48D-D5479C82EE45}" type="datetime1">
              <a:rPr lang="ja-JP" altLang="en-US"/>
              <a:pPr>
                <a:defRPr/>
              </a:pPr>
              <a:t>2017/2/20</a:t>
            </a:fld>
            <a:endParaRPr lang="en-US" altLang="ja-JP" dirty="0"/>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7" name="Rectangle 6"/>
          <p:cNvSpPr>
            <a:spLocks noGrp="1" noChangeArrowheads="1"/>
          </p:cNvSpPr>
          <p:nvPr>
            <p:ph type="sldNum" sz="quarter" idx="12"/>
          </p:nvPr>
        </p:nvSpPr>
        <p:spPr>
          <a:ln/>
        </p:spPr>
        <p:txBody>
          <a:bodyPr/>
          <a:lstStyle>
            <a:lvl1pPr>
              <a:defRPr/>
            </a:lvl1pPr>
          </a:lstStyle>
          <a:p>
            <a:pPr>
              <a:defRPr/>
            </a:pPr>
            <a:fld id="{0CB1A493-F2B2-43A5-97EB-124498F3E1B7}" type="slidenum">
              <a:rPr lang="en-US" altLang="ja-JP"/>
              <a:pPr>
                <a:defRPr/>
              </a:pPr>
              <a:t>‹#›</a:t>
            </a:fld>
            <a:endParaRPr lang="en-US" altLang="ja-JP" dirty="0"/>
          </a:p>
        </p:txBody>
      </p:sp>
    </p:spTree>
    <p:extLst>
      <p:ext uri="{BB962C8B-B14F-4D97-AF65-F5344CB8AC3E}">
        <p14:creationId xmlns:p14="http://schemas.microsoft.com/office/powerpoint/2010/main" val="198683400"/>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Rectangle 4"/>
          <p:cNvSpPr>
            <a:spLocks noGrp="1" noChangeArrowheads="1"/>
          </p:cNvSpPr>
          <p:nvPr>
            <p:ph type="dt" sz="half" idx="10"/>
          </p:nvPr>
        </p:nvSpPr>
        <p:spPr>
          <a:ln/>
        </p:spPr>
        <p:txBody>
          <a:bodyPr/>
          <a:lstStyle>
            <a:lvl1pPr>
              <a:defRPr/>
            </a:lvl1pPr>
          </a:lstStyle>
          <a:p>
            <a:pPr>
              <a:defRPr/>
            </a:pPr>
            <a:fld id="{D7F19B3E-11B4-4A74-97C7-3E09BEE76F5F}" type="datetime1">
              <a:rPr lang="ja-JP" altLang="en-US"/>
              <a:pPr>
                <a:defRPr/>
              </a:pPr>
              <a:t>2017/2/20</a:t>
            </a:fld>
            <a:endParaRPr lang="en-US" altLang="ja-JP" dirty="0"/>
          </a:p>
        </p:txBody>
      </p:sp>
      <p:sp>
        <p:nvSpPr>
          <p:cNvPr id="4"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5" name="Rectangle 6"/>
          <p:cNvSpPr>
            <a:spLocks noGrp="1" noChangeArrowheads="1"/>
          </p:cNvSpPr>
          <p:nvPr>
            <p:ph type="sldNum" sz="quarter" idx="12"/>
          </p:nvPr>
        </p:nvSpPr>
        <p:spPr>
          <a:ln/>
        </p:spPr>
        <p:txBody>
          <a:bodyPr/>
          <a:lstStyle>
            <a:lvl1pPr>
              <a:defRPr/>
            </a:lvl1pPr>
          </a:lstStyle>
          <a:p>
            <a:pPr>
              <a:defRPr/>
            </a:pPr>
            <a:fld id="{F5AC01C5-5F04-43C2-9DFD-B82DCBD6DEBA}" type="slidenum">
              <a:rPr lang="en-US" altLang="ja-JP"/>
              <a:pPr>
                <a:defRPr/>
              </a:pPr>
              <a:t>‹#›</a:t>
            </a:fld>
            <a:endParaRPr lang="en-US" altLang="ja-JP" dirty="0"/>
          </a:p>
        </p:txBody>
      </p:sp>
    </p:spTree>
    <p:extLst>
      <p:ext uri="{BB962C8B-B14F-4D97-AF65-F5344CB8AC3E}">
        <p14:creationId xmlns:p14="http://schemas.microsoft.com/office/powerpoint/2010/main" val="1023527490"/>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fld id="{8F173061-B2E1-47AB-8C9E-A90D8BA34F98}" type="datetime1">
              <a:rPr lang="ja-JP" altLang="en-US"/>
              <a:pPr>
                <a:defRPr/>
              </a:pPr>
              <a:t>2017/2/20</a:t>
            </a:fld>
            <a:endParaRPr lang="en-US" altLang="ja-JP" dirty="0"/>
          </a:p>
        </p:txBody>
      </p:sp>
      <p:sp>
        <p:nvSpPr>
          <p:cNvPr id="3"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4" name="Rectangle 6"/>
          <p:cNvSpPr>
            <a:spLocks noGrp="1" noChangeArrowheads="1"/>
          </p:cNvSpPr>
          <p:nvPr>
            <p:ph type="sldNum" sz="quarter" idx="12"/>
          </p:nvPr>
        </p:nvSpPr>
        <p:spPr>
          <a:ln/>
        </p:spPr>
        <p:txBody>
          <a:bodyPr/>
          <a:lstStyle>
            <a:lvl1pPr>
              <a:defRPr/>
            </a:lvl1pPr>
          </a:lstStyle>
          <a:p>
            <a:pPr>
              <a:defRPr/>
            </a:pPr>
            <a:fld id="{CF7192C9-C0D4-46B8-A65D-BE6E3088AF1C}" type="slidenum">
              <a:rPr lang="en-US" altLang="ja-JP"/>
              <a:pPr>
                <a:defRPr/>
              </a:pPr>
              <a:t>‹#›</a:t>
            </a:fld>
            <a:endParaRPr lang="en-US" altLang="ja-JP" dirty="0"/>
          </a:p>
        </p:txBody>
      </p:sp>
    </p:spTree>
    <p:extLst>
      <p:ext uri="{BB962C8B-B14F-4D97-AF65-F5344CB8AC3E}">
        <p14:creationId xmlns:p14="http://schemas.microsoft.com/office/powerpoint/2010/main" val="3025821225"/>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lang="ja-JP" altLang="en-US" smtClean="0"/>
              <a:t>マスタ タイトルの書式設定</a:t>
            </a:r>
            <a:endParaRPr lang="ja-JP" altLang="en-US"/>
          </a:p>
        </p:txBody>
      </p:sp>
      <p:sp>
        <p:nvSpPr>
          <p:cNvPr id="3" name="コンテンツ プレースホル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テキスト プレースホル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 テキストの書式設定</a:t>
            </a:r>
          </a:p>
        </p:txBody>
      </p:sp>
      <p:sp>
        <p:nvSpPr>
          <p:cNvPr id="5" name="Rectangle 4"/>
          <p:cNvSpPr>
            <a:spLocks noGrp="1" noChangeArrowheads="1"/>
          </p:cNvSpPr>
          <p:nvPr>
            <p:ph type="dt" sz="half" idx="10"/>
          </p:nvPr>
        </p:nvSpPr>
        <p:spPr>
          <a:ln/>
        </p:spPr>
        <p:txBody>
          <a:bodyPr/>
          <a:lstStyle>
            <a:lvl1pPr>
              <a:defRPr/>
            </a:lvl1pPr>
          </a:lstStyle>
          <a:p>
            <a:pPr>
              <a:defRPr/>
            </a:pPr>
            <a:fld id="{215371E3-7987-4BC3-95C4-3F6B758BF353}" type="datetime1">
              <a:rPr lang="ja-JP" altLang="en-US"/>
              <a:pPr>
                <a:defRPr/>
              </a:pPr>
              <a:t>2017/2/20</a:t>
            </a:fld>
            <a:endParaRPr lang="en-US" altLang="ja-JP" dirty="0"/>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7" name="Rectangle 6"/>
          <p:cNvSpPr>
            <a:spLocks noGrp="1" noChangeArrowheads="1"/>
          </p:cNvSpPr>
          <p:nvPr>
            <p:ph type="sldNum" sz="quarter" idx="12"/>
          </p:nvPr>
        </p:nvSpPr>
        <p:spPr>
          <a:ln/>
        </p:spPr>
        <p:txBody>
          <a:bodyPr/>
          <a:lstStyle>
            <a:lvl1pPr>
              <a:defRPr/>
            </a:lvl1pPr>
          </a:lstStyle>
          <a:p>
            <a:pPr>
              <a:defRPr/>
            </a:pPr>
            <a:fld id="{252D087E-412D-44C5-A0F9-716F4CEB2C89}" type="slidenum">
              <a:rPr lang="en-US" altLang="ja-JP"/>
              <a:pPr>
                <a:defRPr/>
              </a:pPr>
              <a:t>‹#›</a:t>
            </a:fld>
            <a:endParaRPr lang="en-US" altLang="ja-JP" dirty="0"/>
          </a:p>
        </p:txBody>
      </p:sp>
    </p:spTree>
    <p:extLst>
      <p:ext uri="{BB962C8B-B14F-4D97-AF65-F5344CB8AC3E}">
        <p14:creationId xmlns:p14="http://schemas.microsoft.com/office/powerpoint/2010/main" val="3585366879"/>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lang="ja-JP" altLang="en-US" smtClean="0"/>
              <a:t>マスタ タイトルの書式設定</a:t>
            </a:r>
            <a:endParaRPr lang="ja-JP" altLang="en-US"/>
          </a:p>
        </p:txBody>
      </p:sp>
      <p:sp>
        <p:nvSpPr>
          <p:cNvPr id="3" name="図プレースホルダ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ja-JP" altLang="en-US" noProof="0" dirty="0" smtClean="0"/>
              <a:t>アイコンをクリックして図を追加</a:t>
            </a:r>
            <a:endParaRPr lang="ja-JP" altLang="en-US" noProof="0" dirty="0"/>
          </a:p>
        </p:txBody>
      </p:sp>
      <p:sp>
        <p:nvSpPr>
          <p:cNvPr id="4" name="テキスト プレースホル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 テキストの書式設定</a:t>
            </a:r>
          </a:p>
        </p:txBody>
      </p:sp>
      <p:sp>
        <p:nvSpPr>
          <p:cNvPr id="5" name="Rectangle 4"/>
          <p:cNvSpPr>
            <a:spLocks noGrp="1" noChangeArrowheads="1"/>
          </p:cNvSpPr>
          <p:nvPr>
            <p:ph type="dt" sz="half" idx="10"/>
          </p:nvPr>
        </p:nvSpPr>
        <p:spPr>
          <a:ln/>
        </p:spPr>
        <p:txBody>
          <a:bodyPr/>
          <a:lstStyle>
            <a:lvl1pPr>
              <a:defRPr/>
            </a:lvl1pPr>
          </a:lstStyle>
          <a:p>
            <a:pPr>
              <a:defRPr/>
            </a:pPr>
            <a:fld id="{A9077EF3-432D-4FE3-B231-3AEB1860DF50}" type="datetime1">
              <a:rPr lang="ja-JP" altLang="en-US"/>
              <a:pPr>
                <a:defRPr/>
              </a:pPr>
              <a:t>2017/2/20</a:t>
            </a:fld>
            <a:endParaRPr lang="en-US" altLang="ja-JP" dirty="0"/>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7" name="Rectangle 6"/>
          <p:cNvSpPr>
            <a:spLocks noGrp="1" noChangeArrowheads="1"/>
          </p:cNvSpPr>
          <p:nvPr>
            <p:ph type="sldNum" sz="quarter" idx="12"/>
          </p:nvPr>
        </p:nvSpPr>
        <p:spPr>
          <a:ln/>
        </p:spPr>
        <p:txBody>
          <a:bodyPr/>
          <a:lstStyle>
            <a:lvl1pPr>
              <a:defRPr/>
            </a:lvl1pPr>
          </a:lstStyle>
          <a:p>
            <a:pPr>
              <a:defRPr/>
            </a:pPr>
            <a:fld id="{E0F81EAA-548F-4E30-A93A-AF7DFCDD82EF}" type="slidenum">
              <a:rPr lang="en-US" altLang="ja-JP"/>
              <a:pPr>
                <a:defRPr/>
              </a:pPr>
              <a:t>‹#›</a:t>
            </a:fld>
            <a:endParaRPr lang="en-US" altLang="ja-JP" dirty="0"/>
          </a:p>
        </p:txBody>
      </p:sp>
    </p:spTree>
    <p:extLst>
      <p:ext uri="{BB962C8B-B14F-4D97-AF65-F5344CB8AC3E}">
        <p14:creationId xmlns:p14="http://schemas.microsoft.com/office/powerpoint/2010/main" val="2144780780"/>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縦書きテキスト プレースホルダ 2"/>
          <p:cNvSpPr>
            <a:spLocks noGrp="1"/>
          </p:cNvSpPr>
          <p:nvPr>
            <p:ph type="body" orient="vert" idx="1"/>
          </p:nvPr>
        </p:nvSpPr>
        <p:spPr/>
        <p:txBody>
          <a:bodyPr vert="eaVer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Rectangle 4"/>
          <p:cNvSpPr>
            <a:spLocks noGrp="1" noChangeArrowheads="1"/>
          </p:cNvSpPr>
          <p:nvPr>
            <p:ph type="dt" sz="half" idx="10"/>
          </p:nvPr>
        </p:nvSpPr>
        <p:spPr>
          <a:ln/>
        </p:spPr>
        <p:txBody>
          <a:bodyPr/>
          <a:lstStyle>
            <a:lvl1pPr>
              <a:defRPr/>
            </a:lvl1pPr>
          </a:lstStyle>
          <a:p>
            <a:pPr>
              <a:defRPr/>
            </a:pPr>
            <a:fld id="{EBC2BD11-F84B-4562-81D6-6B0172A28375}" type="datetime1">
              <a:rPr lang="ja-JP" altLang="en-US"/>
              <a:pPr>
                <a:defRPr/>
              </a:pPr>
              <a:t>2017/2/20</a:t>
            </a:fld>
            <a:endParaRPr lang="en-US" altLang="ja-JP"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a:ln/>
        </p:spPr>
        <p:txBody>
          <a:bodyPr/>
          <a:lstStyle>
            <a:lvl1pPr>
              <a:defRPr/>
            </a:lvl1pPr>
          </a:lstStyle>
          <a:p>
            <a:pPr>
              <a:defRPr/>
            </a:pPr>
            <a:fld id="{26D570FE-FD5F-4C55-90D2-7155B9B9B675}" type="slidenum">
              <a:rPr lang="en-US" altLang="ja-JP"/>
              <a:pPr>
                <a:defRPr/>
              </a:pPr>
              <a:t>‹#›</a:t>
            </a:fld>
            <a:endParaRPr lang="en-US" altLang="ja-JP" dirty="0"/>
          </a:p>
        </p:txBody>
      </p:sp>
    </p:spTree>
    <p:extLst>
      <p:ext uri="{BB962C8B-B14F-4D97-AF65-F5344CB8AC3E}">
        <p14:creationId xmlns:p14="http://schemas.microsoft.com/office/powerpoint/2010/main" val="2723694996"/>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115888"/>
            <a:ext cx="2057400" cy="6192837"/>
          </a:xfrm>
        </p:spPr>
        <p:txBody>
          <a:bodyPr vert="eaVert"/>
          <a:lstStyle/>
          <a:p>
            <a:r>
              <a:rPr lang="ja-JP" altLang="en-US" smtClean="0"/>
              <a:t>マスタ タイトルの書式設定</a:t>
            </a:r>
            <a:endParaRPr lang="ja-JP" altLang="en-US"/>
          </a:p>
        </p:txBody>
      </p:sp>
      <p:sp>
        <p:nvSpPr>
          <p:cNvPr id="3" name="縦書きテキスト プレースホルダ 2"/>
          <p:cNvSpPr>
            <a:spLocks noGrp="1"/>
          </p:cNvSpPr>
          <p:nvPr>
            <p:ph type="body" orient="vert" idx="1"/>
          </p:nvPr>
        </p:nvSpPr>
        <p:spPr>
          <a:xfrm>
            <a:off x="457200" y="115888"/>
            <a:ext cx="6019800" cy="6192837"/>
          </a:xfrm>
        </p:spPr>
        <p:txBody>
          <a:bodyPr vert="eaVer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Rectangle 4"/>
          <p:cNvSpPr>
            <a:spLocks noGrp="1" noChangeArrowheads="1"/>
          </p:cNvSpPr>
          <p:nvPr>
            <p:ph type="dt" sz="half" idx="10"/>
          </p:nvPr>
        </p:nvSpPr>
        <p:spPr>
          <a:ln/>
        </p:spPr>
        <p:txBody>
          <a:bodyPr/>
          <a:lstStyle>
            <a:lvl1pPr>
              <a:defRPr/>
            </a:lvl1pPr>
          </a:lstStyle>
          <a:p>
            <a:pPr>
              <a:defRPr/>
            </a:pPr>
            <a:fld id="{493E86FE-5A98-4079-A217-5AFC96C15AC2}" type="datetime1">
              <a:rPr lang="ja-JP" altLang="en-US"/>
              <a:pPr>
                <a:defRPr/>
              </a:pPr>
              <a:t>2017/2/20</a:t>
            </a:fld>
            <a:endParaRPr lang="en-US" altLang="ja-JP"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a:ln/>
        </p:spPr>
        <p:txBody>
          <a:bodyPr/>
          <a:lstStyle>
            <a:lvl1pPr>
              <a:defRPr/>
            </a:lvl1pPr>
          </a:lstStyle>
          <a:p>
            <a:pPr>
              <a:defRPr/>
            </a:pPr>
            <a:fld id="{295F4443-8F6B-49BA-81B5-1AAFF6ABA64E}" type="slidenum">
              <a:rPr lang="en-US" altLang="ja-JP"/>
              <a:pPr>
                <a:defRPr/>
              </a:pPr>
              <a:t>‹#›</a:t>
            </a:fld>
            <a:endParaRPr lang="en-US" altLang="ja-JP" dirty="0"/>
          </a:p>
        </p:txBody>
      </p:sp>
    </p:spTree>
    <p:extLst>
      <p:ext uri="{BB962C8B-B14F-4D97-AF65-F5344CB8AC3E}">
        <p14:creationId xmlns:p14="http://schemas.microsoft.com/office/powerpoint/2010/main" val="267954578"/>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showMasterSp="0" type="title" preserve="1">
  <p:cSld name="タイトル スライド">
    <p:spTree>
      <p:nvGrpSpPr>
        <p:cNvPr id="1" name=""/>
        <p:cNvGrpSpPr/>
        <p:nvPr/>
      </p:nvGrpSpPr>
      <p:grpSpPr>
        <a:xfrm>
          <a:off x="0" y="0"/>
          <a:ext cx="0" cy="0"/>
          <a:chOff x="0" y="0"/>
          <a:chExt cx="0" cy="0"/>
        </a:xfrm>
      </p:grpSpPr>
      <p:sp>
        <p:nvSpPr>
          <p:cNvPr id="4" name="Rectangle 11"/>
          <p:cNvSpPr>
            <a:spLocks noChangeArrowheads="1"/>
          </p:cNvSpPr>
          <p:nvPr userDrawn="1"/>
        </p:nvSpPr>
        <p:spPr bwMode="auto">
          <a:xfrm>
            <a:off x="0" y="0"/>
            <a:ext cx="9144000" cy="1125538"/>
          </a:xfrm>
          <a:prstGeom prst="rect">
            <a:avLst/>
          </a:prstGeom>
          <a:solidFill>
            <a:srgbClr val="969696"/>
          </a:solidFill>
          <a:ln>
            <a:noFill/>
          </a:ln>
          <a:extLst/>
        </p:spPr>
        <p:txBody>
          <a:bodyPr anchor="ctr"/>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eaLnBrk="1" hangingPunct="1">
              <a:defRPr/>
            </a:pPr>
            <a:endParaRPr lang="ja-JP" altLang="en-US" smtClean="0"/>
          </a:p>
        </p:txBody>
      </p:sp>
      <p:sp>
        <p:nvSpPr>
          <p:cNvPr id="5" name="Rectangle 7"/>
          <p:cNvSpPr>
            <a:spLocks noChangeArrowheads="1"/>
          </p:cNvSpPr>
          <p:nvPr userDrawn="1"/>
        </p:nvSpPr>
        <p:spPr bwMode="auto">
          <a:xfrm>
            <a:off x="0" y="0"/>
            <a:ext cx="9144000" cy="1052513"/>
          </a:xfrm>
          <a:prstGeom prst="rect">
            <a:avLst/>
          </a:prstGeom>
          <a:gradFill rotWithShape="1">
            <a:gsLst>
              <a:gs pos="0">
                <a:srgbClr val="99CC00"/>
              </a:gs>
              <a:gs pos="100000">
                <a:srgbClr val="669900"/>
              </a:gs>
            </a:gsLst>
            <a:lin ang="2700000" scaled="1"/>
          </a:gradFill>
          <a:ln>
            <a:noFill/>
          </a:ln>
          <a:extLst/>
        </p:spPr>
        <p:txBody>
          <a:bodyPr wrap="none" anchor="ctr"/>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eaLnBrk="1" hangingPunct="1">
              <a:defRPr/>
            </a:pPr>
            <a:endParaRPr lang="ja-JP" altLang="en-US" smtClean="0"/>
          </a:p>
        </p:txBody>
      </p:sp>
      <p:sp>
        <p:nvSpPr>
          <p:cNvPr id="6" name="Rectangle 8"/>
          <p:cNvSpPr>
            <a:spLocks noChangeArrowheads="1"/>
          </p:cNvSpPr>
          <p:nvPr userDrawn="1"/>
        </p:nvSpPr>
        <p:spPr bwMode="auto">
          <a:xfrm>
            <a:off x="0" y="6453188"/>
            <a:ext cx="9144000" cy="404812"/>
          </a:xfrm>
          <a:prstGeom prst="rect">
            <a:avLst/>
          </a:prstGeom>
          <a:solidFill>
            <a:srgbClr val="99CC00"/>
          </a:solidFill>
          <a:ln>
            <a:noFill/>
          </a:ln>
          <a:extLst/>
        </p:spPr>
        <p:txBody>
          <a:bodyPr wrap="none" anchor="ctr"/>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eaLnBrk="1" hangingPunct="1">
              <a:defRPr/>
            </a:pPr>
            <a:endParaRPr lang="ja-JP" altLang="en-US" smtClean="0"/>
          </a:p>
        </p:txBody>
      </p:sp>
      <p:sp>
        <p:nvSpPr>
          <p:cNvPr id="7" name="Rectangle 9"/>
          <p:cNvSpPr>
            <a:spLocks noChangeArrowheads="1"/>
          </p:cNvSpPr>
          <p:nvPr userDrawn="1"/>
        </p:nvSpPr>
        <p:spPr bwMode="auto">
          <a:xfrm>
            <a:off x="0" y="3573463"/>
            <a:ext cx="9144000" cy="215900"/>
          </a:xfrm>
          <a:prstGeom prst="rect">
            <a:avLst/>
          </a:prstGeom>
          <a:solidFill>
            <a:srgbClr val="99CC00"/>
          </a:solidFill>
          <a:ln>
            <a:noFill/>
          </a:ln>
          <a:extLst/>
        </p:spPr>
        <p:txBody>
          <a:bodyPr wrap="none" anchor="ctr"/>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eaLnBrk="1" hangingPunct="1">
              <a:defRPr/>
            </a:pPr>
            <a:endParaRPr lang="ja-JP" altLang="en-US" smtClean="0">
              <a:latin typeface="HGPｺﾞｼｯｸE" pitchFamily="50" charset="-128"/>
              <a:ea typeface="HGPｺﾞｼｯｸE" pitchFamily="50" charset="-128"/>
            </a:endParaRPr>
          </a:p>
        </p:txBody>
      </p:sp>
      <p:sp>
        <p:nvSpPr>
          <p:cNvPr id="8" name="Rectangle 10"/>
          <p:cNvSpPr>
            <a:spLocks noChangeArrowheads="1"/>
          </p:cNvSpPr>
          <p:nvPr userDrawn="1"/>
        </p:nvSpPr>
        <p:spPr bwMode="auto">
          <a:xfrm>
            <a:off x="0" y="3816350"/>
            <a:ext cx="9144000" cy="46038"/>
          </a:xfrm>
          <a:prstGeom prst="rect">
            <a:avLst/>
          </a:prstGeom>
          <a:solidFill>
            <a:srgbClr val="969696"/>
          </a:solidFill>
          <a:ln>
            <a:noFill/>
          </a:ln>
          <a:extLst/>
        </p:spPr>
        <p:txBody>
          <a:bodyPr anchor="ctr"/>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eaLnBrk="1" hangingPunct="1">
              <a:defRPr/>
            </a:pPr>
            <a:endParaRPr lang="ja-JP" altLang="en-US" smtClean="0">
              <a:latin typeface="HGPｺﾞｼｯｸE" pitchFamily="50" charset="-128"/>
              <a:ea typeface="HGPｺﾞｼｯｸE" pitchFamily="50" charset="-128"/>
            </a:endParaRPr>
          </a:p>
        </p:txBody>
      </p:sp>
      <p:sp>
        <p:nvSpPr>
          <p:cNvPr id="20483" name="Rectangle 3"/>
          <p:cNvSpPr>
            <a:spLocks noGrp="1" noChangeArrowheads="1"/>
          </p:cNvSpPr>
          <p:nvPr>
            <p:ph type="subTitle" idx="1"/>
          </p:nvPr>
        </p:nvSpPr>
        <p:spPr>
          <a:xfrm>
            <a:off x="1371600" y="3886200"/>
            <a:ext cx="6400800" cy="1752600"/>
          </a:xfrm>
        </p:spPr>
        <p:txBody>
          <a:bodyPr/>
          <a:lstStyle>
            <a:lvl1pPr marL="0" indent="0" algn="ctr">
              <a:buFont typeface="Wingdings" pitchFamily="2" charset="2"/>
              <a:buNone/>
              <a:defRPr/>
            </a:lvl1pPr>
          </a:lstStyle>
          <a:p>
            <a:r>
              <a:t>マスタ サブタイトルの書式設定</a:t>
            </a:r>
          </a:p>
        </p:txBody>
      </p:sp>
      <p:sp>
        <p:nvSpPr>
          <p:cNvPr id="20488" name="Rectangle 2"/>
          <p:cNvSpPr>
            <a:spLocks noGrp="1" noChangeArrowheads="1"/>
          </p:cNvSpPr>
          <p:nvPr>
            <p:ph type="ctrTitle"/>
          </p:nvPr>
        </p:nvSpPr>
        <p:spPr>
          <a:xfrm>
            <a:off x="685800" y="2420938"/>
            <a:ext cx="7772400" cy="1079500"/>
          </a:xfrm>
          <a:effectLst>
            <a:outerShdw dist="35921" dir="2700000" algn="ctr" rotWithShape="0">
              <a:srgbClr val="B2B2B2"/>
            </a:outerShdw>
          </a:effectLst>
        </p:spPr>
        <p:txBody>
          <a:bodyPr/>
          <a:lstStyle>
            <a:lvl1pPr>
              <a:defRPr b="1" smtClean="0">
                <a:solidFill>
                  <a:schemeClr val="tx1"/>
                </a:solidFill>
              </a:defRPr>
            </a:lvl1pPr>
          </a:lstStyle>
          <a:p>
            <a:r>
              <a:rPr lang="ja-JP" altLang="en-US" smtClean="0"/>
              <a:t>マスタ タイトルの書式設定</a:t>
            </a:r>
          </a:p>
        </p:txBody>
      </p:sp>
      <p:sp>
        <p:nvSpPr>
          <p:cNvPr id="9" name="Rectangle 4"/>
          <p:cNvSpPr>
            <a:spLocks noGrp="1" noChangeArrowheads="1"/>
          </p:cNvSpPr>
          <p:nvPr>
            <p:ph type="dt" sz="half" idx="10"/>
          </p:nvPr>
        </p:nvSpPr>
        <p:spPr>
          <a:xfrm>
            <a:off x="457200" y="6245225"/>
            <a:ext cx="2133600" cy="476250"/>
          </a:xfrm>
        </p:spPr>
        <p:txBody>
          <a:bodyPr/>
          <a:lstStyle>
            <a:lvl1pPr>
              <a:defRPr/>
            </a:lvl1pPr>
          </a:lstStyle>
          <a:p>
            <a:pPr>
              <a:defRPr/>
            </a:pPr>
            <a:fld id="{5F8D3261-BD2F-4386-B824-2DB07FCC1F3A}" type="datetime1">
              <a:rPr lang="ja-JP" altLang="en-US"/>
              <a:pPr>
                <a:defRPr/>
              </a:pPr>
              <a:t>2017/2/20</a:t>
            </a:fld>
            <a:endParaRPr lang="en-US" altLang="ja-JP" dirty="0"/>
          </a:p>
        </p:txBody>
      </p:sp>
      <p:sp>
        <p:nvSpPr>
          <p:cNvPr id="10" name="Rectangle 5"/>
          <p:cNvSpPr>
            <a:spLocks noGrp="1" noChangeArrowheads="1"/>
          </p:cNvSpPr>
          <p:nvPr>
            <p:ph type="ftr" sz="quarter" idx="11"/>
          </p:nvPr>
        </p:nvSpPr>
        <p:spPr>
          <a:xfrm>
            <a:off x="3124200" y="6557963"/>
            <a:ext cx="2895600" cy="161925"/>
          </a:xfrm>
        </p:spPr>
        <p:txBody>
          <a:bodyPr/>
          <a:lstStyle>
            <a:lvl1pPr>
              <a:defRPr/>
            </a:lvl1pPr>
          </a:lstStyle>
          <a:p>
            <a:pPr>
              <a:defRPr/>
            </a:pPr>
            <a:endParaRPr lang="en-US" altLang="ja-JP"/>
          </a:p>
        </p:txBody>
      </p:sp>
      <p:sp>
        <p:nvSpPr>
          <p:cNvPr id="11" name="Rectangle 6"/>
          <p:cNvSpPr>
            <a:spLocks noGrp="1" noChangeArrowheads="1"/>
          </p:cNvSpPr>
          <p:nvPr>
            <p:ph type="sldNum" sz="quarter" idx="12"/>
          </p:nvPr>
        </p:nvSpPr>
        <p:spPr>
          <a:xfrm>
            <a:off x="6553200" y="6245225"/>
            <a:ext cx="2133600" cy="476250"/>
          </a:xfrm>
        </p:spPr>
        <p:txBody>
          <a:bodyPr/>
          <a:lstStyle>
            <a:lvl1pPr>
              <a:defRPr/>
            </a:lvl1pPr>
          </a:lstStyle>
          <a:p>
            <a:pPr>
              <a:defRPr/>
            </a:pPr>
            <a:fld id="{355985E1-AD76-4184-B31E-6D74F79EFFB5}" type="slidenum">
              <a:rPr lang="en-US" altLang="ja-JP"/>
              <a:pPr>
                <a:defRPr/>
              </a:pPr>
              <a:t>‹#›</a:t>
            </a:fld>
            <a:endParaRPr lang="en-US" altLang="ja-JP"/>
          </a:p>
        </p:txBody>
      </p:sp>
    </p:spTree>
    <p:extLst>
      <p:ext uri="{BB962C8B-B14F-4D97-AF65-F5344CB8AC3E}">
        <p14:creationId xmlns:p14="http://schemas.microsoft.com/office/powerpoint/2010/main" val="907437112"/>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コンテンツ プレースホルダ 2"/>
          <p:cNvSpPr>
            <a:spLocks noGrp="1"/>
          </p:cNvSpPr>
          <p:nvPr>
            <p:ph idx="1"/>
          </p:nvPr>
        </p:nvSpPr>
        <p:spPr/>
        <p:txBody>
          <a:bodyPr/>
          <a:lstStyle>
            <a:lvl1pPr>
              <a:buClr>
                <a:srgbClr val="006666"/>
              </a:buClr>
              <a:buFont typeface="Wingdings" pitchFamily="2" charset="2"/>
              <a:buChar char="n"/>
              <a:defRPr/>
            </a:lvl1pPr>
            <a:lvl2pPr>
              <a:buClr>
                <a:srgbClr val="669900"/>
              </a:buClr>
              <a:buSzPct val="80000"/>
              <a:buFont typeface="Wingdings" pitchFamily="2" charset="2"/>
              <a:buChar char="l"/>
              <a:defRPr/>
            </a:lvl2pPr>
            <a:lvl3pPr>
              <a:buClr>
                <a:srgbClr val="FF6600"/>
              </a:buClr>
              <a:defRPr/>
            </a:lvl3pPr>
          </a:lstStyle>
          <a:p>
            <a:pPr lvl="0"/>
            <a:r>
              <a:rPr lang="ja-JP" altLang="en-US" dirty="0" smtClean="0"/>
              <a:t>マスタ テキストの書式設定</a:t>
            </a:r>
          </a:p>
          <a:p>
            <a:pPr lvl="1"/>
            <a:r>
              <a:rPr lang="ja-JP" altLang="en-US" dirty="0" smtClean="0"/>
              <a:t>第 </a:t>
            </a:r>
            <a:r>
              <a:rPr lang="en-US" altLang="ja-JP" dirty="0" smtClean="0"/>
              <a:t>2 </a:t>
            </a:r>
            <a:r>
              <a:rPr lang="ja-JP" altLang="en-US" dirty="0" smtClean="0"/>
              <a:t>レベル</a:t>
            </a:r>
          </a:p>
          <a:p>
            <a:pPr lvl="2"/>
            <a:r>
              <a:rPr lang="ja-JP" altLang="en-US" dirty="0" smtClean="0"/>
              <a:t>第 </a:t>
            </a:r>
            <a:r>
              <a:rPr lang="en-US" altLang="ja-JP" dirty="0" smtClean="0"/>
              <a:t>3 </a:t>
            </a:r>
            <a:r>
              <a:rPr lang="ja-JP" altLang="en-US" dirty="0" smtClean="0"/>
              <a:t>レベル</a:t>
            </a:r>
          </a:p>
          <a:p>
            <a:pPr lvl="3"/>
            <a:r>
              <a:rPr lang="ja-JP" altLang="en-US" dirty="0" smtClean="0"/>
              <a:t>第 </a:t>
            </a:r>
            <a:r>
              <a:rPr lang="en-US" altLang="ja-JP" dirty="0" smtClean="0"/>
              <a:t>4 </a:t>
            </a:r>
            <a:r>
              <a:rPr lang="ja-JP" altLang="en-US" dirty="0" smtClean="0"/>
              <a:t>レベル</a:t>
            </a:r>
          </a:p>
          <a:p>
            <a:pPr lvl="4"/>
            <a:r>
              <a:rPr lang="ja-JP" altLang="en-US" dirty="0" smtClean="0"/>
              <a:t>第 </a:t>
            </a:r>
            <a:r>
              <a:rPr lang="en-US" altLang="ja-JP" dirty="0" smtClean="0"/>
              <a:t>5 </a:t>
            </a:r>
            <a:r>
              <a:rPr lang="ja-JP" altLang="en-US" dirty="0" smtClean="0"/>
              <a:t>レベル</a:t>
            </a:r>
            <a:endParaRPr lang="ja-JP" altLang="en-US" dirty="0"/>
          </a:p>
        </p:txBody>
      </p:sp>
      <p:sp>
        <p:nvSpPr>
          <p:cNvPr id="4" name="Rectangle 4"/>
          <p:cNvSpPr>
            <a:spLocks noGrp="1" noChangeArrowheads="1"/>
          </p:cNvSpPr>
          <p:nvPr>
            <p:ph type="dt" sz="half" idx="10"/>
          </p:nvPr>
        </p:nvSpPr>
        <p:spPr>
          <a:ln/>
        </p:spPr>
        <p:txBody>
          <a:bodyPr/>
          <a:lstStyle>
            <a:lvl1pPr>
              <a:defRPr/>
            </a:lvl1pPr>
          </a:lstStyle>
          <a:p>
            <a:pPr>
              <a:defRPr/>
            </a:pPr>
            <a:fld id="{2BFC32E6-BC14-4AE0-8BAB-ACD23903F28F}" type="datetime1">
              <a:rPr lang="ja-JP" altLang="en-US"/>
              <a:pPr>
                <a:defRPr/>
              </a:pPr>
              <a:t>2017/2/20</a:t>
            </a:fld>
            <a:endParaRPr lang="en-US" altLang="ja-JP"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a:ln/>
        </p:spPr>
        <p:txBody>
          <a:bodyPr/>
          <a:lstStyle>
            <a:lvl1pPr>
              <a:defRPr/>
            </a:lvl1pPr>
          </a:lstStyle>
          <a:p>
            <a:pPr>
              <a:defRPr/>
            </a:pPr>
            <a:fld id="{DD623DFF-30A3-4A15-A696-25963301B207}" type="slidenum">
              <a:rPr lang="en-US" altLang="ja-JP"/>
              <a:pPr>
                <a:defRPr/>
              </a:pPr>
              <a:t>‹#›</a:t>
            </a:fld>
            <a:endParaRPr lang="en-US" altLang="ja-JP"/>
          </a:p>
        </p:txBody>
      </p:sp>
    </p:spTree>
    <p:extLst>
      <p:ext uri="{BB962C8B-B14F-4D97-AF65-F5344CB8AC3E}">
        <p14:creationId xmlns:p14="http://schemas.microsoft.com/office/powerpoint/2010/main" val="1999696652"/>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lang="ja-JP" altLang="en-US" smtClean="0"/>
              <a:t>マスタ タイトルの書式設定</a:t>
            </a:r>
            <a:endParaRPr lang="ja-JP" altLang="en-US"/>
          </a:p>
        </p:txBody>
      </p:sp>
      <p:sp>
        <p:nvSpPr>
          <p:cNvPr id="3" name="テキスト プレースホルダ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ja-JP" altLang="en-US" smtClean="0"/>
              <a:t>マスタ テキストの書式設定</a:t>
            </a:r>
          </a:p>
        </p:txBody>
      </p:sp>
      <p:sp>
        <p:nvSpPr>
          <p:cNvPr id="4" name="Rectangle 4"/>
          <p:cNvSpPr>
            <a:spLocks noGrp="1" noChangeArrowheads="1"/>
          </p:cNvSpPr>
          <p:nvPr>
            <p:ph type="dt" sz="half" idx="10"/>
          </p:nvPr>
        </p:nvSpPr>
        <p:spPr>
          <a:ln/>
        </p:spPr>
        <p:txBody>
          <a:bodyPr/>
          <a:lstStyle>
            <a:lvl1pPr>
              <a:defRPr/>
            </a:lvl1pPr>
          </a:lstStyle>
          <a:p>
            <a:pPr>
              <a:defRPr/>
            </a:pPr>
            <a:fld id="{46CA0731-E50D-475C-B373-7E1BF2425D42}" type="datetime1">
              <a:rPr lang="ja-JP" altLang="en-US"/>
              <a:pPr>
                <a:defRPr/>
              </a:pPr>
              <a:t>2017/2/20</a:t>
            </a:fld>
            <a:endParaRPr lang="en-US" altLang="ja-JP"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a:ln/>
        </p:spPr>
        <p:txBody>
          <a:bodyPr/>
          <a:lstStyle>
            <a:lvl1pPr>
              <a:defRPr/>
            </a:lvl1pPr>
          </a:lstStyle>
          <a:p>
            <a:pPr>
              <a:defRPr/>
            </a:pPr>
            <a:fld id="{575CDF83-13D5-44E9-A945-9AB17D234DD2}" type="slidenum">
              <a:rPr lang="en-US" altLang="ja-JP"/>
              <a:pPr>
                <a:defRPr/>
              </a:pPr>
              <a:t>‹#›</a:t>
            </a:fld>
            <a:endParaRPr lang="en-US" altLang="ja-JP"/>
          </a:p>
        </p:txBody>
      </p:sp>
    </p:spTree>
    <p:extLst>
      <p:ext uri="{BB962C8B-B14F-4D97-AF65-F5344CB8AC3E}">
        <p14:creationId xmlns:p14="http://schemas.microsoft.com/office/powerpoint/2010/main" val="3705067301"/>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コンテンツ プレースホルダ 2"/>
          <p:cNvSpPr>
            <a:spLocks noGrp="1"/>
          </p:cNvSpPr>
          <p:nvPr>
            <p:ph sz="half" idx="1"/>
          </p:nvPr>
        </p:nvSpPr>
        <p:spPr>
          <a:xfrm>
            <a:off x="457200" y="908050"/>
            <a:ext cx="4038600" cy="54006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 3"/>
          <p:cNvSpPr>
            <a:spLocks noGrp="1"/>
          </p:cNvSpPr>
          <p:nvPr>
            <p:ph sz="half" idx="2"/>
          </p:nvPr>
        </p:nvSpPr>
        <p:spPr>
          <a:xfrm>
            <a:off x="4648200" y="908050"/>
            <a:ext cx="4038600" cy="54006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Rectangle 4"/>
          <p:cNvSpPr>
            <a:spLocks noGrp="1" noChangeArrowheads="1"/>
          </p:cNvSpPr>
          <p:nvPr>
            <p:ph type="dt" sz="half" idx="10"/>
          </p:nvPr>
        </p:nvSpPr>
        <p:spPr>
          <a:ln/>
        </p:spPr>
        <p:txBody>
          <a:bodyPr/>
          <a:lstStyle>
            <a:lvl1pPr>
              <a:defRPr/>
            </a:lvl1pPr>
          </a:lstStyle>
          <a:p>
            <a:pPr>
              <a:defRPr/>
            </a:pPr>
            <a:fld id="{BDD95606-ACD7-49A9-9752-074E1DD53A62}" type="datetime1">
              <a:rPr lang="ja-JP" altLang="en-US"/>
              <a:pPr>
                <a:defRPr/>
              </a:pPr>
              <a:t>2017/2/20</a:t>
            </a:fld>
            <a:endParaRPr lang="en-US" altLang="ja-JP" dirty="0"/>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7" name="Rectangle 6"/>
          <p:cNvSpPr>
            <a:spLocks noGrp="1" noChangeArrowheads="1"/>
          </p:cNvSpPr>
          <p:nvPr>
            <p:ph type="sldNum" sz="quarter" idx="12"/>
          </p:nvPr>
        </p:nvSpPr>
        <p:spPr>
          <a:ln/>
        </p:spPr>
        <p:txBody>
          <a:bodyPr/>
          <a:lstStyle>
            <a:lvl1pPr>
              <a:defRPr/>
            </a:lvl1pPr>
          </a:lstStyle>
          <a:p>
            <a:pPr>
              <a:defRPr/>
            </a:pPr>
            <a:fld id="{5BA19E7D-BE98-4B15-A9B8-BFE5793C34B0}" type="slidenum">
              <a:rPr lang="en-US" altLang="ja-JP"/>
              <a:pPr>
                <a:defRPr/>
              </a:pPr>
              <a:t>‹#›</a:t>
            </a:fld>
            <a:endParaRPr lang="en-US" altLang="ja-JP"/>
          </a:p>
        </p:txBody>
      </p:sp>
    </p:spTree>
    <p:extLst>
      <p:ext uri="{BB962C8B-B14F-4D97-AF65-F5344CB8AC3E}">
        <p14:creationId xmlns:p14="http://schemas.microsoft.com/office/powerpoint/2010/main" val="416121702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1143000"/>
          </a:xfrm>
        </p:spPr>
        <p:txBody>
          <a:bodyPr/>
          <a:lstStyle>
            <a:lvl1pPr>
              <a:defRPr/>
            </a:lvl1pPr>
          </a:lstStyle>
          <a:p>
            <a:r>
              <a:rPr lang="ja-JP" altLang="en-US" smtClean="0"/>
              <a:t>マスタ タイトルの書式設定</a:t>
            </a:r>
            <a:endParaRPr lang="ja-JP" altLang="en-US"/>
          </a:p>
        </p:txBody>
      </p:sp>
      <p:sp>
        <p:nvSpPr>
          <p:cNvPr id="3" name="テキスト プレースホル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 テキストの書式設定</a:t>
            </a:r>
          </a:p>
        </p:txBody>
      </p:sp>
      <p:sp>
        <p:nvSpPr>
          <p:cNvPr id="4" name="コンテンツ プレースホル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テキスト プレースホル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 テキストの書式設定</a:t>
            </a:r>
          </a:p>
        </p:txBody>
      </p:sp>
      <p:sp>
        <p:nvSpPr>
          <p:cNvPr id="6" name="コンテンツ プレースホル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7" name="Rectangle 4"/>
          <p:cNvSpPr>
            <a:spLocks noGrp="1" noChangeArrowheads="1"/>
          </p:cNvSpPr>
          <p:nvPr>
            <p:ph type="dt" sz="half" idx="10"/>
          </p:nvPr>
        </p:nvSpPr>
        <p:spPr>
          <a:ln/>
        </p:spPr>
        <p:txBody>
          <a:bodyPr/>
          <a:lstStyle>
            <a:lvl1pPr>
              <a:defRPr/>
            </a:lvl1pPr>
          </a:lstStyle>
          <a:p>
            <a:pPr>
              <a:defRPr/>
            </a:pPr>
            <a:fld id="{1BD4E133-A1B7-4112-9541-2861AA4F8611}" type="datetime1">
              <a:rPr lang="ja-JP" altLang="en-US"/>
              <a:pPr>
                <a:defRPr/>
              </a:pPr>
              <a:t>2017/2/20</a:t>
            </a:fld>
            <a:endParaRPr lang="en-US" altLang="ja-JP" dirty="0"/>
          </a:p>
        </p:txBody>
      </p:sp>
      <p:sp>
        <p:nvSpPr>
          <p:cNvPr id="8"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9" name="Rectangle 6"/>
          <p:cNvSpPr>
            <a:spLocks noGrp="1" noChangeArrowheads="1"/>
          </p:cNvSpPr>
          <p:nvPr>
            <p:ph type="sldNum" sz="quarter" idx="12"/>
          </p:nvPr>
        </p:nvSpPr>
        <p:spPr>
          <a:ln/>
        </p:spPr>
        <p:txBody>
          <a:bodyPr/>
          <a:lstStyle>
            <a:lvl1pPr>
              <a:defRPr/>
            </a:lvl1pPr>
          </a:lstStyle>
          <a:p>
            <a:pPr>
              <a:defRPr/>
            </a:pPr>
            <a:fld id="{DA00D78E-D4BD-44DF-8004-F1FBCCDCD3A4}" type="slidenum">
              <a:rPr lang="en-US" altLang="ja-JP"/>
              <a:pPr>
                <a:defRPr/>
              </a:pPr>
              <a:t>‹#›</a:t>
            </a:fld>
            <a:endParaRPr lang="en-US" altLang="ja-JP" dirty="0"/>
          </a:p>
        </p:txBody>
      </p:sp>
    </p:spTree>
    <p:extLst>
      <p:ext uri="{BB962C8B-B14F-4D97-AF65-F5344CB8AC3E}">
        <p14:creationId xmlns:p14="http://schemas.microsoft.com/office/powerpoint/2010/main" val="3510197859"/>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1143000"/>
          </a:xfrm>
        </p:spPr>
        <p:txBody>
          <a:bodyPr/>
          <a:lstStyle>
            <a:lvl1pPr>
              <a:defRPr/>
            </a:lvl1pPr>
          </a:lstStyle>
          <a:p>
            <a:r>
              <a:rPr lang="ja-JP" altLang="en-US" smtClean="0"/>
              <a:t>マスタ タイトルの書式設定</a:t>
            </a:r>
            <a:endParaRPr lang="ja-JP" altLang="en-US"/>
          </a:p>
        </p:txBody>
      </p:sp>
      <p:sp>
        <p:nvSpPr>
          <p:cNvPr id="3" name="テキスト プレースホル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 テキストの書式設定</a:t>
            </a:r>
          </a:p>
        </p:txBody>
      </p:sp>
      <p:sp>
        <p:nvSpPr>
          <p:cNvPr id="4" name="コンテンツ プレースホル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テキスト プレースホル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 テキストの書式設定</a:t>
            </a:r>
          </a:p>
        </p:txBody>
      </p:sp>
      <p:sp>
        <p:nvSpPr>
          <p:cNvPr id="6" name="コンテンツ プレースホル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7" name="Rectangle 4"/>
          <p:cNvSpPr>
            <a:spLocks noGrp="1" noChangeArrowheads="1"/>
          </p:cNvSpPr>
          <p:nvPr>
            <p:ph type="dt" sz="half" idx="10"/>
          </p:nvPr>
        </p:nvSpPr>
        <p:spPr>
          <a:ln/>
        </p:spPr>
        <p:txBody>
          <a:bodyPr/>
          <a:lstStyle>
            <a:lvl1pPr>
              <a:defRPr/>
            </a:lvl1pPr>
          </a:lstStyle>
          <a:p>
            <a:pPr>
              <a:defRPr/>
            </a:pPr>
            <a:fld id="{B6796DCC-7C52-4F0F-8063-0CD542C90662}" type="datetime1">
              <a:rPr lang="ja-JP" altLang="en-US"/>
              <a:pPr>
                <a:defRPr/>
              </a:pPr>
              <a:t>2017/2/20</a:t>
            </a:fld>
            <a:endParaRPr lang="en-US" altLang="ja-JP" dirty="0"/>
          </a:p>
        </p:txBody>
      </p:sp>
      <p:sp>
        <p:nvSpPr>
          <p:cNvPr id="8"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9" name="Rectangle 6"/>
          <p:cNvSpPr>
            <a:spLocks noGrp="1" noChangeArrowheads="1"/>
          </p:cNvSpPr>
          <p:nvPr>
            <p:ph type="sldNum" sz="quarter" idx="12"/>
          </p:nvPr>
        </p:nvSpPr>
        <p:spPr>
          <a:ln/>
        </p:spPr>
        <p:txBody>
          <a:bodyPr/>
          <a:lstStyle>
            <a:lvl1pPr>
              <a:defRPr/>
            </a:lvl1pPr>
          </a:lstStyle>
          <a:p>
            <a:pPr>
              <a:defRPr/>
            </a:pPr>
            <a:fld id="{EDC144D9-0BBE-4A73-8A33-3266470F018B}" type="slidenum">
              <a:rPr lang="en-US" altLang="ja-JP"/>
              <a:pPr>
                <a:defRPr/>
              </a:pPr>
              <a:t>‹#›</a:t>
            </a:fld>
            <a:endParaRPr lang="en-US" altLang="ja-JP"/>
          </a:p>
        </p:txBody>
      </p:sp>
    </p:spTree>
    <p:extLst>
      <p:ext uri="{BB962C8B-B14F-4D97-AF65-F5344CB8AC3E}">
        <p14:creationId xmlns:p14="http://schemas.microsoft.com/office/powerpoint/2010/main" val="2773340574"/>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Rectangle 4"/>
          <p:cNvSpPr>
            <a:spLocks noGrp="1" noChangeArrowheads="1"/>
          </p:cNvSpPr>
          <p:nvPr>
            <p:ph type="dt" sz="half" idx="10"/>
          </p:nvPr>
        </p:nvSpPr>
        <p:spPr>
          <a:ln/>
        </p:spPr>
        <p:txBody>
          <a:bodyPr/>
          <a:lstStyle>
            <a:lvl1pPr>
              <a:defRPr/>
            </a:lvl1pPr>
          </a:lstStyle>
          <a:p>
            <a:pPr>
              <a:defRPr/>
            </a:pPr>
            <a:fld id="{BFFCBB9B-B658-44E8-898C-19A94B514169}" type="datetime1">
              <a:rPr lang="ja-JP" altLang="en-US"/>
              <a:pPr>
                <a:defRPr/>
              </a:pPr>
              <a:t>2017/2/20</a:t>
            </a:fld>
            <a:endParaRPr lang="en-US" altLang="ja-JP" dirty="0"/>
          </a:p>
        </p:txBody>
      </p:sp>
      <p:sp>
        <p:nvSpPr>
          <p:cNvPr id="4"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5" name="Rectangle 6"/>
          <p:cNvSpPr>
            <a:spLocks noGrp="1" noChangeArrowheads="1"/>
          </p:cNvSpPr>
          <p:nvPr>
            <p:ph type="sldNum" sz="quarter" idx="12"/>
          </p:nvPr>
        </p:nvSpPr>
        <p:spPr>
          <a:ln/>
        </p:spPr>
        <p:txBody>
          <a:bodyPr/>
          <a:lstStyle>
            <a:lvl1pPr>
              <a:defRPr/>
            </a:lvl1pPr>
          </a:lstStyle>
          <a:p>
            <a:pPr>
              <a:defRPr/>
            </a:pPr>
            <a:fld id="{499975C6-1987-4FDB-95F6-459BC902023D}" type="slidenum">
              <a:rPr lang="en-US" altLang="ja-JP"/>
              <a:pPr>
                <a:defRPr/>
              </a:pPr>
              <a:t>‹#›</a:t>
            </a:fld>
            <a:endParaRPr lang="en-US" altLang="ja-JP"/>
          </a:p>
        </p:txBody>
      </p:sp>
    </p:spTree>
    <p:extLst>
      <p:ext uri="{BB962C8B-B14F-4D97-AF65-F5344CB8AC3E}">
        <p14:creationId xmlns:p14="http://schemas.microsoft.com/office/powerpoint/2010/main" val="2808272592"/>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fld id="{DFC45B00-A956-4155-9E64-53B978C27544}" type="datetime1">
              <a:rPr lang="ja-JP" altLang="en-US"/>
              <a:pPr>
                <a:defRPr/>
              </a:pPr>
              <a:t>2017/2/20</a:t>
            </a:fld>
            <a:endParaRPr lang="en-US" altLang="ja-JP" dirty="0"/>
          </a:p>
        </p:txBody>
      </p:sp>
      <p:sp>
        <p:nvSpPr>
          <p:cNvPr id="3"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4" name="Rectangle 6"/>
          <p:cNvSpPr>
            <a:spLocks noGrp="1" noChangeArrowheads="1"/>
          </p:cNvSpPr>
          <p:nvPr>
            <p:ph type="sldNum" sz="quarter" idx="12"/>
          </p:nvPr>
        </p:nvSpPr>
        <p:spPr>
          <a:ln/>
        </p:spPr>
        <p:txBody>
          <a:bodyPr/>
          <a:lstStyle>
            <a:lvl1pPr>
              <a:defRPr/>
            </a:lvl1pPr>
          </a:lstStyle>
          <a:p>
            <a:pPr>
              <a:defRPr/>
            </a:pPr>
            <a:fld id="{31451DEA-88DE-4DFF-8AA4-FBFC8495BFA5}" type="slidenum">
              <a:rPr lang="en-US" altLang="ja-JP"/>
              <a:pPr>
                <a:defRPr/>
              </a:pPr>
              <a:t>‹#›</a:t>
            </a:fld>
            <a:endParaRPr lang="en-US" altLang="ja-JP"/>
          </a:p>
        </p:txBody>
      </p:sp>
    </p:spTree>
    <p:extLst>
      <p:ext uri="{BB962C8B-B14F-4D97-AF65-F5344CB8AC3E}">
        <p14:creationId xmlns:p14="http://schemas.microsoft.com/office/powerpoint/2010/main" val="1879817264"/>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lang="ja-JP" altLang="en-US" smtClean="0"/>
              <a:t>マスタ タイトルの書式設定</a:t>
            </a:r>
            <a:endParaRPr lang="ja-JP" altLang="en-US"/>
          </a:p>
        </p:txBody>
      </p:sp>
      <p:sp>
        <p:nvSpPr>
          <p:cNvPr id="3" name="コンテンツ プレースホル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テキスト プレースホル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 テキストの書式設定</a:t>
            </a:r>
          </a:p>
        </p:txBody>
      </p:sp>
      <p:sp>
        <p:nvSpPr>
          <p:cNvPr id="5" name="Rectangle 4"/>
          <p:cNvSpPr>
            <a:spLocks noGrp="1" noChangeArrowheads="1"/>
          </p:cNvSpPr>
          <p:nvPr>
            <p:ph type="dt" sz="half" idx="10"/>
          </p:nvPr>
        </p:nvSpPr>
        <p:spPr>
          <a:ln/>
        </p:spPr>
        <p:txBody>
          <a:bodyPr/>
          <a:lstStyle>
            <a:lvl1pPr>
              <a:defRPr/>
            </a:lvl1pPr>
          </a:lstStyle>
          <a:p>
            <a:pPr>
              <a:defRPr/>
            </a:pPr>
            <a:fld id="{A4620C7E-69C4-4A7D-B445-60093E762C04}" type="datetime1">
              <a:rPr lang="ja-JP" altLang="en-US"/>
              <a:pPr>
                <a:defRPr/>
              </a:pPr>
              <a:t>2017/2/20</a:t>
            </a:fld>
            <a:endParaRPr lang="en-US" altLang="ja-JP" dirty="0"/>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7" name="Rectangle 6"/>
          <p:cNvSpPr>
            <a:spLocks noGrp="1" noChangeArrowheads="1"/>
          </p:cNvSpPr>
          <p:nvPr>
            <p:ph type="sldNum" sz="quarter" idx="12"/>
          </p:nvPr>
        </p:nvSpPr>
        <p:spPr>
          <a:ln/>
        </p:spPr>
        <p:txBody>
          <a:bodyPr/>
          <a:lstStyle>
            <a:lvl1pPr>
              <a:defRPr/>
            </a:lvl1pPr>
          </a:lstStyle>
          <a:p>
            <a:pPr>
              <a:defRPr/>
            </a:pPr>
            <a:fld id="{6CD72943-3CA5-477A-A3B0-D40DF87DFD2F}" type="slidenum">
              <a:rPr lang="en-US" altLang="ja-JP"/>
              <a:pPr>
                <a:defRPr/>
              </a:pPr>
              <a:t>‹#›</a:t>
            </a:fld>
            <a:endParaRPr lang="en-US" altLang="ja-JP"/>
          </a:p>
        </p:txBody>
      </p:sp>
    </p:spTree>
    <p:extLst>
      <p:ext uri="{BB962C8B-B14F-4D97-AF65-F5344CB8AC3E}">
        <p14:creationId xmlns:p14="http://schemas.microsoft.com/office/powerpoint/2010/main" val="922651353"/>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lang="ja-JP" altLang="en-US" smtClean="0"/>
              <a:t>マスタ タイトルの書式設定</a:t>
            </a:r>
            <a:endParaRPr lang="ja-JP" altLang="en-US"/>
          </a:p>
        </p:txBody>
      </p:sp>
      <p:sp>
        <p:nvSpPr>
          <p:cNvPr id="3" name="図プレースホルダ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ja-JP" altLang="en-US" noProof="0" dirty="0" smtClean="0"/>
              <a:t>アイコンをクリックして図を追加</a:t>
            </a:r>
            <a:endParaRPr lang="ja-JP" altLang="en-US" noProof="0" dirty="0"/>
          </a:p>
        </p:txBody>
      </p:sp>
      <p:sp>
        <p:nvSpPr>
          <p:cNvPr id="4" name="テキスト プレースホル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 テキストの書式設定</a:t>
            </a:r>
          </a:p>
        </p:txBody>
      </p:sp>
      <p:sp>
        <p:nvSpPr>
          <p:cNvPr id="5" name="Rectangle 4"/>
          <p:cNvSpPr>
            <a:spLocks noGrp="1" noChangeArrowheads="1"/>
          </p:cNvSpPr>
          <p:nvPr>
            <p:ph type="dt" sz="half" idx="10"/>
          </p:nvPr>
        </p:nvSpPr>
        <p:spPr>
          <a:ln/>
        </p:spPr>
        <p:txBody>
          <a:bodyPr/>
          <a:lstStyle>
            <a:lvl1pPr>
              <a:defRPr/>
            </a:lvl1pPr>
          </a:lstStyle>
          <a:p>
            <a:pPr>
              <a:defRPr/>
            </a:pPr>
            <a:fld id="{F2F65F61-F7A6-4D7C-9448-7BF9C076AC02}" type="datetime1">
              <a:rPr lang="ja-JP" altLang="en-US"/>
              <a:pPr>
                <a:defRPr/>
              </a:pPr>
              <a:t>2017/2/20</a:t>
            </a:fld>
            <a:endParaRPr lang="en-US" altLang="ja-JP" dirty="0"/>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7" name="Rectangle 6"/>
          <p:cNvSpPr>
            <a:spLocks noGrp="1" noChangeArrowheads="1"/>
          </p:cNvSpPr>
          <p:nvPr>
            <p:ph type="sldNum" sz="quarter" idx="12"/>
          </p:nvPr>
        </p:nvSpPr>
        <p:spPr>
          <a:ln/>
        </p:spPr>
        <p:txBody>
          <a:bodyPr/>
          <a:lstStyle>
            <a:lvl1pPr>
              <a:defRPr/>
            </a:lvl1pPr>
          </a:lstStyle>
          <a:p>
            <a:pPr>
              <a:defRPr/>
            </a:pPr>
            <a:fld id="{53D42EC7-C50E-48E0-A406-919AA7BE7D75}" type="slidenum">
              <a:rPr lang="en-US" altLang="ja-JP"/>
              <a:pPr>
                <a:defRPr/>
              </a:pPr>
              <a:t>‹#›</a:t>
            </a:fld>
            <a:endParaRPr lang="en-US" altLang="ja-JP"/>
          </a:p>
        </p:txBody>
      </p:sp>
    </p:spTree>
    <p:extLst>
      <p:ext uri="{BB962C8B-B14F-4D97-AF65-F5344CB8AC3E}">
        <p14:creationId xmlns:p14="http://schemas.microsoft.com/office/powerpoint/2010/main" val="3763787689"/>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縦書きテキスト プレースホルダ 2"/>
          <p:cNvSpPr>
            <a:spLocks noGrp="1"/>
          </p:cNvSpPr>
          <p:nvPr>
            <p:ph type="body" orient="vert" idx="1"/>
          </p:nvPr>
        </p:nvSpPr>
        <p:spPr/>
        <p:txBody>
          <a:bodyPr vert="eaVer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Rectangle 4"/>
          <p:cNvSpPr>
            <a:spLocks noGrp="1" noChangeArrowheads="1"/>
          </p:cNvSpPr>
          <p:nvPr>
            <p:ph type="dt" sz="half" idx="10"/>
          </p:nvPr>
        </p:nvSpPr>
        <p:spPr>
          <a:ln/>
        </p:spPr>
        <p:txBody>
          <a:bodyPr/>
          <a:lstStyle>
            <a:lvl1pPr>
              <a:defRPr/>
            </a:lvl1pPr>
          </a:lstStyle>
          <a:p>
            <a:pPr>
              <a:defRPr/>
            </a:pPr>
            <a:fld id="{D12B14BD-6C46-450C-81B1-F0DF7D9A9C1F}" type="datetime1">
              <a:rPr lang="ja-JP" altLang="en-US"/>
              <a:pPr>
                <a:defRPr/>
              </a:pPr>
              <a:t>2017/2/20</a:t>
            </a:fld>
            <a:endParaRPr lang="en-US" altLang="ja-JP"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a:ln/>
        </p:spPr>
        <p:txBody>
          <a:bodyPr/>
          <a:lstStyle>
            <a:lvl1pPr>
              <a:defRPr/>
            </a:lvl1pPr>
          </a:lstStyle>
          <a:p>
            <a:pPr>
              <a:defRPr/>
            </a:pPr>
            <a:fld id="{2952CC44-EB4B-4EF5-BCEA-F33F339CEBF5}" type="slidenum">
              <a:rPr lang="en-US" altLang="ja-JP"/>
              <a:pPr>
                <a:defRPr/>
              </a:pPr>
              <a:t>‹#›</a:t>
            </a:fld>
            <a:endParaRPr lang="en-US" altLang="ja-JP"/>
          </a:p>
        </p:txBody>
      </p:sp>
    </p:spTree>
    <p:extLst>
      <p:ext uri="{BB962C8B-B14F-4D97-AF65-F5344CB8AC3E}">
        <p14:creationId xmlns:p14="http://schemas.microsoft.com/office/powerpoint/2010/main" val="1804886882"/>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115888"/>
            <a:ext cx="2057400" cy="6192837"/>
          </a:xfrm>
        </p:spPr>
        <p:txBody>
          <a:bodyPr vert="eaVert"/>
          <a:lstStyle/>
          <a:p>
            <a:r>
              <a:rPr lang="ja-JP" altLang="en-US" smtClean="0"/>
              <a:t>マスタ タイトルの書式設定</a:t>
            </a:r>
            <a:endParaRPr lang="ja-JP" altLang="en-US"/>
          </a:p>
        </p:txBody>
      </p:sp>
      <p:sp>
        <p:nvSpPr>
          <p:cNvPr id="3" name="縦書きテキスト プレースホルダ 2"/>
          <p:cNvSpPr>
            <a:spLocks noGrp="1"/>
          </p:cNvSpPr>
          <p:nvPr>
            <p:ph type="body" orient="vert" idx="1"/>
          </p:nvPr>
        </p:nvSpPr>
        <p:spPr>
          <a:xfrm>
            <a:off x="457200" y="115888"/>
            <a:ext cx="6019800" cy="6192837"/>
          </a:xfrm>
        </p:spPr>
        <p:txBody>
          <a:bodyPr vert="eaVer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Rectangle 4"/>
          <p:cNvSpPr>
            <a:spLocks noGrp="1" noChangeArrowheads="1"/>
          </p:cNvSpPr>
          <p:nvPr>
            <p:ph type="dt" sz="half" idx="10"/>
          </p:nvPr>
        </p:nvSpPr>
        <p:spPr>
          <a:ln/>
        </p:spPr>
        <p:txBody>
          <a:bodyPr/>
          <a:lstStyle>
            <a:lvl1pPr>
              <a:defRPr/>
            </a:lvl1pPr>
          </a:lstStyle>
          <a:p>
            <a:pPr>
              <a:defRPr/>
            </a:pPr>
            <a:fld id="{FE7EABED-8110-4BBF-B07F-8391A99A05DF}" type="datetime1">
              <a:rPr lang="ja-JP" altLang="en-US"/>
              <a:pPr>
                <a:defRPr/>
              </a:pPr>
              <a:t>2017/2/20</a:t>
            </a:fld>
            <a:endParaRPr lang="en-US" altLang="ja-JP"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a:ln/>
        </p:spPr>
        <p:txBody>
          <a:bodyPr/>
          <a:lstStyle>
            <a:lvl1pPr>
              <a:defRPr/>
            </a:lvl1pPr>
          </a:lstStyle>
          <a:p>
            <a:pPr>
              <a:defRPr/>
            </a:pPr>
            <a:fld id="{BC6BBA6A-0104-4056-9B34-A7ED090F8E72}" type="slidenum">
              <a:rPr lang="en-US" altLang="ja-JP"/>
              <a:pPr>
                <a:defRPr/>
              </a:pPr>
              <a:t>‹#›</a:t>
            </a:fld>
            <a:endParaRPr lang="en-US" altLang="ja-JP"/>
          </a:p>
        </p:txBody>
      </p:sp>
    </p:spTree>
    <p:extLst>
      <p:ext uri="{BB962C8B-B14F-4D97-AF65-F5344CB8AC3E}">
        <p14:creationId xmlns:p14="http://schemas.microsoft.com/office/powerpoint/2010/main" val="2298270601"/>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showMasterSp="0" type="title" preserve="1">
  <p:cSld name="タイトル スライド">
    <p:spTree>
      <p:nvGrpSpPr>
        <p:cNvPr id="1" name=""/>
        <p:cNvGrpSpPr/>
        <p:nvPr/>
      </p:nvGrpSpPr>
      <p:grpSpPr>
        <a:xfrm>
          <a:off x="0" y="0"/>
          <a:ext cx="0" cy="0"/>
          <a:chOff x="0" y="0"/>
          <a:chExt cx="0" cy="0"/>
        </a:xfrm>
      </p:grpSpPr>
      <p:sp>
        <p:nvSpPr>
          <p:cNvPr id="4" name="Rectangle 11"/>
          <p:cNvSpPr>
            <a:spLocks noChangeArrowheads="1"/>
          </p:cNvSpPr>
          <p:nvPr userDrawn="1"/>
        </p:nvSpPr>
        <p:spPr bwMode="auto">
          <a:xfrm>
            <a:off x="0" y="0"/>
            <a:ext cx="9144000" cy="1125538"/>
          </a:xfrm>
          <a:prstGeom prst="rect">
            <a:avLst/>
          </a:prstGeom>
          <a:solidFill>
            <a:srgbClr val="969696"/>
          </a:solidFill>
          <a:ln>
            <a:noFill/>
          </a:ln>
          <a:extLst/>
        </p:spPr>
        <p:txBody>
          <a:bodyPr anchor="ctr"/>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eaLnBrk="1" hangingPunct="1">
              <a:defRPr/>
            </a:pPr>
            <a:endParaRPr lang="ja-JP" altLang="en-US" smtClean="0">
              <a:solidFill>
                <a:srgbClr val="000000"/>
              </a:solidFill>
            </a:endParaRPr>
          </a:p>
        </p:txBody>
      </p:sp>
      <p:sp>
        <p:nvSpPr>
          <p:cNvPr id="5" name="Rectangle 7"/>
          <p:cNvSpPr>
            <a:spLocks noChangeArrowheads="1"/>
          </p:cNvSpPr>
          <p:nvPr userDrawn="1"/>
        </p:nvSpPr>
        <p:spPr bwMode="auto">
          <a:xfrm>
            <a:off x="0" y="0"/>
            <a:ext cx="9144000" cy="1052513"/>
          </a:xfrm>
          <a:prstGeom prst="rect">
            <a:avLst/>
          </a:prstGeom>
          <a:gradFill rotWithShape="1">
            <a:gsLst>
              <a:gs pos="0">
                <a:srgbClr val="99CC00"/>
              </a:gs>
              <a:gs pos="100000">
                <a:srgbClr val="669900"/>
              </a:gs>
            </a:gsLst>
            <a:lin ang="2700000" scaled="1"/>
          </a:gradFill>
          <a:ln>
            <a:noFill/>
          </a:ln>
          <a:extLst/>
        </p:spPr>
        <p:txBody>
          <a:bodyPr wrap="none" anchor="ctr"/>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eaLnBrk="1" hangingPunct="1">
              <a:defRPr/>
            </a:pPr>
            <a:endParaRPr lang="ja-JP" altLang="en-US" smtClean="0">
              <a:solidFill>
                <a:srgbClr val="000000"/>
              </a:solidFill>
            </a:endParaRPr>
          </a:p>
        </p:txBody>
      </p:sp>
      <p:sp>
        <p:nvSpPr>
          <p:cNvPr id="6" name="Rectangle 8"/>
          <p:cNvSpPr>
            <a:spLocks noChangeArrowheads="1"/>
          </p:cNvSpPr>
          <p:nvPr userDrawn="1"/>
        </p:nvSpPr>
        <p:spPr bwMode="auto">
          <a:xfrm>
            <a:off x="0" y="6453188"/>
            <a:ext cx="9144000" cy="404812"/>
          </a:xfrm>
          <a:prstGeom prst="rect">
            <a:avLst/>
          </a:prstGeom>
          <a:solidFill>
            <a:srgbClr val="99CC00"/>
          </a:solidFill>
          <a:ln>
            <a:noFill/>
          </a:ln>
          <a:extLst/>
        </p:spPr>
        <p:txBody>
          <a:bodyPr wrap="none" anchor="ctr"/>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eaLnBrk="1" hangingPunct="1">
              <a:defRPr/>
            </a:pPr>
            <a:endParaRPr lang="ja-JP" altLang="en-US" smtClean="0">
              <a:solidFill>
                <a:srgbClr val="000000"/>
              </a:solidFill>
            </a:endParaRPr>
          </a:p>
        </p:txBody>
      </p:sp>
      <p:sp>
        <p:nvSpPr>
          <p:cNvPr id="7" name="Rectangle 9"/>
          <p:cNvSpPr>
            <a:spLocks noChangeArrowheads="1"/>
          </p:cNvSpPr>
          <p:nvPr userDrawn="1"/>
        </p:nvSpPr>
        <p:spPr bwMode="auto">
          <a:xfrm>
            <a:off x="0" y="3573463"/>
            <a:ext cx="9144000" cy="215900"/>
          </a:xfrm>
          <a:prstGeom prst="rect">
            <a:avLst/>
          </a:prstGeom>
          <a:solidFill>
            <a:srgbClr val="99CC00"/>
          </a:solidFill>
          <a:ln>
            <a:noFill/>
          </a:ln>
          <a:extLst/>
        </p:spPr>
        <p:txBody>
          <a:bodyPr wrap="none" anchor="ctr"/>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eaLnBrk="1" hangingPunct="1">
              <a:defRPr/>
            </a:pPr>
            <a:endParaRPr lang="ja-JP" altLang="en-US" smtClean="0">
              <a:solidFill>
                <a:srgbClr val="000000"/>
              </a:solidFill>
              <a:latin typeface="HGPｺﾞｼｯｸE" pitchFamily="50" charset="-128"/>
              <a:ea typeface="HGPｺﾞｼｯｸE" pitchFamily="50" charset="-128"/>
            </a:endParaRPr>
          </a:p>
        </p:txBody>
      </p:sp>
      <p:sp>
        <p:nvSpPr>
          <p:cNvPr id="8" name="Rectangle 10"/>
          <p:cNvSpPr>
            <a:spLocks noChangeArrowheads="1"/>
          </p:cNvSpPr>
          <p:nvPr userDrawn="1"/>
        </p:nvSpPr>
        <p:spPr bwMode="auto">
          <a:xfrm>
            <a:off x="0" y="3816350"/>
            <a:ext cx="9144000" cy="46038"/>
          </a:xfrm>
          <a:prstGeom prst="rect">
            <a:avLst/>
          </a:prstGeom>
          <a:solidFill>
            <a:srgbClr val="969696"/>
          </a:solidFill>
          <a:ln>
            <a:noFill/>
          </a:ln>
          <a:extLst/>
        </p:spPr>
        <p:txBody>
          <a:bodyPr anchor="ctr"/>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eaLnBrk="1" hangingPunct="1">
              <a:defRPr/>
            </a:pPr>
            <a:endParaRPr lang="ja-JP" altLang="en-US" smtClean="0">
              <a:solidFill>
                <a:srgbClr val="000000"/>
              </a:solidFill>
              <a:latin typeface="HGPｺﾞｼｯｸE" pitchFamily="50" charset="-128"/>
              <a:ea typeface="HGPｺﾞｼｯｸE" pitchFamily="50" charset="-128"/>
            </a:endParaRPr>
          </a:p>
        </p:txBody>
      </p:sp>
      <p:sp>
        <p:nvSpPr>
          <p:cNvPr id="20483" name="Rectangle 3"/>
          <p:cNvSpPr>
            <a:spLocks noGrp="1" noChangeArrowheads="1"/>
          </p:cNvSpPr>
          <p:nvPr>
            <p:ph type="subTitle" idx="1"/>
          </p:nvPr>
        </p:nvSpPr>
        <p:spPr>
          <a:xfrm>
            <a:off x="1371600" y="3886200"/>
            <a:ext cx="6400800" cy="1752600"/>
          </a:xfrm>
        </p:spPr>
        <p:txBody>
          <a:bodyPr/>
          <a:lstStyle>
            <a:lvl1pPr marL="0" indent="0" algn="ctr">
              <a:buFont typeface="Wingdings" pitchFamily="2" charset="2"/>
              <a:buNone/>
              <a:defRPr/>
            </a:lvl1pPr>
          </a:lstStyle>
          <a:p>
            <a:r>
              <a:t>マスタ サブタイトルの書式設定</a:t>
            </a:r>
          </a:p>
        </p:txBody>
      </p:sp>
      <p:sp>
        <p:nvSpPr>
          <p:cNvPr id="20488" name="Rectangle 2"/>
          <p:cNvSpPr>
            <a:spLocks noGrp="1" noChangeArrowheads="1"/>
          </p:cNvSpPr>
          <p:nvPr>
            <p:ph type="ctrTitle"/>
          </p:nvPr>
        </p:nvSpPr>
        <p:spPr>
          <a:xfrm>
            <a:off x="685800" y="2420938"/>
            <a:ext cx="7772400" cy="1079500"/>
          </a:xfrm>
          <a:effectLst>
            <a:outerShdw dist="35921" dir="2700000" algn="ctr" rotWithShape="0">
              <a:srgbClr val="B2B2B2"/>
            </a:outerShdw>
          </a:effectLst>
        </p:spPr>
        <p:txBody>
          <a:bodyPr/>
          <a:lstStyle>
            <a:lvl1pPr>
              <a:defRPr b="1" smtClean="0">
                <a:solidFill>
                  <a:schemeClr val="tx1"/>
                </a:solidFill>
              </a:defRPr>
            </a:lvl1pPr>
          </a:lstStyle>
          <a:p>
            <a:r>
              <a:rPr lang="ja-JP" altLang="en-US" smtClean="0"/>
              <a:t>マスタ タイトルの書式設定</a:t>
            </a:r>
          </a:p>
        </p:txBody>
      </p:sp>
      <p:sp>
        <p:nvSpPr>
          <p:cNvPr id="9" name="Rectangle 4"/>
          <p:cNvSpPr>
            <a:spLocks noGrp="1" noChangeArrowheads="1"/>
          </p:cNvSpPr>
          <p:nvPr>
            <p:ph type="dt" sz="half" idx="10"/>
          </p:nvPr>
        </p:nvSpPr>
        <p:spPr>
          <a:xfrm>
            <a:off x="457200" y="6245225"/>
            <a:ext cx="2133600" cy="476250"/>
          </a:xfrm>
        </p:spPr>
        <p:txBody>
          <a:bodyPr/>
          <a:lstStyle>
            <a:lvl1pPr>
              <a:defRPr/>
            </a:lvl1pPr>
          </a:lstStyle>
          <a:p>
            <a:pPr>
              <a:defRPr/>
            </a:pPr>
            <a:fld id="{735EB86D-DE3B-4721-BA87-F5B15FFEB361}" type="datetime1">
              <a:rPr lang="ja-JP" altLang="en-US"/>
              <a:pPr>
                <a:defRPr/>
              </a:pPr>
              <a:t>2017/2/20</a:t>
            </a:fld>
            <a:endParaRPr lang="en-US" altLang="ja-JP" dirty="0"/>
          </a:p>
        </p:txBody>
      </p:sp>
      <p:sp>
        <p:nvSpPr>
          <p:cNvPr id="10" name="Rectangle 5"/>
          <p:cNvSpPr>
            <a:spLocks noGrp="1" noChangeArrowheads="1"/>
          </p:cNvSpPr>
          <p:nvPr>
            <p:ph type="ftr" sz="quarter" idx="11"/>
          </p:nvPr>
        </p:nvSpPr>
        <p:spPr>
          <a:xfrm>
            <a:off x="3124200" y="6557963"/>
            <a:ext cx="2895600" cy="161925"/>
          </a:xfrm>
        </p:spPr>
        <p:txBody>
          <a:bodyPr/>
          <a:lstStyle>
            <a:lvl1pPr>
              <a:defRPr/>
            </a:lvl1pPr>
          </a:lstStyle>
          <a:p>
            <a:pPr>
              <a:defRPr/>
            </a:pPr>
            <a:endParaRPr lang="en-US" altLang="ja-JP"/>
          </a:p>
        </p:txBody>
      </p:sp>
      <p:sp>
        <p:nvSpPr>
          <p:cNvPr id="11" name="Rectangle 6"/>
          <p:cNvSpPr>
            <a:spLocks noGrp="1" noChangeArrowheads="1"/>
          </p:cNvSpPr>
          <p:nvPr>
            <p:ph type="sldNum" sz="quarter" idx="12"/>
          </p:nvPr>
        </p:nvSpPr>
        <p:spPr>
          <a:xfrm>
            <a:off x="6553200" y="6245225"/>
            <a:ext cx="2133600" cy="476250"/>
          </a:xfrm>
        </p:spPr>
        <p:txBody>
          <a:bodyPr/>
          <a:lstStyle>
            <a:lvl1pPr>
              <a:defRPr/>
            </a:lvl1pPr>
          </a:lstStyle>
          <a:p>
            <a:pPr>
              <a:defRPr/>
            </a:pPr>
            <a:fld id="{681C658B-F7B6-424A-9982-891AFEC2391A}" type="slidenum">
              <a:rPr lang="en-US" altLang="ja-JP"/>
              <a:pPr>
                <a:defRPr/>
              </a:pPr>
              <a:t>‹#›</a:t>
            </a:fld>
            <a:endParaRPr lang="en-US" altLang="ja-JP"/>
          </a:p>
        </p:txBody>
      </p:sp>
    </p:spTree>
    <p:extLst>
      <p:ext uri="{BB962C8B-B14F-4D97-AF65-F5344CB8AC3E}">
        <p14:creationId xmlns:p14="http://schemas.microsoft.com/office/powerpoint/2010/main" val="1569733426"/>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コンテンツ プレースホルダ 2"/>
          <p:cNvSpPr>
            <a:spLocks noGrp="1"/>
          </p:cNvSpPr>
          <p:nvPr>
            <p:ph idx="1"/>
          </p:nvPr>
        </p:nvSpPr>
        <p:spPr/>
        <p:txBody>
          <a:bodyPr/>
          <a:lstStyle>
            <a:lvl1pPr>
              <a:buClr>
                <a:srgbClr val="006666"/>
              </a:buClr>
              <a:buFont typeface="Wingdings" pitchFamily="2" charset="2"/>
              <a:buChar char="n"/>
              <a:defRPr/>
            </a:lvl1pPr>
            <a:lvl2pPr>
              <a:buClr>
                <a:srgbClr val="669900"/>
              </a:buClr>
              <a:buSzPct val="80000"/>
              <a:buFont typeface="Wingdings" pitchFamily="2" charset="2"/>
              <a:buChar char="l"/>
              <a:defRPr/>
            </a:lvl2pPr>
            <a:lvl3pPr>
              <a:buClr>
                <a:srgbClr val="FF6600"/>
              </a:buClr>
              <a:defRPr/>
            </a:lvl3pPr>
          </a:lstStyle>
          <a:p>
            <a:pPr lvl="0"/>
            <a:r>
              <a:rPr lang="ja-JP" altLang="en-US" dirty="0" smtClean="0"/>
              <a:t>マスタ テキストの書式設定</a:t>
            </a:r>
          </a:p>
          <a:p>
            <a:pPr lvl="1"/>
            <a:r>
              <a:rPr lang="ja-JP" altLang="en-US" dirty="0" smtClean="0"/>
              <a:t>第 </a:t>
            </a:r>
            <a:r>
              <a:rPr lang="en-US" altLang="ja-JP" dirty="0" smtClean="0"/>
              <a:t>2 </a:t>
            </a:r>
            <a:r>
              <a:rPr lang="ja-JP" altLang="en-US" dirty="0" smtClean="0"/>
              <a:t>レベル</a:t>
            </a:r>
          </a:p>
          <a:p>
            <a:pPr lvl="2"/>
            <a:r>
              <a:rPr lang="ja-JP" altLang="en-US" dirty="0" smtClean="0"/>
              <a:t>第 </a:t>
            </a:r>
            <a:r>
              <a:rPr lang="en-US" altLang="ja-JP" dirty="0" smtClean="0"/>
              <a:t>3 </a:t>
            </a:r>
            <a:r>
              <a:rPr lang="ja-JP" altLang="en-US" dirty="0" smtClean="0"/>
              <a:t>レベル</a:t>
            </a:r>
          </a:p>
          <a:p>
            <a:pPr lvl="3"/>
            <a:r>
              <a:rPr lang="ja-JP" altLang="en-US" dirty="0" smtClean="0"/>
              <a:t>第 </a:t>
            </a:r>
            <a:r>
              <a:rPr lang="en-US" altLang="ja-JP" dirty="0" smtClean="0"/>
              <a:t>4 </a:t>
            </a:r>
            <a:r>
              <a:rPr lang="ja-JP" altLang="en-US" dirty="0" smtClean="0"/>
              <a:t>レベル</a:t>
            </a:r>
          </a:p>
          <a:p>
            <a:pPr lvl="4"/>
            <a:r>
              <a:rPr lang="ja-JP" altLang="en-US" dirty="0" smtClean="0"/>
              <a:t>第 </a:t>
            </a:r>
            <a:r>
              <a:rPr lang="en-US" altLang="ja-JP" dirty="0" smtClean="0"/>
              <a:t>5 </a:t>
            </a:r>
            <a:r>
              <a:rPr lang="ja-JP" altLang="en-US" dirty="0" smtClean="0"/>
              <a:t>レベル</a:t>
            </a:r>
            <a:endParaRPr lang="ja-JP" altLang="en-US" dirty="0"/>
          </a:p>
        </p:txBody>
      </p:sp>
      <p:sp>
        <p:nvSpPr>
          <p:cNvPr id="4" name="Rectangle 4"/>
          <p:cNvSpPr>
            <a:spLocks noGrp="1" noChangeArrowheads="1"/>
          </p:cNvSpPr>
          <p:nvPr>
            <p:ph type="dt" sz="half" idx="10"/>
          </p:nvPr>
        </p:nvSpPr>
        <p:spPr>
          <a:ln/>
        </p:spPr>
        <p:txBody>
          <a:bodyPr/>
          <a:lstStyle>
            <a:lvl1pPr>
              <a:defRPr/>
            </a:lvl1pPr>
          </a:lstStyle>
          <a:p>
            <a:pPr>
              <a:defRPr/>
            </a:pPr>
            <a:fld id="{EB71F91C-F492-4DF6-9680-B5541F1D5E92}" type="datetime1">
              <a:rPr lang="ja-JP" altLang="en-US"/>
              <a:pPr>
                <a:defRPr/>
              </a:pPr>
              <a:t>2017/2/20</a:t>
            </a:fld>
            <a:endParaRPr lang="en-US" altLang="ja-JP"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a:ln/>
        </p:spPr>
        <p:txBody>
          <a:bodyPr/>
          <a:lstStyle>
            <a:lvl1pPr>
              <a:defRPr/>
            </a:lvl1pPr>
          </a:lstStyle>
          <a:p>
            <a:pPr>
              <a:defRPr/>
            </a:pPr>
            <a:fld id="{B34DFBBB-B38C-4BD5-A1D5-ADAE9DDF1F53}" type="slidenum">
              <a:rPr lang="en-US" altLang="ja-JP"/>
              <a:pPr>
                <a:defRPr/>
              </a:pPr>
              <a:t>‹#›</a:t>
            </a:fld>
            <a:endParaRPr lang="en-US" altLang="ja-JP"/>
          </a:p>
        </p:txBody>
      </p:sp>
    </p:spTree>
    <p:extLst>
      <p:ext uri="{BB962C8B-B14F-4D97-AF65-F5344CB8AC3E}">
        <p14:creationId xmlns:p14="http://schemas.microsoft.com/office/powerpoint/2010/main" val="1202562596"/>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lang="ja-JP" altLang="en-US" smtClean="0"/>
              <a:t>マスタ タイトルの書式設定</a:t>
            </a:r>
            <a:endParaRPr lang="ja-JP" altLang="en-US"/>
          </a:p>
        </p:txBody>
      </p:sp>
      <p:sp>
        <p:nvSpPr>
          <p:cNvPr id="3" name="テキスト プレースホルダ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ja-JP" altLang="en-US" smtClean="0"/>
              <a:t>マスタ テキストの書式設定</a:t>
            </a:r>
          </a:p>
        </p:txBody>
      </p:sp>
      <p:sp>
        <p:nvSpPr>
          <p:cNvPr id="4" name="Rectangle 4"/>
          <p:cNvSpPr>
            <a:spLocks noGrp="1" noChangeArrowheads="1"/>
          </p:cNvSpPr>
          <p:nvPr>
            <p:ph type="dt" sz="half" idx="10"/>
          </p:nvPr>
        </p:nvSpPr>
        <p:spPr>
          <a:ln/>
        </p:spPr>
        <p:txBody>
          <a:bodyPr/>
          <a:lstStyle>
            <a:lvl1pPr>
              <a:defRPr/>
            </a:lvl1pPr>
          </a:lstStyle>
          <a:p>
            <a:pPr>
              <a:defRPr/>
            </a:pPr>
            <a:fld id="{F4BDF156-ADE0-4750-B5EC-DA746B5EA11E}" type="datetime1">
              <a:rPr lang="ja-JP" altLang="en-US"/>
              <a:pPr>
                <a:defRPr/>
              </a:pPr>
              <a:t>2017/2/20</a:t>
            </a:fld>
            <a:endParaRPr lang="en-US" altLang="ja-JP"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a:ln/>
        </p:spPr>
        <p:txBody>
          <a:bodyPr/>
          <a:lstStyle>
            <a:lvl1pPr>
              <a:defRPr/>
            </a:lvl1pPr>
          </a:lstStyle>
          <a:p>
            <a:pPr>
              <a:defRPr/>
            </a:pPr>
            <a:fld id="{13F03CF6-B741-4525-A996-EF41526F9F48}" type="slidenum">
              <a:rPr lang="en-US" altLang="ja-JP"/>
              <a:pPr>
                <a:defRPr/>
              </a:pPr>
              <a:t>‹#›</a:t>
            </a:fld>
            <a:endParaRPr lang="en-US" altLang="ja-JP"/>
          </a:p>
        </p:txBody>
      </p:sp>
    </p:spTree>
    <p:extLst>
      <p:ext uri="{BB962C8B-B14F-4D97-AF65-F5344CB8AC3E}">
        <p14:creationId xmlns:p14="http://schemas.microsoft.com/office/powerpoint/2010/main" val="22379946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Rectangle 4"/>
          <p:cNvSpPr>
            <a:spLocks noGrp="1" noChangeArrowheads="1"/>
          </p:cNvSpPr>
          <p:nvPr>
            <p:ph type="dt" sz="half" idx="10"/>
          </p:nvPr>
        </p:nvSpPr>
        <p:spPr>
          <a:ln/>
        </p:spPr>
        <p:txBody>
          <a:bodyPr/>
          <a:lstStyle>
            <a:lvl1pPr>
              <a:defRPr/>
            </a:lvl1pPr>
          </a:lstStyle>
          <a:p>
            <a:pPr>
              <a:defRPr/>
            </a:pPr>
            <a:fld id="{DAA1092C-0B75-4F60-8E6E-C28EABBFC493}" type="datetime1">
              <a:rPr lang="ja-JP" altLang="en-US"/>
              <a:pPr>
                <a:defRPr/>
              </a:pPr>
              <a:t>2017/2/20</a:t>
            </a:fld>
            <a:endParaRPr lang="en-US" altLang="ja-JP" dirty="0"/>
          </a:p>
        </p:txBody>
      </p:sp>
      <p:sp>
        <p:nvSpPr>
          <p:cNvPr id="4"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5" name="Rectangle 6"/>
          <p:cNvSpPr>
            <a:spLocks noGrp="1" noChangeArrowheads="1"/>
          </p:cNvSpPr>
          <p:nvPr>
            <p:ph type="sldNum" sz="quarter" idx="12"/>
          </p:nvPr>
        </p:nvSpPr>
        <p:spPr>
          <a:ln/>
        </p:spPr>
        <p:txBody>
          <a:bodyPr/>
          <a:lstStyle>
            <a:lvl1pPr>
              <a:defRPr/>
            </a:lvl1pPr>
          </a:lstStyle>
          <a:p>
            <a:pPr>
              <a:defRPr/>
            </a:pPr>
            <a:fld id="{28F2BEB8-0DB8-4008-853D-565E895A0D6C}" type="slidenum">
              <a:rPr lang="en-US" altLang="ja-JP"/>
              <a:pPr>
                <a:defRPr/>
              </a:pPr>
              <a:t>‹#›</a:t>
            </a:fld>
            <a:endParaRPr lang="en-US" altLang="ja-JP" dirty="0"/>
          </a:p>
        </p:txBody>
      </p:sp>
    </p:spTree>
    <p:extLst>
      <p:ext uri="{BB962C8B-B14F-4D97-AF65-F5344CB8AC3E}">
        <p14:creationId xmlns:p14="http://schemas.microsoft.com/office/powerpoint/2010/main" val="1418836415"/>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コンテンツ プレースホルダ 2"/>
          <p:cNvSpPr>
            <a:spLocks noGrp="1"/>
          </p:cNvSpPr>
          <p:nvPr>
            <p:ph sz="half" idx="1"/>
          </p:nvPr>
        </p:nvSpPr>
        <p:spPr>
          <a:xfrm>
            <a:off x="457200" y="908050"/>
            <a:ext cx="4038600" cy="54006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 3"/>
          <p:cNvSpPr>
            <a:spLocks noGrp="1"/>
          </p:cNvSpPr>
          <p:nvPr>
            <p:ph sz="half" idx="2"/>
          </p:nvPr>
        </p:nvSpPr>
        <p:spPr>
          <a:xfrm>
            <a:off x="4648200" y="908050"/>
            <a:ext cx="4038600" cy="54006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Rectangle 4"/>
          <p:cNvSpPr>
            <a:spLocks noGrp="1" noChangeArrowheads="1"/>
          </p:cNvSpPr>
          <p:nvPr>
            <p:ph type="dt" sz="half" idx="10"/>
          </p:nvPr>
        </p:nvSpPr>
        <p:spPr>
          <a:ln/>
        </p:spPr>
        <p:txBody>
          <a:bodyPr/>
          <a:lstStyle>
            <a:lvl1pPr>
              <a:defRPr/>
            </a:lvl1pPr>
          </a:lstStyle>
          <a:p>
            <a:pPr>
              <a:defRPr/>
            </a:pPr>
            <a:fld id="{AAA2B734-4DE3-440A-B1A4-22C8E8AEDA3A}" type="datetime1">
              <a:rPr lang="ja-JP" altLang="en-US"/>
              <a:pPr>
                <a:defRPr/>
              </a:pPr>
              <a:t>2017/2/20</a:t>
            </a:fld>
            <a:endParaRPr lang="en-US" altLang="ja-JP" dirty="0"/>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7" name="Rectangle 6"/>
          <p:cNvSpPr>
            <a:spLocks noGrp="1" noChangeArrowheads="1"/>
          </p:cNvSpPr>
          <p:nvPr>
            <p:ph type="sldNum" sz="quarter" idx="12"/>
          </p:nvPr>
        </p:nvSpPr>
        <p:spPr>
          <a:ln/>
        </p:spPr>
        <p:txBody>
          <a:bodyPr/>
          <a:lstStyle>
            <a:lvl1pPr>
              <a:defRPr/>
            </a:lvl1pPr>
          </a:lstStyle>
          <a:p>
            <a:pPr>
              <a:defRPr/>
            </a:pPr>
            <a:fld id="{7B174741-DC98-423C-9AD7-D44B7F4D97FC}" type="slidenum">
              <a:rPr lang="en-US" altLang="ja-JP"/>
              <a:pPr>
                <a:defRPr/>
              </a:pPr>
              <a:t>‹#›</a:t>
            </a:fld>
            <a:endParaRPr lang="en-US" altLang="ja-JP"/>
          </a:p>
        </p:txBody>
      </p:sp>
    </p:spTree>
    <p:extLst>
      <p:ext uri="{BB962C8B-B14F-4D97-AF65-F5344CB8AC3E}">
        <p14:creationId xmlns:p14="http://schemas.microsoft.com/office/powerpoint/2010/main" val="2346058627"/>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1143000"/>
          </a:xfrm>
        </p:spPr>
        <p:txBody>
          <a:bodyPr/>
          <a:lstStyle>
            <a:lvl1pPr>
              <a:defRPr/>
            </a:lvl1pPr>
          </a:lstStyle>
          <a:p>
            <a:r>
              <a:rPr lang="ja-JP" altLang="en-US" smtClean="0"/>
              <a:t>マスタ タイトルの書式設定</a:t>
            </a:r>
            <a:endParaRPr lang="ja-JP" altLang="en-US"/>
          </a:p>
        </p:txBody>
      </p:sp>
      <p:sp>
        <p:nvSpPr>
          <p:cNvPr id="3" name="テキスト プレースホル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 テキストの書式設定</a:t>
            </a:r>
          </a:p>
        </p:txBody>
      </p:sp>
      <p:sp>
        <p:nvSpPr>
          <p:cNvPr id="4" name="コンテンツ プレースホル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テキスト プレースホル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 テキストの書式設定</a:t>
            </a:r>
          </a:p>
        </p:txBody>
      </p:sp>
      <p:sp>
        <p:nvSpPr>
          <p:cNvPr id="6" name="コンテンツ プレースホル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7" name="Rectangle 4"/>
          <p:cNvSpPr>
            <a:spLocks noGrp="1" noChangeArrowheads="1"/>
          </p:cNvSpPr>
          <p:nvPr>
            <p:ph type="dt" sz="half" idx="10"/>
          </p:nvPr>
        </p:nvSpPr>
        <p:spPr>
          <a:ln/>
        </p:spPr>
        <p:txBody>
          <a:bodyPr/>
          <a:lstStyle>
            <a:lvl1pPr>
              <a:defRPr/>
            </a:lvl1pPr>
          </a:lstStyle>
          <a:p>
            <a:pPr>
              <a:defRPr/>
            </a:pPr>
            <a:fld id="{57CB4BBD-344C-4F1E-8233-5654200B7695}" type="datetime1">
              <a:rPr lang="ja-JP" altLang="en-US"/>
              <a:pPr>
                <a:defRPr/>
              </a:pPr>
              <a:t>2017/2/20</a:t>
            </a:fld>
            <a:endParaRPr lang="en-US" altLang="ja-JP" dirty="0"/>
          </a:p>
        </p:txBody>
      </p:sp>
      <p:sp>
        <p:nvSpPr>
          <p:cNvPr id="8"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9" name="Rectangle 6"/>
          <p:cNvSpPr>
            <a:spLocks noGrp="1" noChangeArrowheads="1"/>
          </p:cNvSpPr>
          <p:nvPr>
            <p:ph type="sldNum" sz="quarter" idx="12"/>
          </p:nvPr>
        </p:nvSpPr>
        <p:spPr>
          <a:ln/>
        </p:spPr>
        <p:txBody>
          <a:bodyPr/>
          <a:lstStyle>
            <a:lvl1pPr>
              <a:defRPr/>
            </a:lvl1pPr>
          </a:lstStyle>
          <a:p>
            <a:pPr>
              <a:defRPr/>
            </a:pPr>
            <a:fld id="{10842664-2277-4AF0-A7A6-080F51AD748B}" type="slidenum">
              <a:rPr lang="en-US" altLang="ja-JP"/>
              <a:pPr>
                <a:defRPr/>
              </a:pPr>
              <a:t>‹#›</a:t>
            </a:fld>
            <a:endParaRPr lang="en-US" altLang="ja-JP"/>
          </a:p>
        </p:txBody>
      </p:sp>
    </p:spTree>
    <p:extLst>
      <p:ext uri="{BB962C8B-B14F-4D97-AF65-F5344CB8AC3E}">
        <p14:creationId xmlns:p14="http://schemas.microsoft.com/office/powerpoint/2010/main" val="2450401789"/>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Rectangle 4"/>
          <p:cNvSpPr>
            <a:spLocks noGrp="1" noChangeArrowheads="1"/>
          </p:cNvSpPr>
          <p:nvPr>
            <p:ph type="dt" sz="half" idx="10"/>
          </p:nvPr>
        </p:nvSpPr>
        <p:spPr>
          <a:ln/>
        </p:spPr>
        <p:txBody>
          <a:bodyPr/>
          <a:lstStyle>
            <a:lvl1pPr>
              <a:defRPr/>
            </a:lvl1pPr>
          </a:lstStyle>
          <a:p>
            <a:pPr>
              <a:defRPr/>
            </a:pPr>
            <a:fld id="{C01EC8E7-FF72-4B93-81E5-B5AF0BFCF197}" type="datetime1">
              <a:rPr lang="ja-JP" altLang="en-US"/>
              <a:pPr>
                <a:defRPr/>
              </a:pPr>
              <a:t>2017/2/20</a:t>
            </a:fld>
            <a:endParaRPr lang="en-US" altLang="ja-JP" dirty="0"/>
          </a:p>
        </p:txBody>
      </p:sp>
      <p:sp>
        <p:nvSpPr>
          <p:cNvPr id="4"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5" name="Rectangle 6"/>
          <p:cNvSpPr>
            <a:spLocks noGrp="1" noChangeArrowheads="1"/>
          </p:cNvSpPr>
          <p:nvPr>
            <p:ph type="sldNum" sz="quarter" idx="12"/>
          </p:nvPr>
        </p:nvSpPr>
        <p:spPr>
          <a:ln/>
        </p:spPr>
        <p:txBody>
          <a:bodyPr/>
          <a:lstStyle>
            <a:lvl1pPr>
              <a:defRPr/>
            </a:lvl1pPr>
          </a:lstStyle>
          <a:p>
            <a:pPr>
              <a:defRPr/>
            </a:pPr>
            <a:fld id="{ED7C71DA-4AF9-42B2-A66F-B4986B87483D}" type="slidenum">
              <a:rPr lang="en-US" altLang="ja-JP"/>
              <a:pPr>
                <a:defRPr/>
              </a:pPr>
              <a:t>‹#›</a:t>
            </a:fld>
            <a:endParaRPr lang="en-US" altLang="ja-JP"/>
          </a:p>
        </p:txBody>
      </p:sp>
    </p:spTree>
    <p:extLst>
      <p:ext uri="{BB962C8B-B14F-4D97-AF65-F5344CB8AC3E}">
        <p14:creationId xmlns:p14="http://schemas.microsoft.com/office/powerpoint/2010/main" val="2686400729"/>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fld id="{E206E814-CE16-4C6C-AB2A-DE97F9F8D1C4}" type="datetime1">
              <a:rPr lang="ja-JP" altLang="en-US"/>
              <a:pPr>
                <a:defRPr/>
              </a:pPr>
              <a:t>2017/2/20</a:t>
            </a:fld>
            <a:endParaRPr lang="en-US" altLang="ja-JP" dirty="0"/>
          </a:p>
        </p:txBody>
      </p:sp>
      <p:sp>
        <p:nvSpPr>
          <p:cNvPr id="3"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4" name="Rectangle 6"/>
          <p:cNvSpPr>
            <a:spLocks noGrp="1" noChangeArrowheads="1"/>
          </p:cNvSpPr>
          <p:nvPr>
            <p:ph type="sldNum" sz="quarter" idx="12"/>
          </p:nvPr>
        </p:nvSpPr>
        <p:spPr>
          <a:ln/>
        </p:spPr>
        <p:txBody>
          <a:bodyPr/>
          <a:lstStyle>
            <a:lvl1pPr>
              <a:defRPr/>
            </a:lvl1pPr>
          </a:lstStyle>
          <a:p>
            <a:pPr>
              <a:defRPr/>
            </a:pPr>
            <a:fld id="{86E82C34-2160-4CF1-895A-BD734E199DA3}" type="slidenum">
              <a:rPr lang="en-US" altLang="ja-JP"/>
              <a:pPr>
                <a:defRPr/>
              </a:pPr>
              <a:t>‹#›</a:t>
            </a:fld>
            <a:endParaRPr lang="en-US" altLang="ja-JP"/>
          </a:p>
        </p:txBody>
      </p:sp>
    </p:spTree>
    <p:extLst>
      <p:ext uri="{BB962C8B-B14F-4D97-AF65-F5344CB8AC3E}">
        <p14:creationId xmlns:p14="http://schemas.microsoft.com/office/powerpoint/2010/main" val="2225704453"/>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lang="ja-JP" altLang="en-US" smtClean="0"/>
              <a:t>マスタ タイトルの書式設定</a:t>
            </a:r>
            <a:endParaRPr lang="ja-JP" altLang="en-US"/>
          </a:p>
        </p:txBody>
      </p:sp>
      <p:sp>
        <p:nvSpPr>
          <p:cNvPr id="3" name="コンテンツ プレースホル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テキスト プレースホル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 テキストの書式設定</a:t>
            </a:r>
          </a:p>
        </p:txBody>
      </p:sp>
      <p:sp>
        <p:nvSpPr>
          <p:cNvPr id="5" name="Rectangle 4"/>
          <p:cNvSpPr>
            <a:spLocks noGrp="1" noChangeArrowheads="1"/>
          </p:cNvSpPr>
          <p:nvPr>
            <p:ph type="dt" sz="half" idx="10"/>
          </p:nvPr>
        </p:nvSpPr>
        <p:spPr>
          <a:ln/>
        </p:spPr>
        <p:txBody>
          <a:bodyPr/>
          <a:lstStyle>
            <a:lvl1pPr>
              <a:defRPr/>
            </a:lvl1pPr>
          </a:lstStyle>
          <a:p>
            <a:pPr>
              <a:defRPr/>
            </a:pPr>
            <a:fld id="{C0653C70-7922-41EB-9607-7EFA7B9A9B4C}" type="datetime1">
              <a:rPr lang="ja-JP" altLang="en-US"/>
              <a:pPr>
                <a:defRPr/>
              </a:pPr>
              <a:t>2017/2/20</a:t>
            </a:fld>
            <a:endParaRPr lang="en-US" altLang="ja-JP" dirty="0"/>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7" name="Rectangle 6"/>
          <p:cNvSpPr>
            <a:spLocks noGrp="1" noChangeArrowheads="1"/>
          </p:cNvSpPr>
          <p:nvPr>
            <p:ph type="sldNum" sz="quarter" idx="12"/>
          </p:nvPr>
        </p:nvSpPr>
        <p:spPr>
          <a:ln/>
        </p:spPr>
        <p:txBody>
          <a:bodyPr/>
          <a:lstStyle>
            <a:lvl1pPr>
              <a:defRPr/>
            </a:lvl1pPr>
          </a:lstStyle>
          <a:p>
            <a:pPr>
              <a:defRPr/>
            </a:pPr>
            <a:fld id="{B8453EA7-1759-4B17-ADAA-BE8CB9442C15}" type="slidenum">
              <a:rPr lang="en-US" altLang="ja-JP"/>
              <a:pPr>
                <a:defRPr/>
              </a:pPr>
              <a:t>‹#›</a:t>
            </a:fld>
            <a:endParaRPr lang="en-US" altLang="ja-JP"/>
          </a:p>
        </p:txBody>
      </p:sp>
    </p:spTree>
    <p:extLst>
      <p:ext uri="{BB962C8B-B14F-4D97-AF65-F5344CB8AC3E}">
        <p14:creationId xmlns:p14="http://schemas.microsoft.com/office/powerpoint/2010/main" val="2106840975"/>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lang="ja-JP" altLang="en-US" smtClean="0"/>
              <a:t>マスタ タイトルの書式設定</a:t>
            </a:r>
            <a:endParaRPr lang="ja-JP" altLang="en-US"/>
          </a:p>
        </p:txBody>
      </p:sp>
      <p:sp>
        <p:nvSpPr>
          <p:cNvPr id="3" name="図プレースホルダ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ja-JP" altLang="en-US" noProof="0" dirty="0" smtClean="0"/>
              <a:t>アイコンをクリックして図を追加</a:t>
            </a:r>
            <a:endParaRPr lang="ja-JP" altLang="en-US" noProof="0" dirty="0"/>
          </a:p>
        </p:txBody>
      </p:sp>
      <p:sp>
        <p:nvSpPr>
          <p:cNvPr id="4" name="テキスト プレースホル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 テキストの書式設定</a:t>
            </a:r>
          </a:p>
        </p:txBody>
      </p:sp>
      <p:sp>
        <p:nvSpPr>
          <p:cNvPr id="5" name="Rectangle 4"/>
          <p:cNvSpPr>
            <a:spLocks noGrp="1" noChangeArrowheads="1"/>
          </p:cNvSpPr>
          <p:nvPr>
            <p:ph type="dt" sz="half" idx="10"/>
          </p:nvPr>
        </p:nvSpPr>
        <p:spPr>
          <a:ln/>
        </p:spPr>
        <p:txBody>
          <a:bodyPr/>
          <a:lstStyle>
            <a:lvl1pPr>
              <a:defRPr/>
            </a:lvl1pPr>
          </a:lstStyle>
          <a:p>
            <a:pPr>
              <a:defRPr/>
            </a:pPr>
            <a:fld id="{49B3509D-D8BD-463D-982A-A5795710BF17}" type="datetime1">
              <a:rPr lang="ja-JP" altLang="en-US"/>
              <a:pPr>
                <a:defRPr/>
              </a:pPr>
              <a:t>2017/2/20</a:t>
            </a:fld>
            <a:endParaRPr lang="en-US" altLang="ja-JP" dirty="0"/>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7" name="Rectangle 6"/>
          <p:cNvSpPr>
            <a:spLocks noGrp="1" noChangeArrowheads="1"/>
          </p:cNvSpPr>
          <p:nvPr>
            <p:ph type="sldNum" sz="quarter" idx="12"/>
          </p:nvPr>
        </p:nvSpPr>
        <p:spPr>
          <a:ln/>
        </p:spPr>
        <p:txBody>
          <a:bodyPr/>
          <a:lstStyle>
            <a:lvl1pPr>
              <a:defRPr/>
            </a:lvl1pPr>
          </a:lstStyle>
          <a:p>
            <a:pPr>
              <a:defRPr/>
            </a:pPr>
            <a:fld id="{B264F585-3322-45EF-8139-448A454EE3B3}" type="slidenum">
              <a:rPr lang="en-US" altLang="ja-JP"/>
              <a:pPr>
                <a:defRPr/>
              </a:pPr>
              <a:t>‹#›</a:t>
            </a:fld>
            <a:endParaRPr lang="en-US" altLang="ja-JP"/>
          </a:p>
        </p:txBody>
      </p:sp>
    </p:spTree>
    <p:extLst>
      <p:ext uri="{BB962C8B-B14F-4D97-AF65-F5344CB8AC3E}">
        <p14:creationId xmlns:p14="http://schemas.microsoft.com/office/powerpoint/2010/main" val="3567294867"/>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縦書きテキスト プレースホルダ 2"/>
          <p:cNvSpPr>
            <a:spLocks noGrp="1"/>
          </p:cNvSpPr>
          <p:nvPr>
            <p:ph type="body" orient="vert" idx="1"/>
          </p:nvPr>
        </p:nvSpPr>
        <p:spPr/>
        <p:txBody>
          <a:bodyPr vert="eaVer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Rectangle 4"/>
          <p:cNvSpPr>
            <a:spLocks noGrp="1" noChangeArrowheads="1"/>
          </p:cNvSpPr>
          <p:nvPr>
            <p:ph type="dt" sz="half" idx="10"/>
          </p:nvPr>
        </p:nvSpPr>
        <p:spPr>
          <a:ln/>
        </p:spPr>
        <p:txBody>
          <a:bodyPr/>
          <a:lstStyle>
            <a:lvl1pPr>
              <a:defRPr/>
            </a:lvl1pPr>
          </a:lstStyle>
          <a:p>
            <a:pPr>
              <a:defRPr/>
            </a:pPr>
            <a:fld id="{C1B9B719-6F53-4ED7-8E9B-E25FA71FFB3B}" type="datetime1">
              <a:rPr lang="ja-JP" altLang="en-US"/>
              <a:pPr>
                <a:defRPr/>
              </a:pPr>
              <a:t>2017/2/20</a:t>
            </a:fld>
            <a:endParaRPr lang="en-US" altLang="ja-JP"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a:ln/>
        </p:spPr>
        <p:txBody>
          <a:bodyPr/>
          <a:lstStyle>
            <a:lvl1pPr>
              <a:defRPr/>
            </a:lvl1pPr>
          </a:lstStyle>
          <a:p>
            <a:pPr>
              <a:defRPr/>
            </a:pPr>
            <a:fld id="{E4876DBE-EABD-4A8A-9920-6218BB7508A2}" type="slidenum">
              <a:rPr lang="en-US" altLang="ja-JP"/>
              <a:pPr>
                <a:defRPr/>
              </a:pPr>
              <a:t>‹#›</a:t>
            </a:fld>
            <a:endParaRPr lang="en-US" altLang="ja-JP"/>
          </a:p>
        </p:txBody>
      </p:sp>
    </p:spTree>
    <p:extLst>
      <p:ext uri="{BB962C8B-B14F-4D97-AF65-F5344CB8AC3E}">
        <p14:creationId xmlns:p14="http://schemas.microsoft.com/office/powerpoint/2010/main" val="2399046886"/>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115888"/>
            <a:ext cx="2057400" cy="6192837"/>
          </a:xfrm>
        </p:spPr>
        <p:txBody>
          <a:bodyPr vert="eaVert"/>
          <a:lstStyle/>
          <a:p>
            <a:r>
              <a:rPr lang="ja-JP" altLang="en-US" smtClean="0"/>
              <a:t>マスタ タイトルの書式設定</a:t>
            </a:r>
            <a:endParaRPr lang="ja-JP" altLang="en-US"/>
          </a:p>
        </p:txBody>
      </p:sp>
      <p:sp>
        <p:nvSpPr>
          <p:cNvPr id="3" name="縦書きテキスト プレースホルダ 2"/>
          <p:cNvSpPr>
            <a:spLocks noGrp="1"/>
          </p:cNvSpPr>
          <p:nvPr>
            <p:ph type="body" orient="vert" idx="1"/>
          </p:nvPr>
        </p:nvSpPr>
        <p:spPr>
          <a:xfrm>
            <a:off x="457200" y="115888"/>
            <a:ext cx="6019800" cy="6192837"/>
          </a:xfrm>
        </p:spPr>
        <p:txBody>
          <a:bodyPr vert="eaVer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Rectangle 4"/>
          <p:cNvSpPr>
            <a:spLocks noGrp="1" noChangeArrowheads="1"/>
          </p:cNvSpPr>
          <p:nvPr>
            <p:ph type="dt" sz="half" idx="10"/>
          </p:nvPr>
        </p:nvSpPr>
        <p:spPr>
          <a:ln/>
        </p:spPr>
        <p:txBody>
          <a:bodyPr/>
          <a:lstStyle>
            <a:lvl1pPr>
              <a:defRPr/>
            </a:lvl1pPr>
          </a:lstStyle>
          <a:p>
            <a:pPr>
              <a:defRPr/>
            </a:pPr>
            <a:fld id="{F334DFC9-C017-4479-9638-59D3C2FDB04F}" type="datetime1">
              <a:rPr lang="ja-JP" altLang="en-US"/>
              <a:pPr>
                <a:defRPr/>
              </a:pPr>
              <a:t>2017/2/20</a:t>
            </a:fld>
            <a:endParaRPr lang="en-US" altLang="ja-JP"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a:ln/>
        </p:spPr>
        <p:txBody>
          <a:bodyPr/>
          <a:lstStyle>
            <a:lvl1pPr>
              <a:defRPr/>
            </a:lvl1pPr>
          </a:lstStyle>
          <a:p>
            <a:pPr>
              <a:defRPr/>
            </a:pPr>
            <a:fld id="{AAD67B02-F541-4FD2-8506-81696B76C163}" type="slidenum">
              <a:rPr lang="en-US" altLang="ja-JP"/>
              <a:pPr>
                <a:defRPr/>
              </a:pPr>
              <a:t>‹#›</a:t>
            </a:fld>
            <a:endParaRPr lang="en-US" altLang="ja-JP"/>
          </a:p>
        </p:txBody>
      </p:sp>
    </p:spTree>
    <p:extLst>
      <p:ext uri="{BB962C8B-B14F-4D97-AF65-F5344CB8AC3E}">
        <p14:creationId xmlns:p14="http://schemas.microsoft.com/office/powerpoint/2010/main" val="127398928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fld id="{6E04DB01-A5E9-4B47-B844-A10472CF11D8}" type="datetime1">
              <a:rPr lang="ja-JP" altLang="en-US"/>
              <a:pPr>
                <a:defRPr/>
              </a:pPr>
              <a:t>2017/2/20</a:t>
            </a:fld>
            <a:endParaRPr lang="en-US" altLang="ja-JP" dirty="0"/>
          </a:p>
        </p:txBody>
      </p:sp>
      <p:sp>
        <p:nvSpPr>
          <p:cNvPr id="3"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4" name="Rectangle 6"/>
          <p:cNvSpPr>
            <a:spLocks noGrp="1" noChangeArrowheads="1"/>
          </p:cNvSpPr>
          <p:nvPr>
            <p:ph type="sldNum" sz="quarter" idx="12"/>
          </p:nvPr>
        </p:nvSpPr>
        <p:spPr>
          <a:ln/>
        </p:spPr>
        <p:txBody>
          <a:bodyPr/>
          <a:lstStyle>
            <a:lvl1pPr>
              <a:defRPr/>
            </a:lvl1pPr>
          </a:lstStyle>
          <a:p>
            <a:pPr>
              <a:defRPr/>
            </a:pPr>
            <a:fld id="{7749AF14-06A6-4644-9CF3-7D3B00FE3F4F}" type="slidenum">
              <a:rPr lang="en-US" altLang="ja-JP"/>
              <a:pPr>
                <a:defRPr/>
              </a:pPr>
              <a:t>‹#›</a:t>
            </a:fld>
            <a:endParaRPr lang="en-US" altLang="ja-JP" dirty="0"/>
          </a:p>
        </p:txBody>
      </p:sp>
    </p:spTree>
    <p:extLst>
      <p:ext uri="{BB962C8B-B14F-4D97-AF65-F5344CB8AC3E}">
        <p14:creationId xmlns:p14="http://schemas.microsoft.com/office/powerpoint/2010/main" val="122827368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lang="ja-JP" altLang="en-US" smtClean="0"/>
              <a:t>マスタ タイトルの書式設定</a:t>
            </a:r>
            <a:endParaRPr lang="ja-JP" altLang="en-US"/>
          </a:p>
        </p:txBody>
      </p:sp>
      <p:sp>
        <p:nvSpPr>
          <p:cNvPr id="3" name="コンテンツ プレースホル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テキスト プレースホル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 テキストの書式設定</a:t>
            </a:r>
          </a:p>
        </p:txBody>
      </p:sp>
      <p:sp>
        <p:nvSpPr>
          <p:cNvPr id="5" name="Rectangle 4"/>
          <p:cNvSpPr>
            <a:spLocks noGrp="1" noChangeArrowheads="1"/>
          </p:cNvSpPr>
          <p:nvPr>
            <p:ph type="dt" sz="half" idx="10"/>
          </p:nvPr>
        </p:nvSpPr>
        <p:spPr>
          <a:ln/>
        </p:spPr>
        <p:txBody>
          <a:bodyPr/>
          <a:lstStyle>
            <a:lvl1pPr>
              <a:defRPr/>
            </a:lvl1pPr>
          </a:lstStyle>
          <a:p>
            <a:pPr>
              <a:defRPr/>
            </a:pPr>
            <a:fld id="{00D781C0-B0D4-4B1A-8EF1-DDE812B94EB0}" type="datetime1">
              <a:rPr lang="ja-JP" altLang="en-US"/>
              <a:pPr>
                <a:defRPr/>
              </a:pPr>
              <a:t>2017/2/20</a:t>
            </a:fld>
            <a:endParaRPr lang="en-US" altLang="ja-JP" dirty="0"/>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7" name="Rectangle 6"/>
          <p:cNvSpPr>
            <a:spLocks noGrp="1" noChangeArrowheads="1"/>
          </p:cNvSpPr>
          <p:nvPr>
            <p:ph type="sldNum" sz="quarter" idx="12"/>
          </p:nvPr>
        </p:nvSpPr>
        <p:spPr>
          <a:ln/>
        </p:spPr>
        <p:txBody>
          <a:bodyPr/>
          <a:lstStyle>
            <a:lvl1pPr>
              <a:defRPr/>
            </a:lvl1pPr>
          </a:lstStyle>
          <a:p>
            <a:pPr>
              <a:defRPr/>
            </a:pPr>
            <a:fld id="{B41BDDF9-C8AE-4A06-9D19-1FD860EC2453}" type="slidenum">
              <a:rPr lang="en-US" altLang="ja-JP"/>
              <a:pPr>
                <a:defRPr/>
              </a:pPr>
              <a:t>‹#›</a:t>
            </a:fld>
            <a:endParaRPr lang="en-US" altLang="ja-JP" dirty="0"/>
          </a:p>
        </p:txBody>
      </p:sp>
    </p:spTree>
    <p:extLst>
      <p:ext uri="{BB962C8B-B14F-4D97-AF65-F5344CB8AC3E}">
        <p14:creationId xmlns:p14="http://schemas.microsoft.com/office/powerpoint/2010/main" val="43426950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lang="ja-JP" altLang="en-US" smtClean="0"/>
              <a:t>マスタ タイトルの書式設定</a:t>
            </a:r>
            <a:endParaRPr lang="ja-JP" altLang="en-US"/>
          </a:p>
        </p:txBody>
      </p:sp>
      <p:sp>
        <p:nvSpPr>
          <p:cNvPr id="3" name="図プレースホルダ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ja-JP" altLang="en-US" noProof="0" dirty="0" smtClean="0"/>
              <a:t>アイコンをクリックして図を追加</a:t>
            </a:r>
            <a:endParaRPr lang="ja-JP" altLang="en-US" noProof="0" dirty="0"/>
          </a:p>
        </p:txBody>
      </p:sp>
      <p:sp>
        <p:nvSpPr>
          <p:cNvPr id="4" name="テキスト プレースホル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 テキストの書式設定</a:t>
            </a:r>
          </a:p>
        </p:txBody>
      </p:sp>
      <p:sp>
        <p:nvSpPr>
          <p:cNvPr id="5" name="Rectangle 4"/>
          <p:cNvSpPr>
            <a:spLocks noGrp="1" noChangeArrowheads="1"/>
          </p:cNvSpPr>
          <p:nvPr>
            <p:ph type="dt" sz="half" idx="10"/>
          </p:nvPr>
        </p:nvSpPr>
        <p:spPr>
          <a:ln/>
        </p:spPr>
        <p:txBody>
          <a:bodyPr/>
          <a:lstStyle>
            <a:lvl1pPr>
              <a:defRPr/>
            </a:lvl1pPr>
          </a:lstStyle>
          <a:p>
            <a:pPr>
              <a:defRPr/>
            </a:pPr>
            <a:fld id="{D025F1DB-56E9-447C-A724-D896F79FC95F}" type="datetime1">
              <a:rPr lang="ja-JP" altLang="en-US"/>
              <a:pPr>
                <a:defRPr/>
              </a:pPr>
              <a:t>2017/2/20</a:t>
            </a:fld>
            <a:endParaRPr lang="en-US" altLang="ja-JP" dirty="0"/>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7" name="Rectangle 6"/>
          <p:cNvSpPr>
            <a:spLocks noGrp="1" noChangeArrowheads="1"/>
          </p:cNvSpPr>
          <p:nvPr>
            <p:ph type="sldNum" sz="quarter" idx="12"/>
          </p:nvPr>
        </p:nvSpPr>
        <p:spPr>
          <a:ln/>
        </p:spPr>
        <p:txBody>
          <a:bodyPr/>
          <a:lstStyle>
            <a:lvl1pPr>
              <a:defRPr/>
            </a:lvl1pPr>
          </a:lstStyle>
          <a:p>
            <a:pPr>
              <a:defRPr/>
            </a:pPr>
            <a:fld id="{9AC56671-B73E-4658-AECB-0916F23AF15D}" type="slidenum">
              <a:rPr lang="en-US" altLang="ja-JP"/>
              <a:pPr>
                <a:defRPr/>
              </a:pPr>
              <a:t>‹#›</a:t>
            </a:fld>
            <a:endParaRPr lang="en-US" altLang="ja-JP" dirty="0"/>
          </a:p>
        </p:txBody>
      </p:sp>
    </p:spTree>
    <p:extLst>
      <p:ext uri="{BB962C8B-B14F-4D97-AF65-F5344CB8AC3E}">
        <p14:creationId xmlns:p14="http://schemas.microsoft.com/office/powerpoint/2010/main" val="1237596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theme" Target="../theme/theme3.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slideLayout" Target="../slideLayouts/slideLayout34.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2.xml"/><Relationship Id="rId3" Type="http://schemas.openxmlformats.org/officeDocument/2006/relationships/slideLayout" Target="../slideLayouts/slideLayout37.xml"/><Relationship Id="rId7" Type="http://schemas.openxmlformats.org/officeDocument/2006/relationships/slideLayout" Target="../slideLayouts/slideLayout41.xml"/><Relationship Id="rId12" Type="http://schemas.openxmlformats.org/officeDocument/2006/relationships/theme" Target="../theme/theme4.xml"/><Relationship Id="rId2" Type="http://schemas.openxmlformats.org/officeDocument/2006/relationships/slideLayout" Target="../slideLayouts/slideLayout36.xml"/><Relationship Id="rId1" Type="http://schemas.openxmlformats.org/officeDocument/2006/relationships/slideLayout" Target="../slideLayouts/slideLayout35.xml"/><Relationship Id="rId6" Type="http://schemas.openxmlformats.org/officeDocument/2006/relationships/slideLayout" Target="../slideLayouts/slideLayout40.xml"/><Relationship Id="rId11" Type="http://schemas.openxmlformats.org/officeDocument/2006/relationships/slideLayout" Target="../slideLayouts/slideLayout45.xml"/><Relationship Id="rId5" Type="http://schemas.openxmlformats.org/officeDocument/2006/relationships/slideLayout" Target="../slideLayouts/slideLayout39.xml"/><Relationship Id="rId10" Type="http://schemas.openxmlformats.org/officeDocument/2006/relationships/slideLayout" Target="../slideLayouts/slideLayout44.xml"/><Relationship Id="rId4" Type="http://schemas.openxmlformats.org/officeDocument/2006/relationships/slideLayout" Target="../slideLayouts/slideLayout38.xml"/><Relationship Id="rId9" Type="http://schemas.openxmlformats.org/officeDocument/2006/relationships/slideLayout" Target="../slideLayouts/slideLayout43.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3.xml"/><Relationship Id="rId3" Type="http://schemas.openxmlformats.org/officeDocument/2006/relationships/slideLayout" Target="../slideLayouts/slideLayout48.xml"/><Relationship Id="rId7" Type="http://schemas.openxmlformats.org/officeDocument/2006/relationships/slideLayout" Target="../slideLayouts/slideLayout52.xml"/><Relationship Id="rId12" Type="http://schemas.openxmlformats.org/officeDocument/2006/relationships/theme" Target="../theme/theme5.xml"/><Relationship Id="rId2" Type="http://schemas.openxmlformats.org/officeDocument/2006/relationships/slideLayout" Target="../slideLayouts/slideLayout47.xml"/><Relationship Id="rId1" Type="http://schemas.openxmlformats.org/officeDocument/2006/relationships/slideLayout" Target="../slideLayouts/slideLayout46.xml"/><Relationship Id="rId6" Type="http://schemas.openxmlformats.org/officeDocument/2006/relationships/slideLayout" Target="../slideLayouts/slideLayout51.xml"/><Relationship Id="rId11" Type="http://schemas.openxmlformats.org/officeDocument/2006/relationships/slideLayout" Target="../slideLayouts/slideLayout56.xml"/><Relationship Id="rId5" Type="http://schemas.openxmlformats.org/officeDocument/2006/relationships/slideLayout" Target="../slideLayouts/slideLayout50.xml"/><Relationship Id="rId10" Type="http://schemas.openxmlformats.org/officeDocument/2006/relationships/slideLayout" Target="../slideLayouts/slideLayout55.xml"/><Relationship Id="rId4" Type="http://schemas.openxmlformats.org/officeDocument/2006/relationships/slideLayout" Target="../slideLayouts/slideLayout49.xml"/><Relationship Id="rId9" Type="http://schemas.openxmlformats.org/officeDocument/2006/relationships/slideLayout" Target="../slideLayouts/slideLayout54.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4.xml"/><Relationship Id="rId3" Type="http://schemas.openxmlformats.org/officeDocument/2006/relationships/slideLayout" Target="../slideLayouts/slideLayout59.xml"/><Relationship Id="rId7" Type="http://schemas.openxmlformats.org/officeDocument/2006/relationships/slideLayout" Target="../slideLayouts/slideLayout63.xml"/><Relationship Id="rId12" Type="http://schemas.openxmlformats.org/officeDocument/2006/relationships/theme" Target="../theme/theme6.xml"/><Relationship Id="rId2" Type="http://schemas.openxmlformats.org/officeDocument/2006/relationships/slideLayout" Target="../slideLayouts/slideLayout58.xml"/><Relationship Id="rId1" Type="http://schemas.openxmlformats.org/officeDocument/2006/relationships/slideLayout" Target="../slideLayouts/slideLayout57.xml"/><Relationship Id="rId6" Type="http://schemas.openxmlformats.org/officeDocument/2006/relationships/slideLayout" Target="../slideLayouts/slideLayout62.xml"/><Relationship Id="rId11" Type="http://schemas.openxmlformats.org/officeDocument/2006/relationships/slideLayout" Target="../slideLayouts/slideLayout67.xml"/><Relationship Id="rId5" Type="http://schemas.openxmlformats.org/officeDocument/2006/relationships/slideLayout" Target="../slideLayouts/slideLayout61.xml"/><Relationship Id="rId10" Type="http://schemas.openxmlformats.org/officeDocument/2006/relationships/slideLayout" Target="../slideLayouts/slideLayout66.xml"/><Relationship Id="rId4" Type="http://schemas.openxmlformats.org/officeDocument/2006/relationships/slideLayout" Target="../slideLayouts/slideLayout60.xml"/><Relationship Id="rId9" Type="http://schemas.openxmlformats.org/officeDocument/2006/relationships/slideLayout" Target="../slideLayouts/slideLayout6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7"/>
          <p:cNvSpPr>
            <a:spLocks noChangeArrowheads="1"/>
          </p:cNvSpPr>
          <p:nvPr/>
        </p:nvSpPr>
        <p:spPr bwMode="auto">
          <a:xfrm>
            <a:off x="0" y="0"/>
            <a:ext cx="9144000" cy="692150"/>
          </a:xfrm>
          <a:prstGeom prst="rect">
            <a:avLst/>
          </a:prstGeom>
          <a:gradFill rotWithShape="1">
            <a:gsLst>
              <a:gs pos="0">
                <a:srgbClr val="99CC00"/>
              </a:gs>
              <a:gs pos="100000">
                <a:srgbClr val="475E00"/>
              </a:gs>
            </a:gsLst>
            <a:lin ang="5400000" scaled="1"/>
          </a:gradFill>
          <a:ln>
            <a:noFill/>
          </a:ln>
          <a:extLst/>
        </p:spPr>
        <p:txBody>
          <a:bodyPr anchor="ctr">
            <a:spAutoFit/>
          </a:bodyPr>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algn="l" eaLnBrk="1" hangingPunct="1">
              <a:defRPr/>
            </a:pPr>
            <a:endParaRPr lang="ja-JP" altLang="en-US" smtClean="0"/>
          </a:p>
        </p:txBody>
      </p:sp>
      <p:sp>
        <p:nvSpPr>
          <p:cNvPr id="1027" name="Rectangle 3"/>
          <p:cNvSpPr>
            <a:spLocks noGrp="1" noChangeArrowheads="1"/>
          </p:cNvSpPr>
          <p:nvPr>
            <p:ph type="body" idx="1"/>
          </p:nvPr>
        </p:nvSpPr>
        <p:spPr bwMode="auto">
          <a:xfrm>
            <a:off x="457200" y="908050"/>
            <a:ext cx="8229600" cy="5400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p>
        </p:txBody>
      </p:sp>
      <p:sp>
        <p:nvSpPr>
          <p:cNvPr id="1028" name="Rectangle 4"/>
          <p:cNvSpPr>
            <a:spLocks noGrp="1" noChangeArrowheads="1"/>
          </p:cNvSpPr>
          <p:nvPr>
            <p:ph type="dt" sz="half" idx="2"/>
          </p:nvPr>
        </p:nvSpPr>
        <p:spPr bwMode="auto">
          <a:xfrm>
            <a:off x="457200" y="6381750"/>
            <a:ext cx="2133600" cy="3397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defRPr sz="1400">
                <a:latin typeface="HGPｺﾞｼｯｸE" pitchFamily="50" charset="-128"/>
                <a:ea typeface="HGPｺﾞｼｯｸE" pitchFamily="50" charset="-128"/>
              </a:defRPr>
            </a:lvl1pPr>
          </a:lstStyle>
          <a:p>
            <a:pPr>
              <a:defRPr/>
            </a:pPr>
            <a:fld id="{D1AACA79-915D-4ABA-A22E-C8F166DAFAAC}" type="datetime1">
              <a:rPr lang="ja-JP" altLang="en-US"/>
              <a:pPr>
                <a:defRPr/>
              </a:pPr>
              <a:t>2017/2/20</a:t>
            </a:fld>
            <a:endParaRPr lang="en-US" altLang="ja-JP" dirty="0"/>
          </a:p>
        </p:txBody>
      </p:sp>
      <p:sp>
        <p:nvSpPr>
          <p:cNvPr id="1029" name="Rectangle 5"/>
          <p:cNvSpPr>
            <a:spLocks noGrp="1" noChangeArrowheads="1"/>
          </p:cNvSpPr>
          <p:nvPr>
            <p:ph type="ftr" sz="quarter" idx="3"/>
          </p:nvPr>
        </p:nvSpPr>
        <p:spPr bwMode="auto">
          <a:xfrm>
            <a:off x="3124200" y="6381750"/>
            <a:ext cx="2895600" cy="3397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atin typeface="HGPｺﾞｼｯｸE" pitchFamily="50" charset="-128"/>
                <a:ea typeface="HGPｺﾞｼｯｸE" pitchFamily="50" charset="-128"/>
              </a:defRPr>
            </a:lvl1pPr>
          </a:lstStyle>
          <a:p>
            <a:pPr>
              <a:defRPr/>
            </a:pPr>
            <a:endParaRPr lang="en-US" altLang="ja-JP"/>
          </a:p>
        </p:txBody>
      </p:sp>
      <p:sp>
        <p:nvSpPr>
          <p:cNvPr id="1030" name="Rectangle 6"/>
          <p:cNvSpPr>
            <a:spLocks noGrp="1" noChangeArrowheads="1"/>
          </p:cNvSpPr>
          <p:nvPr>
            <p:ph type="sldNum" sz="quarter" idx="4"/>
          </p:nvPr>
        </p:nvSpPr>
        <p:spPr bwMode="auto">
          <a:xfrm>
            <a:off x="6553200" y="6381750"/>
            <a:ext cx="2133600" cy="3397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atin typeface="HGPｺﾞｼｯｸE" pitchFamily="50" charset="-128"/>
                <a:ea typeface="HGPｺﾞｼｯｸE" pitchFamily="50" charset="-128"/>
              </a:defRPr>
            </a:lvl1pPr>
          </a:lstStyle>
          <a:p>
            <a:pPr>
              <a:defRPr/>
            </a:pPr>
            <a:fld id="{98AB2C65-F9DE-4B6B-8425-DE403368730A}" type="slidenum">
              <a:rPr lang="en-US" altLang="ja-JP"/>
              <a:pPr>
                <a:defRPr/>
              </a:pPr>
              <a:t>‹#›</a:t>
            </a:fld>
            <a:endParaRPr lang="en-US" altLang="ja-JP" dirty="0"/>
          </a:p>
        </p:txBody>
      </p:sp>
      <p:sp>
        <p:nvSpPr>
          <p:cNvPr id="1031" name="Rectangle 2"/>
          <p:cNvSpPr>
            <a:spLocks noGrp="1" noChangeArrowheads="1"/>
          </p:cNvSpPr>
          <p:nvPr>
            <p:ph type="title"/>
          </p:nvPr>
        </p:nvSpPr>
        <p:spPr bwMode="auto">
          <a:xfrm>
            <a:off x="457200" y="115888"/>
            <a:ext cx="8229600" cy="503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ja-JP" altLang="en-US" smtClean="0"/>
              <a:t>マスタ タイトルの書式設定</a:t>
            </a:r>
          </a:p>
        </p:txBody>
      </p:sp>
    </p:spTree>
  </p:cSld>
  <p:clrMap bg1="lt1" tx1="dk1" bg2="lt2" tx2="dk2" accent1="accent1" accent2="accent2" accent3="accent3" accent4="accent4" accent5="accent5" accent6="accent6" hlink="hlink" folHlink="folHlink"/>
  <p:sldLayoutIdLst>
    <p:sldLayoutId id="2147487479" r:id="rId1"/>
    <p:sldLayoutId id="2147487449" r:id="rId2"/>
    <p:sldLayoutId id="2147487450" r:id="rId3"/>
    <p:sldLayoutId id="2147487451" r:id="rId4"/>
    <p:sldLayoutId id="2147487452" r:id="rId5"/>
    <p:sldLayoutId id="2147487453" r:id="rId6"/>
    <p:sldLayoutId id="2147487454" r:id="rId7"/>
    <p:sldLayoutId id="2147487455" r:id="rId8"/>
    <p:sldLayoutId id="2147487456" r:id="rId9"/>
    <p:sldLayoutId id="2147487457" r:id="rId10"/>
    <p:sldLayoutId id="2147487458" r:id="rId11"/>
  </p:sldLayoutIdLst>
  <p:timing>
    <p:tnLst>
      <p:par>
        <p:cTn id="1" dur="indefinite" restart="never" nodeType="tmRoot"/>
      </p:par>
    </p:tnLst>
  </p:timing>
  <p:hf hdr="0" ftr="0" dt="0"/>
  <p:txStyles>
    <p:titleStyle>
      <a:lvl1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cs typeface="+mj-cs"/>
        </a:defRPr>
      </a:lvl1pPr>
      <a:lvl2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2pPr>
      <a:lvl3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3pPr>
      <a:lvl4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4pPr>
      <a:lvl5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5pPr>
      <a:lvl6pPr marL="457200" algn="ctr" rtl="0" eaLnBrk="1" fontAlgn="base" hangingPunct="1">
        <a:spcBef>
          <a:spcPct val="0"/>
        </a:spcBef>
        <a:spcAft>
          <a:spcPct val="0"/>
        </a:spcAft>
        <a:defRPr kumimoji="1" sz="3600">
          <a:solidFill>
            <a:schemeClr val="bg1"/>
          </a:solidFill>
          <a:latin typeface="Arial" charset="0"/>
          <a:ea typeface="ＭＳ Ｐゴシック" pitchFamily="50" charset="-128"/>
        </a:defRPr>
      </a:lvl6pPr>
      <a:lvl7pPr marL="914400" algn="ctr" rtl="0" eaLnBrk="1" fontAlgn="base" hangingPunct="1">
        <a:spcBef>
          <a:spcPct val="0"/>
        </a:spcBef>
        <a:spcAft>
          <a:spcPct val="0"/>
        </a:spcAft>
        <a:defRPr kumimoji="1" sz="3600">
          <a:solidFill>
            <a:schemeClr val="bg1"/>
          </a:solidFill>
          <a:latin typeface="Arial" charset="0"/>
          <a:ea typeface="ＭＳ Ｐゴシック" pitchFamily="50" charset="-128"/>
        </a:defRPr>
      </a:lvl7pPr>
      <a:lvl8pPr marL="1371600" algn="ctr" rtl="0" eaLnBrk="1" fontAlgn="base" hangingPunct="1">
        <a:spcBef>
          <a:spcPct val="0"/>
        </a:spcBef>
        <a:spcAft>
          <a:spcPct val="0"/>
        </a:spcAft>
        <a:defRPr kumimoji="1" sz="3600">
          <a:solidFill>
            <a:schemeClr val="bg1"/>
          </a:solidFill>
          <a:latin typeface="Arial" charset="0"/>
          <a:ea typeface="ＭＳ Ｐゴシック" pitchFamily="50" charset="-128"/>
        </a:defRPr>
      </a:lvl8pPr>
      <a:lvl9pPr marL="1828800" algn="ctr" rtl="0" eaLnBrk="1" fontAlgn="base" hangingPunct="1">
        <a:spcBef>
          <a:spcPct val="0"/>
        </a:spcBef>
        <a:spcAft>
          <a:spcPct val="0"/>
        </a:spcAft>
        <a:defRPr kumimoji="1" sz="3600">
          <a:solidFill>
            <a:schemeClr val="bg1"/>
          </a:solidFill>
          <a:latin typeface="Arial" charset="0"/>
          <a:ea typeface="ＭＳ Ｐゴシック" pitchFamily="50" charset="-128"/>
        </a:defRPr>
      </a:lvl9pPr>
    </p:titleStyle>
    <p:bodyStyle>
      <a:lvl1pPr marL="342900" indent="-342900" algn="l" rtl="0" eaLnBrk="0" fontAlgn="base" hangingPunct="0">
        <a:spcBef>
          <a:spcPct val="20000"/>
        </a:spcBef>
        <a:spcAft>
          <a:spcPct val="0"/>
        </a:spcAft>
        <a:buClr>
          <a:srgbClr val="006666"/>
        </a:buClr>
        <a:buFont typeface="Wingdings" pitchFamily="2" charset="2"/>
        <a:buChar char="n"/>
        <a:defRPr kumimoji="1" lang="ja-JP" altLang="en-US" sz="3200" dirty="0">
          <a:solidFill>
            <a:schemeClr val="tx1"/>
          </a:solidFill>
          <a:latin typeface="HGPｺﾞｼｯｸE" pitchFamily="50" charset="-128"/>
          <a:ea typeface="HGPｺﾞｼｯｸE" pitchFamily="50" charset="-128"/>
          <a:cs typeface="+mn-cs"/>
        </a:defRPr>
      </a:lvl1pPr>
      <a:lvl2pPr marL="742950" indent="-285750" algn="l" rtl="0" eaLnBrk="0" fontAlgn="base" hangingPunct="0">
        <a:spcBef>
          <a:spcPct val="20000"/>
        </a:spcBef>
        <a:spcAft>
          <a:spcPct val="0"/>
        </a:spcAft>
        <a:buClr>
          <a:srgbClr val="669900"/>
        </a:buClr>
        <a:buFont typeface="Wingdings" pitchFamily="2" charset="2"/>
        <a:buChar char="l"/>
        <a:defRPr kumimoji="1" lang="ja-JP" altLang="en-US" sz="2800" dirty="0">
          <a:solidFill>
            <a:schemeClr val="tx1"/>
          </a:solidFill>
          <a:latin typeface="HGPｺﾞｼｯｸE" pitchFamily="50" charset="-128"/>
          <a:ea typeface="HGPｺﾞｼｯｸE" pitchFamily="50" charset="-128"/>
        </a:defRPr>
      </a:lvl2pPr>
      <a:lvl3pPr marL="1143000" indent="-228600" algn="l" rtl="0" eaLnBrk="0" fontAlgn="base" hangingPunct="0">
        <a:spcBef>
          <a:spcPct val="20000"/>
        </a:spcBef>
        <a:spcAft>
          <a:spcPct val="0"/>
        </a:spcAft>
        <a:buClr>
          <a:srgbClr val="FF3300"/>
        </a:buClr>
        <a:buFont typeface="Wingdings" pitchFamily="2" charset="2"/>
        <a:buChar char="ª"/>
        <a:defRPr kumimoji="1" lang="ja-JP" altLang="en-US" sz="2400" dirty="0">
          <a:solidFill>
            <a:schemeClr val="tx1"/>
          </a:solidFill>
          <a:latin typeface="HGPｺﾞｼｯｸE" pitchFamily="50" charset="-128"/>
          <a:ea typeface="HGPｺﾞｼｯｸE" pitchFamily="50" charset="-128"/>
        </a:defRPr>
      </a:lvl3pPr>
      <a:lvl4pPr marL="1600200" indent="-228600" algn="l" rtl="0" eaLnBrk="0" fontAlgn="base" hangingPunct="0">
        <a:spcBef>
          <a:spcPct val="20000"/>
        </a:spcBef>
        <a:spcAft>
          <a:spcPct val="0"/>
        </a:spcAft>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rtl="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algn="l" rtl="0" eaLnBrk="1" fontAlgn="base" hangingPunct="1">
        <a:spcBef>
          <a:spcPct val="20000"/>
        </a:spcBef>
        <a:spcAft>
          <a:spcPct val="0"/>
        </a:spcAft>
        <a:buChar char="»"/>
        <a:defRPr kumimoji="1" sz="2000">
          <a:solidFill>
            <a:schemeClr val="tx1"/>
          </a:solidFill>
          <a:latin typeface="+mn-lt"/>
          <a:ea typeface="+mn-ea"/>
        </a:defRPr>
      </a:lvl6pPr>
      <a:lvl7pPr marL="2971800" indent="-228600" algn="l" rtl="0" eaLnBrk="1" fontAlgn="base" hangingPunct="1">
        <a:spcBef>
          <a:spcPct val="20000"/>
        </a:spcBef>
        <a:spcAft>
          <a:spcPct val="0"/>
        </a:spcAft>
        <a:buChar char="»"/>
        <a:defRPr kumimoji="1" sz="2000">
          <a:solidFill>
            <a:schemeClr val="tx1"/>
          </a:solidFill>
          <a:latin typeface="+mn-lt"/>
          <a:ea typeface="+mn-ea"/>
        </a:defRPr>
      </a:lvl7pPr>
      <a:lvl8pPr marL="3429000" indent="-228600" algn="l" rtl="0" eaLnBrk="1" fontAlgn="base" hangingPunct="1">
        <a:spcBef>
          <a:spcPct val="20000"/>
        </a:spcBef>
        <a:spcAft>
          <a:spcPct val="0"/>
        </a:spcAft>
        <a:buChar char="»"/>
        <a:defRPr kumimoji="1" sz="2000">
          <a:solidFill>
            <a:schemeClr val="tx1"/>
          </a:solidFill>
          <a:latin typeface="+mn-lt"/>
          <a:ea typeface="+mn-ea"/>
        </a:defRPr>
      </a:lvl8pPr>
      <a:lvl9pPr marL="3886200" indent="-228600" algn="l" rtl="0" eaLnBrk="1" fontAlgn="base" hangingPunct="1">
        <a:spcBef>
          <a:spcPct val="20000"/>
        </a:spcBef>
        <a:spcAft>
          <a:spcPct val="0"/>
        </a:spcAft>
        <a:buChar char="»"/>
        <a:defRPr kumimoji="1" sz="2000">
          <a:solidFill>
            <a:schemeClr val="tx1"/>
          </a:solidFill>
          <a:latin typeface="+mn-lt"/>
          <a:ea typeface="+mn-ea"/>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7"/>
          <p:cNvSpPr>
            <a:spLocks noChangeArrowheads="1"/>
          </p:cNvSpPr>
          <p:nvPr/>
        </p:nvSpPr>
        <p:spPr bwMode="auto">
          <a:xfrm>
            <a:off x="0" y="0"/>
            <a:ext cx="9144000" cy="692150"/>
          </a:xfrm>
          <a:prstGeom prst="rect">
            <a:avLst/>
          </a:prstGeom>
          <a:gradFill rotWithShape="1">
            <a:gsLst>
              <a:gs pos="0">
                <a:srgbClr val="99CC00"/>
              </a:gs>
              <a:gs pos="100000">
                <a:srgbClr val="475E00"/>
              </a:gs>
            </a:gsLst>
            <a:lin ang="5400000" scaled="1"/>
          </a:gradFill>
          <a:ln>
            <a:noFill/>
          </a:ln>
          <a:extLst/>
        </p:spPr>
        <p:txBody>
          <a:bodyPr anchor="ctr">
            <a:spAutoFit/>
          </a:bodyPr>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algn="l" eaLnBrk="1" hangingPunct="1">
              <a:defRPr/>
            </a:pPr>
            <a:endParaRPr lang="ja-JP" altLang="en-US" smtClean="0">
              <a:solidFill>
                <a:srgbClr val="000000"/>
              </a:solidFill>
            </a:endParaRPr>
          </a:p>
        </p:txBody>
      </p:sp>
      <p:sp>
        <p:nvSpPr>
          <p:cNvPr id="2051" name="Rectangle 3"/>
          <p:cNvSpPr>
            <a:spLocks noGrp="1" noChangeArrowheads="1"/>
          </p:cNvSpPr>
          <p:nvPr>
            <p:ph type="body" idx="1"/>
          </p:nvPr>
        </p:nvSpPr>
        <p:spPr bwMode="auto">
          <a:xfrm>
            <a:off x="457200" y="908050"/>
            <a:ext cx="8229600" cy="5400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p>
        </p:txBody>
      </p:sp>
      <p:sp>
        <p:nvSpPr>
          <p:cNvPr id="1028" name="Rectangle 4"/>
          <p:cNvSpPr>
            <a:spLocks noGrp="1" noChangeArrowheads="1"/>
          </p:cNvSpPr>
          <p:nvPr>
            <p:ph type="dt" sz="half" idx="2"/>
          </p:nvPr>
        </p:nvSpPr>
        <p:spPr bwMode="auto">
          <a:xfrm>
            <a:off x="457200" y="6381750"/>
            <a:ext cx="2133600" cy="3397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defRPr sz="1400">
                <a:solidFill>
                  <a:srgbClr val="000000"/>
                </a:solidFill>
                <a:latin typeface="HGPｺﾞｼｯｸE" pitchFamily="50" charset="-128"/>
                <a:ea typeface="HGPｺﾞｼｯｸE" pitchFamily="50" charset="-128"/>
              </a:defRPr>
            </a:lvl1pPr>
          </a:lstStyle>
          <a:p>
            <a:pPr>
              <a:defRPr/>
            </a:pPr>
            <a:fld id="{B54B8DF4-6E0C-485A-BFDF-EBD6B4B49387}" type="datetime1">
              <a:rPr lang="ja-JP" altLang="en-US"/>
              <a:pPr>
                <a:defRPr/>
              </a:pPr>
              <a:t>2017/2/20</a:t>
            </a:fld>
            <a:endParaRPr lang="en-US" altLang="ja-JP" dirty="0"/>
          </a:p>
        </p:txBody>
      </p:sp>
      <p:sp>
        <p:nvSpPr>
          <p:cNvPr id="1029" name="Rectangle 5"/>
          <p:cNvSpPr>
            <a:spLocks noGrp="1" noChangeArrowheads="1"/>
          </p:cNvSpPr>
          <p:nvPr>
            <p:ph type="ftr" sz="quarter" idx="3"/>
          </p:nvPr>
        </p:nvSpPr>
        <p:spPr bwMode="auto">
          <a:xfrm>
            <a:off x="3124200" y="6381750"/>
            <a:ext cx="2895600" cy="3397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solidFill>
                  <a:srgbClr val="000000"/>
                </a:solidFill>
                <a:latin typeface="HGPｺﾞｼｯｸE" pitchFamily="50" charset="-128"/>
                <a:ea typeface="HGPｺﾞｼｯｸE" pitchFamily="50" charset="-128"/>
              </a:defRPr>
            </a:lvl1pPr>
          </a:lstStyle>
          <a:p>
            <a:pPr>
              <a:defRPr/>
            </a:pPr>
            <a:endParaRPr lang="en-US" altLang="ja-JP"/>
          </a:p>
        </p:txBody>
      </p:sp>
      <p:sp>
        <p:nvSpPr>
          <p:cNvPr id="1030" name="Rectangle 6"/>
          <p:cNvSpPr>
            <a:spLocks noGrp="1" noChangeArrowheads="1"/>
          </p:cNvSpPr>
          <p:nvPr>
            <p:ph type="sldNum" sz="quarter" idx="4"/>
          </p:nvPr>
        </p:nvSpPr>
        <p:spPr bwMode="auto">
          <a:xfrm>
            <a:off x="6553200" y="6381750"/>
            <a:ext cx="2133600" cy="3397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solidFill>
                  <a:srgbClr val="000000"/>
                </a:solidFill>
                <a:latin typeface="HGPｺﾞｼｯｸE" pitchFamily="50" charset="-128"/>
                <a:ea typeface="HGPｺﾞｼｯｸE" pitchFamily="50" charset="-128"/>
              </a:defRPr>
            </a:lvl1pPr>
          </a:lstStyle>
          <a:p>
            <a:pPr>
              <a:defRPr/>
            </a:pPr>
            <a:fld id="{86CF3912-F6FA-49E3-9360-09398EF48889}" type="slidenum">
              <a:rPr lang="en-US" altLang="ja-JP"/>
              <a:pPr>
                <a:defRPr/>
              </a:pPr>
              <a:t>‹#›</a:t>
            </a:fld>
            <a:endParaRPr lang="en-US" altLang="ja-JP" dirty="0"/>
          </a:p>
        </p:txBody>
      </p:sp>
      <p:sp>
        <p:nvSpPr>
          <p:cNvPr id="2055" name="Rectangle 2"/>
          <p:cNvSpPr>
            <a:spLocks noGrp="1" noChangeArrowheads="1"/>
          </p:cNvSpPr>
          <p:nvPr>
            <p:ph type="title"/>
          </p:nvPr>
        </p:nvSpPr>
        <p:spPr bwMode="auto">
          <a:xfrm>
            <a:off x="457200" y="115888"/>
            <a:ext cx="8229600" cy="503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ja-JP" altLang="en-US" smtClean="0"/>
              <a:t>マスタ タイトルの書式設定</a:t>
            </a:r>
          </a:p>
        </p:txBody>
      </p:sp>
    </p:spTree>
  </p:cSld>
  <p:clrMap bg1="lt1" tx1="dk1" bg2="lt2" tx2="dk2" accent1="accent1" accent2="accent2" accent3="accent3" accent4="accent4" accent5="accent5" accent6="accent6" hlink="hlink" folHlink="folHlink"/>
  <p:sldLayoutIdLst>
    <p:sldLayoutId id="2147487480" r:id="rId1"/>
    <p:sldLayoutId id="2147487459" r:id="rId2"/>
    <p:sldLayoutId id="2147487460" r:id="rId3"/>
    <p:sldLayoutId id="2147487461" r:id="rId4"/>
    <p:sldLayoutId id="2147487462" r:id="rId5"/>
    <p:sldLayoutId id="2147487463" r:id="rId6"/>
    <p:sldLayoutId id="2147487464" r:id="rId7"/>
    <p:sldLayoutId id="2147487465" r:id="rId8"/>
    <p:sldLayoutId id="2147487466" r:id="rId9"/>
    <p:sldLayoutId id="2147487467" r:id="rId10"/>
    <p:sldLayoutId id="2147487468" r:id="rId11"/>
  </p:sldLayoutIdLst>
  <p:timing>
    <p:tnLst>
      <p:par>
        <p:cTn id="1" dur="indefinite" restart="never" nodeType="tmRoot"/>
      </p:par>
    </p:tnLst>
  </p:timing>
  <p:hf hdr="0" ftr="0" dt="0"/>
  <p:txStyles>
    <p:titleStyle>
      <a:lvl1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cs typeface="+mj-cs"/>
        </a:defRPr>
      </a:lvl1pPr>
      <a:lvl2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2pPr>
      <a:lvl3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3pPr>
      <a:lvl4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4pPr>
      <a:lvl5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5pPr>
      <a:lvl6pPr marL="457200" algn="ctr" rtl="0" eaLnBrk="1" fontAlgn="base" hangingPunct="1">
        <a:spcBef>
          <a:spcPct val="0"/>
        </a:spcBef>
        <a:spcAft>
          <a:spcPct val="0"/>
        </a:spcAft>
        <a:defRPr kumimoji="1" sz="3600">
          <a:solidFill>
            <a:schemeClr val="bg1"/>
          </a:solidFill>
          <a:latin typeface="Arial" charset="0"/>
          <a:ea typeface="ＭＳ Ｐゴシック" pitchFamily="50" charset="-128"/>
        </a:defRPr>
      </a:lvl6pPr>
      <a:lvl7pPr marL="914400" algn="ctr" rtl="0" eaLnBrk="1" fontAlgn="base" hangingPunct="1">
        <a:spcBef>
          <a:spcPct val="0"/>
        </a:spcBef>
        <a:spcAft>
          <a:spcPct val="0"/>
        </a:spcAft>
        <a:defRPr kumimoji="1" sz="3600">
          <a:solidFill>
            <a:schemeClr val="bg1"/>
          </a:solidFill>
          <a:latin typeface="Arial" charset="0"/>
          <a:ea typeface="ＭＳ Ｐゴシック" pitchFamily="50" charset="-128"/>
        </a:defRPr>
      </a:lvl7pPr>
      <a:lvl8pPr marL="1371600" algn="ctr" rtl="0" eaLnBrk="1" fontAlgn="base" hangingPunct="1">
        <a:spcBef>
          <a:spcPct val="0"/>
        </a:spcBef>
        <a:spcAft>
          <a:spcPct val="0"/>
        </a:spcAft>
        <a:defRPr kumimoji="1" sz="3600">
          <a:solidFill>
            <a:schemeClr val="bg1"/>
          </a:solidFill>
          <a:latin typeface="Arial" charset="0"/>
          <a:ea typeface="ＭＳ Ｐゴシック" pitchFamily="50" charset="-128"/>
        </a:defRPr>
      </a:lvl8pPr>
      <a:lvl9pPr marL="1828800" algn="ctr" rtl="0" eaLnBrk="1" fontAlgn="base" hangingPunct="1">
        <a:spcBef>
          <a:spcPct val="0"/>
        </a:spcBef>
        <a:spcAft>
          <a:spcPct val="0"/>
        </a:spcAft>
        <a:defRPr kumimoji="1" sz="3600">
          <a:solidFill>
            <a:schemeClr val="bg1"/>
          </a:solidFill>
          <a:latin typeface="Arial" charset="0"/>
          <a:ea typeface="ＭＳ Ｐゴシック" pitchFamily="50" charset="-128"/>
        </a:defRPr>
      </a:lvl9pPr>
    </p:titleStyle>
    <p:bodyStyle>
      <a:lvl1pPr marL="342900" indent="-342900" algn="l" rtl="0" eaLnBrk="0" fontAlgn="base" hangingPunct="0">
        <a:spcBef>
          <a:spcPct val="20000"/>
        </a:spcBef>
        <a:spcAft>
          <a:spcPct val="0"/>
        </a:spcAft>
        <a:buClr>
          <a:srgbClr val="006666"/>
        </a:buClr>
        <a:buFont typeface="Wingdings" pitchFamily="2" charset="2"/>
        <a:buChar char="n"/>
        <a:defRPr kumimoji="1" lang="ja-JP" altLang="en-US" sz="3200" dirty="0">
          <a:solidFill>
            <a:schemeClr val="tx1"/>
          </a:solidFill>
          <a:latin typeface="HGPｺﾞｼｯｸE" pitchFamily="50" charset="-128"/>
          <a:ea typeface="HGPｺﾞｼｯｸE" pitchFamily="50" charset="-128"/>
          <a:cs typeface="+mn-cs"/>
        </a:defRPr>
      </a:lvl1pPr>
      <a:lvl2pPr marL="742950" indent="-285750" algn="l" rtl="0" eaLnBrk="0" fontAlgn="base" hangingPunct="0">
        <a:spcBef>
          <a:spcPct val="20000"/>
        </a:spcBef>
        <a:spcAft>
          <a:spcPct val="0"/>
        </a:spcAft>
        <a:buClr>
          <a:srgbClr val="669900"/>
        </a:buClr>
        <a:buFont typeface="Wingdings" pitchFamily="2" charset="2"/>
        <a:buChar char="l"/>
        <a:defRPr kumimoji="1" lang="ja-JP" altLang="en-US" sz="2800" dirty="0">
          <a:solidFill>
            <a:schemeClr val="tx1"/>
          </a:solidFill>
          <a:latin typeface="HGPｺﾞｼｯｸE" pitchFamily="50" charset="-128"/>
          <a:ea typeface="HGPｺﾞｼｯｸE" pitchFamily="50" charset="-128"/>
        </a:defRPr>
      </a:lvl2pPr>
      <a:lvl3pPr marL="1143000" indent="-228600" algn="l" rtl="0" eaLnBrk="0" fontAlgn="base" hangingPunct="0">
        <a:spcBef>
          <a:spcPct val="20000"/>
        </a:spcBef>
        <a:spcAft>
          <a:spcPct val="0"/>
        </a:spcAft>
        <a:buClr>
          <a:srgbClr val="FF3300"/>
        </a:buClr>
        <a:buFont typeface="Wingdings" pitchFamily="2" charset="2"/>
        <a:buChar char="ª"/>
        <a:defRPr kumimoji="1" lang="ja-JP" altLang="en-US" sz="2400" dirty="0">
          <a:solidFill>
            <a:schemeClr val="tx1"/>
          </a:solidFill>
          <a:latin typeface="HGPｺﾞｼｯｸE" pitchFamily="50" charset="-128"/>
          <a:ea typeface="HGPｺﾞｼｯｸE" pitchFamily="50" charset="-128"/>
        </a:defRPr>
      </a:lvl3pPr>
      <a:lvl4pPr marL="1600200" indent="-228600" algn="l" rtl="0" eaLnBrk="0" fontAlgn="base" hangingPunct="0">
        <a:spcBef>
          <a:spcPct val="20000"/>
        </a:spcBef>
        <a:spcAft>
          <a:spcPct val="0"/>
        </a:spcAft>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rtl="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algn="l" rtl="0" eaLnBrk="1" fontAlgn="base" hangingPunct="1">
        <a:spcBef>
          <a:spcPct val="20000"/>
        </a:spcBef>
        <a:spcAft>
          <a:spcPct val="0"/>
        </a:spcAft>
        <a:buChar char="»"/>
        <a:defRPr kumimoji="1" sz="2000">
          <a:solidFill>
            <a:schemeClr val="tx1"/>
          </a:solidFill>
          <a:latin typeface="+mn-lt"/>
          <a:ea typeface="+mn-ea"/>
        </a:defRPr>
      </a:lvl6pPr>
      <a:lvl7pPr marL="2971800" indent="-228600" algn="l" rtl="0" eaLnBrk="1" fontAlgn="base" hangingPunct="1">
        <a:spcBef>
          <a:spcPct val="20000"/>
        </a:spcBef>
        <a:spcAft>
          <a:spcPct val="0"/>
        </a:spcAft>
        <a:buChar char="»"/>
        <a:defRPr kumimoji="1" sz="2000">
          <a:solidFill>
            <a:schemeClr val="tx1"/>
          </a:solidFill>
          <a:latin typeface="+mn-lt"/>
          <a:ea typeface="+mn-ea"/>
        </a:defRPr>
      </a:lvl7pPr>
      <a:lvl8pPr marL="3429000" indent="-228600" algn="l" rtl="0" eaLnBrk="1" fontAlgn="base" hangingPunct="1">
        <a:spcBef>
          <a:spcPct val="20000"/>
        </a:spcBef>
        <a:spcAft>
          <a:spcPct val="0"/>
        </a:spcAft>
        <a:buChar char="»"/>
        <a:defRPr kumimoji="1" sz="2000">
          <a:solidFill>
            <a:schemeClr val="tx1"/>
          </a:solidFill>
          <a:latin typeface="+mn-lt"/>
          <a:ea typeface="+mn-ea"/>
        </a:defRPr>
      </a:lvl8pPr>
      <a:lvl9pPr marL="3886200" indent="-228600" algn="l" rtl="0" eaLnBrk="1" fontAlgn="base" hangingPunct="1">
        <a:spcBef>
          <a:spcPct val="20000"/>
        </a:spcBef>
        <a:spcAft>
          <a:spcPct val="0"/>
        </a:spcAft>
        <a:buChar char="»"/>
        <a:defRPr kumimoji="1" sz="2000">
          <a:solidFill>
            <a:schemeClr val="tx1"/>
          </a:solidFill>
          <a:latin typeface="+mn-lt"/>
          <a:ea typeface="+mn-ea"/>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218" name="Rectangle 7"/>
          <p:cNvSpPr>
            <a:spLocks noChangeArrowheads="1"/>
          </p:cNvSpPr>
          <p:nvPr/>
        </p:nvSpPr>
        <p:spPr bwMode="auto">
          <a:xfrm>
            <a:off x="0" y="0"/>
            <a:ext cx="9144000" cy="692150"/>
          </a:xfrm>
          <a:prstGeom prst="rect">
            <a:avLst/>
          </a:prstGeom>
          <a:gradFill rotWithShape="1">
            <a:gsLst>
              <a:gs pos="0">
                <a:srgbClr val="99CC00"/>
              </a:gs>
              <a:gs pos="100000">
                <a:srgbClr val="475E00"/>
              </a:gs>
            </a:gsLst>
            <a:lin ang="5400000" scaled="1"/>
          </a:gradFill>
          <a:ln>
            <a:noFill/>
          </a:ln>
          <a:extLst/>
        </p:spPr>
        <p:txBody>
          <a:bodyPr anchor="ctr">
            <a:spAutoFit/>
          </a:bodyPr>
          <a:lstStyle>
            <a:lvl1pPr eaLnBrk="0" hangingPunct="0">
              <a:defRPr kumimoji="1">
                <a:solidFill>
                  <a:schemeClr val="tx1"/>
                </a:solidFill>
                <a:latin typeface="Arial" charset="0"/>
                <a:ea typeface="ＭＳ Ｐゴシック" pitchFamily="50" charset="-128"/>
              </a:defRPr>
            </a:lvl1pPr>
            <a:lvl2pPr marL="742950" indent="-285750" eaLnBrk="0" hangingPunct="0">
              <a:defRPr kumimoji="1">
                <a:solidFill>
                  <a:schemeClr val="tx1"/>
                </a:solidFill>
                <a:latin typeface="Arial" charset="0"/>
                <a:ea typeface="ＭＳ Ｐゴシック" pitchFamily="50" charset="-128"/>
              </a:defRPr>
            </a:lvl2pPr>
            <a:lvl3pPr marL="1143000" indent="-228600" eaLnBrk="0" hangingPunct="0">
              <a:defRPr kumimoji="1">
                <a:solidFill>
                  <a:schemeClr val="tx1"/>
                </a:solidFill>
                <a:latin typeface="Arial" charset="0"/>
                <a:ea typeface="ＭＳ Ｐゴシック" pitchFamily="50" charset="-128"/>
              </a:defRPr>
            </a:lvl3pPr>
            <a:lvl4pPr marL="1600200" indent="-228600" eaLnBrk="0" hangingPunct="0">
              <a:defRPr kumimoji="1">
                <a:solidFill>
                  <a:schemeClr val="tx1"/>
                </a:solidFill>
                <a:latin typeface="Arial" charset="0"/>
                <a:ea typeface="ＭＳ Ｐゴシック" pitchFamily="50" charset="-128"/>
              </a:defRPr>
            </a:lvl4pPr>
            <a:lvl5pPr marL="2057400" indent="-228600" eaLnBrk="0" hangingPunct="0">
              <a:defRPr kumimoji="1">
                <a:solidFill>
                  <a:schemeClr val="tx1"/>
                </a:solidFill>
                <a:latin typeface="Arial" charset="0"/>
                <a:ea typeface="ＭＳ Ｐゴシック" pitchFamily="50" charset="-128"/>
              </a:defRPr>
            </a:lvl5pPr>
            <a:lvl6pPr marL="2514600" indent="-228600" algn="ctr" eaLnBrk="0" fontAlgn="base" hangingPunct="0">
              <a:spcBef>
                <a:spcPct val="0"/>
              </a:spcBef>
              <a:spcAft>
                <a:spcPct val="0"/>
              </a:spcAft>
              <a:defRPr kumimoji="1">
                <a:solidFill>
                  <a:schemeClr val="tx1"/>
                </a:solidFill>
                <a:latin typeface="Arial" charset="0"/>
                <a:ea typeface="ＭＳ Ｐゴシック" pitchFamily="50" charset="-128"/>
              </a:defRPr>
            </a:lvl6pPr>
            <a:lvl7pPr marL="2971800" indent="-228600" algn="ctr" eaLnBrk="0" fontAlgn="base" hangingPunct="0">
              <a:spcBef>
                <a:spcPct val="0"/>
              </a:spcBef>
              <a:spcAft>
                <a:spcPct val="0"/>
              </a:spcAft>
              <a:defRPr kumimoji="1">
                <a:solidFill>
                  <a:schemeClr val="tx1"/>
                </a:solidFill>
                <a:latin typeface="Arial" charset="0"/>
                <a:ea typeface="ＭＳ Ｐゴシック" pitchFamily="50" charset="-128"/>
              </a:defRPr>
            </a:lvl7pPr>
            <a:lvl8pPr marL="3429000" indent="-228600" algn="ctr" eaLnBrk="0" fontAlgn="base" hangingPunct="0">
              <a:spcBef>
                <a:spcPct val="0"/>
              </a:spcBef>
              <a:spcAft>
                <a:spcPct val="0"/>
              </a:spcAft>
              <a:defRPr kumimoji="1">
                <a:solidFill>
                  <a:schemeClr val="tx1"/>
                </a:solidFill>
                <a:latin typeface="Arial" charset="0"/>
                <a:ea typeface="ＭＳ Ｐゴシック" pitchFamily="50" charset="-128"/>
              </a:defRPr>
            </a:lvl8pPr>
            <a:lvl9pPr marL="3886200" indent="-228600" algn="ctr" eaLnBrk="0" fontAlgn="base" hangingPunct="0">
              <a:spcBef>
                <a:spcPct val="0"/>
              </a:spcBef>
              <a:spcAft>
                <a:spcPct val="0"/>
              </a:spcAft>
              <a:defRPr kumimoji="1">
                <a:solidFill>
                  <a:schemeClr val="tx1"/>
                </a:solidFill>
                <a:latin typeface="Arial" charset="0"/>
                <a:ea typeface="ＭＳ Ｐゴシック" pitchFamily="50" charset="-128"/>
              </a:defRPr>
            </a:lvl9pPr>
          </a:lstStyle>
          <a:p>
            <a:pPr algn="l" eaLnBrk="1" hangingPunct="1">
              <a:defRPr/>
            </a:pPr>
            <a:endParaRPr lang="ja-JP" altLang="en-US" smtClean="0">
              <a:solidFill>
                <a:srgbClr val="000000"/>
              </a:solidFill>
            </a:endParaRPr>
          </a:p>
        </p:txBody>
      </p:sp>
      <p:sp>
        <p:nvSpPr>
          <p:cNvPr id="3075" name="Rectangle 3"/>
          <p:cNvSpPr>
            <a:spLocks noGrp="1" noChangeArrowheads="1"/>
          </p:cNvSpPr>
          <p:nvPr>
            <p:ph type="body" idx="1"/>
          </p:nvPr>
        </p:nvSpPr>
        <p:spPr bwMode="auto">
          <a:xfrm>
            <a:off x="457200" y="908050"/>
            <a:ext cx="8229600" cy="5400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p>
        </p:txBody>
      </p:sp>
      <p:sp>
        <p:nvSpPr>
          <p:cNvPr id="1028" name="Rectangle 4"/>
          <p:cNvSpPr>
            <a:spLocks noGrp="1" noChangeArrowheads="1"/>
          </p:cNvSpPr>
          <p:nvPr>
            <p:ph type="dt" sz="half" idx="2"/>
          </p:nvPr>
        </p:nvSpPr>
        <p:spPr bwMode="auto">
          <a:xfrm>
            <a:off x="457200" y="6381750"/>
            <a:ext cx="2133600" cy="3397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spcBef>
                <a:spcPct val="0"/>
              </a:spcBef>
              <a:buClrTx/>
              <a:buFontTx/>
              <a:buNone/>
              <a:defRPr sz="1400">
                <a:solidFill>
                  <a:srgbClr val="000000"/>
                </a:solidFill>
                <a:latin typeface="HGPｺﾞｼｯｸE" pitchFamily="50" charset="-128"/>
                <a:ea typeface="HGPｺﾞｼｯｸE" pitchFamily="50" charset="-128"/>
              </a:defRPr>
            </a:lvl1pPr>
          </a:lstStyle>
          <a:p>
            <a:pPr>
              <a:defRPr/>
            </a:pPr>
            <a:fld id="{7E930769-B35F-492F-9589-AF5C70E2F791}" type="datetime1">
              <a:rPr lang="ja-JP" altLang="en-US"/>
              <a:pPr>
                <a:defRPr/>
              </a:pPr>
              <a:t>2017/2/20</a:t>
            </a:fld>
            <a:endParaRPr lang="en-US" altLang="ja-JP"/>
          </a:p>
        </p:txBody>
      </p:sp>
      <p:sp>
        <p:nvSpPr>
          <p:cNvPr id="1029" name="Rectangle 5"/>
          <p:cNvSpPr>
            <a:spLocks noGrp="1" noChangeArrowheads="1"/>
          </p:cNvSpPr>
          <p:nvPr>
            <p:ph type="ftr" sz="quarter" idx="3"/>
          </p:nvPr>
        </p:nvSpPr>
        <p:spPr bwMode="auto">
          <a:xfrm>
            <a:off x="3124200" y="6381750"/>
            <a:ext cx="2895600" cy="3397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solidFill>
                  <a:srgbClr val="000000"/>
                </a:solidFill>
                <a:latin typeface="HGPｺﾞｼｯｸE" pitchFamily="50" charset="-128"/>
                <a:ea typeface="HGPｺﾞｼｯｸE" pitchFamily="50" charset="-128"/>
              </a:defRPr>
            </a:lvl1pPr>
          </a:lstStyle>
          <a:p>
            <a:pPr>
              <a:defRPr/>
            </a:pPr>
            <a:endParaRPr lang="en-US" altLang="ja-JP"/>
          </a:p>
        </p:txBody>
      </p:sp>
      <p:sp>
        <p:nvSpPr>
          <p:cNvPr id="1030" name="Rectangle 6"/>
          <p:cNvSpPr>
            <a:spLocks noGrp="1" noChangeArrowheads="1"/>
          </p:cNvSpPr>
          <p:nvPr>
            <p:ph type="sldNum" sz="quarter" idx="4"/>
          </p:nvPr>
        </p:nvSpPr>
        <p:spPr bwMode="auto">
          <a:xfrm>
            <a:off x="6553200" y="6381750"/>
            <a:ext cx="2133600" cy="3397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spcBef>
                <a:spcPct val="0"/>
              </a:spcBef>
              <a:buClrTx/>
              <a:buFontTx/>
              <a:buNone/>
              <a:defRPr sz="1400">
                <a:solidFill>
                  <a:srgbClr val="000000"/>
                </a:solidFill>
                <a:latin typeface="HGPｺﾞｼｯｸE" pitchFamily="50" charset="-128"/>
                <a:ea typeface="HGPｺﾞｼｯｸE" pitchFamily="50" charset="-128"/>
              </a:defRPr>
            </a:lvl1pPr>
          </a:lstStyle>
          <a:p>
            <a:pPr>
              <a:defRPr/>
            </a:pPr>
            <a:fld id="{F7B2749D-22E2-4155-B6E8-8A7290251C2E}" type="slidenum">
              <a:rPr lang="en-US" altLang="ja-JP"/>
              <a:pPr>
                <a:defRPr/>
              </a:pPr>
              <a:t>‹#›</a:t>
            </a:fld>
            <a:endParaRPr lang="en-US" altLang="ja-JP"/>
          </a:p>
        </p:txBody>
      </p:sp>
      <p:sp>
        <p:nvSpPr>
          <p:cNvPr id="3079" name="Rectangle 2"/>
          <p:cNvSpPr>
            <a:spLocks noGrp="1" noChangeArrowheads="1"/>
          </p:cNvSpPr>
          <p:nvPr>
            <p:ph type="title"/>
          </p:nvPr>
        </p:nvSpPr>
        <p:spPr bwMode="auto">
          <a:xfrm>
            <a:off x="457200" y="115888"/>
            <a:ext cx="8229600" cy="503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ja-JP" altLang="en-US" smtClean="0"/>
              <a:t>マスタ タイトルの書式設定</a:t>
            </a:r>
          </a:p>
        </p:txBody>
      </p:sp>
    </p:spTree>
  </p:cSld>
  <p:clrMap bg1="lt1" tx1="dk1" bg2="lt2" tx2="dk2" accent1="accent1" accent2="accent2" accent3="accent3" accent4="accent4" accent5="accent5" accent6="accent6" hlink="hlink" folHlink="folHlink"/>
  <p:sldLayoutIdLst>
    <p:sldLayoutId id="2147487481" r:id="rId1"/>
    <p:sldLayoutId id="2147487482" r:id="rId2"/>
    <p:sldLayoutId id="2147487483" r:id="rId3"/>
    <p:sldLayoutId id="2147487484" r:id="rId4"/>
    <p:sldLayoutId id="2147487485" r:id="rId5"/>
    <p:sldLayoutId id="2147487486" r:id="rId6"/>
    <p:sldLayoutId id="2147487487" r:id="rId7"/>
    <p:sldLayoutId id="2147487488" r:id="rId8"/>
    <p:sldLayoutId id="2147487489" r:id="rId9"/>
    <p:sldLayoutId id="2147487490" r:id="rId10"/>
    <p:sldLayoutId id="2147487491" r:id="rId11"/>
    <p:sldLayoutId id="2147487492" r:id="rId12"/>
  </p:sldLayoutIdLst>
  <p:timing>
    <p:tnLst>
      <p:par>
        <p:cTn id="1" dur="indefinite" restart="never" nodeType="tmRoot"/>
      </p:par>
    </p:tnLst>
  </p:timing>
  <p:hf hdr="0" ftr="0" dt="0"/>
  <p:txStyles>
    <p:titleStyle>
      <a:lvl1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cs typeface="+mj-cs"/>
        </a:defRPr>
      </a:lvl1pPr>
      <a:lvl2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2pPr>
      <a:lvl3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3pPr>
      <a:lvl4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4pPr>
      <a:lvl5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5pPr>
      <a:lvl6pPr marL="457200" algn="ctr" rtl="0" eaLnBrk="1" fontAlgn="base" hangingPunct="1">
        <a:spcBef>
          <a:spcPct val="0"/>
        </a:spcBef>
        <a:spcAft>
          <a:spcPct val="0"/>
        </a:spcAft>
        <a:defRPr kumimoji="1" sz="3600">
          <a:solidFill>
            <a:schemeClr val="bg1"/>
          </a:solidFill>
          <a:latin typeface="Arial" charset="0"/>
          <a:ea typeface="ＭＳ Ｐゴシック" pitchFamily="50" charset="-128"/>
        </a:defRPr>
      </a:lvl6pPr>
      <a:lvl7pPr marL="914400" algn="ctr" rtl="0" eaLnBrk="1" fontAlgn="base" hangingPunct="1">
        <a:spcBef>
          <a:spcPct val="0"/>
        </a:spcBef>
        <a:spcAft>
          <a:spcPct val="0"/>
        </a:spcAft>
        <a:defRPr kumimoji="1" sz="3600">
          <a:solidFill>
            <a:schemeClr val="bg1"/>
          </a:solidFill>
          <a:latin typeface="Arial" charset="0"/>
          <a:ea typeface="ＭＳ Ｐゴシック" pitchFamily="50" charset="-128"/>
        </a:defRPr>
      </a:lvl7pPr>
      <a:lvl8pPr marL="1371600" algn="ctr" rtl="0" eaLnBrk="1" fontAlgn="base" hangingPunct="1">
        <a:spcBef>
          <a:spcPct val="0"/>
        </a:spcBef>
        <a:spcAft>
          <a:spcPct val="0"/>
        </a:spcAft>
        <a:defRPr kumimoji="1" sz="3600">
          <a:solidFill>
            <a:schemeClr val="bg1"/>
          </a:solidFill>
          <a:latin typeface="Arial" charset="0"/>
          <a:ea typeface="ＭＳ Ｐゴシック" pitchFamily="50" charset="-128"/>
        </a:defRPr>
      </a:lvl8pPr>
      <a:lvl9pPr marL="1828800" algn="ctr" rtl="0" eaLnBrk="1" fontAlgn="base" hangingPunct="1">
        <a:spcBef>
          <a:spcPct val="0"/>
        </a:spcBef>
        <a:spcAft>
          <a:spcPct val="0"/>
        </a:spcAft>
        <a:defRPr kumimoji="1" sz="3600">
          <a:solidFill>
            <a:schemeClr val="bg1"/>
          </a:solidFill>
          <a:latin typeface="Arial" charset="0"/>
          <a:ea typeface="ＭＳ Ｐゴシック" pitchFamily="50" charset="-128"/>
        </a:defRPr>
      </a:lvl9pPr>
    </p:titleStyle>
    <p:bodyStyle>
      <a:lvl1pPr marL="342900" indent="-342900" algn="l" rtl="0" eaLnBrk="0" fontAlgn="base" hangingPunct="0">
        <a:spcBef>
          <a:spcPct val="20000"/>
        </a:spcBef>
        <a:spcAft>
          <a:spcPct val="0"/>
        </a:spcAft>
        <a:buClr>
          <a:srgbClr val="006666"/>
        </a:buClr>
        <a:buFont typeface="Wingdings" pitchFamily="2" charset="2"/>
        <a:buChar char="n"/>
        <a:defRPr kumimoji="1" lang="ja-JP" altLang="en-US" sz="3200" dirty="0">
          <a:solidFill>
            <a:schemeClr val="tx1"/>
          </a:solidFill>
          <a:latin typeface="HGPｺﾞｼｯｸE" pitchFamily="50" charset="-128"/>
          <a:ea typeface="HGPｺﾞｼｯｸE" pitchFamily="50" charset="-128"/>
          <a:cs typeface="+mn-cs"/>
        </a:defRPr>
      </a:lvl1pPr>
      <a:lvl2pPr marL="742950" indent="-285750" algn="l" rtl="0" eaLnBrk="0" fontAlgn="base" hangingPunct="0">
        <a:spcBef>
          <a:spcPct val="20000"/>
        </a:spcBef>
        <a:spcAft>
          <a:spcPct val="0"/>
        </a:spcAft>
        <a:buClr>
          <a:srgbClr val="669900"/>
        </a:buClr>
        <a:buFont typeface="Wingdings" pitchFamily="2" charset="2"/>
        <a:buChar char="l"/>
        <a:defRPr kumimoji="1" lang="ja-JP" altLang="en-US" sz="2800" dirty="0">
          <a:solidFill>
            <a:schemeClr val="tx1"/>
          </a:solidFill>
          <a:latin typeface="HGPｺﾞｼｯｸE" pitchFamily="50" charset="-128"/>
          <a:ea typeface="HGPｺﾞｼｯｸE" pitchFamily="50" charset="-128"/>
        </a:defRPr>
      </a:lvl2pPr>
      <a:lvl3pPr marL="1143000" indent="-228600" algn="l" rtl="0" eaLnBrk="0" fontAlgn="base" hangingPunct="0">
        <a:spcBef>
          <a:spcPct val="20000"/>
        </a:spcBef>
        <a:spcAft>
          <a:spcPct val="0"/>
        </a:spcAft>
        <a:buClr>
          <a:srgbClr val="FF3300"/>
        </a:buClr>
        <a:buFont typeface="Wingdings" pitchFamily="2" charset="2"/>
        <a:buChar char="ª"/>
        <a:defRPr kumimoji="1" lang="ja-JP" altLang="en-US" sz="2400" dirty="0">
          <a:solidFill>
            <a:schemeClr val="tx1"/>
          </a:solidFill>
          <a:latin typeface="HGPｺﾞｼｯｸE" pitchFamily="50" charset="-128"/>
          <a:ea typeface="HGPｺﾞｼｯｸE" pitchFamily="50" charset="-128"/>
        </a:defRPr>
      </a:lvl3pPr>
      <a:lvl4pPr marL="1600200" indent="-228600" algn="l" rtl="0" eaLnBrk="0" fontAlgn="base" hangingPunct="0">
        <a:spcBef>
          <a:spcPct val="20000"/>
        </a:spcBef>
        <a:spcAft>
          <a:spcPct val="0"/>
        </a:spcAft>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rtl="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algn="l" rtl="0" eaLnBrk="1" fontAlgn="base" hangingPunct="1">
        <a:spcBef>
          <a:spcPct val="20000"/>
        </a:spcBef>
        <a:spcAft>
          <a:spcPct val="0"/>
        </a:spcAft>
        <a:buChar char="»"/>
        <a:defRPr kumimoji="1" sz="2000">
          <a:solidFill>
            <a:schemeClr val="tx1"/>
          </a:solidFill>
          <a:latin typeface="+mn-lt"/>
          <a:ea typeface="+mn-ea"/>
        </a:defRPr>
      </a:lvl6pPr>
      <a:lvl7pPr marL="2971800" indent="-228600" algn="l" rtl="0" eaLnBrk="1" fontAlgn="base" hangingPunct="1">
        <a:spcBef>
          <a:spcPct val="20000"/>
        </a:spcBef>
        <a:spcAft>
          <a:spcPct val="0"/>
        </a:spcAft>
        <a:buChar char="»"/>
        <a:defRPr kumimoji="1" sz="2000">
          <a:solidFill>
            <a:schemeClr val="tx1"/>
          </a:solidFill>
          <a:latin typeface="+mn-lt"/>
          <a:ea typeface="+mn-ea"/>
        </a:defRPr>
      </a:lvl7pPr>
      <a:lvl8pPr marL="3429000" indent="-228600" algn="l" rtl="0" eaLnBrk="1" fontAlgn="base" hangingPunct="1">
        <a:spcBef>
          <a:spcPct val="20000"/>
        </a:spcBef>
        <a:spcAft>
          <a:spcPct val="0"/>
        </a:spcAft>
        <a:buChar char="»"/>
        <a:defRPr kumimoji="1" sz="2000">
          <a:solidFill>
            <a:schemeClr val="tx1"/>
          </a:solidFill>
          <a:latin typeface="+mn-lt"/>
          <a:ea typeface="+mn-ea"/>
        </a:defRPr>
      </a:lvl8pPr>
      <a:lvl9pPr marL="3886200" indent="-228600" algn="l" rtl="0" eaLnBrk="1" fontAlgn="base" hangingPunct="1">
        <a:spcBef>
          <a:spcPct val="20000"/>
        </a:spcBef>
        <a:spcAft>
          <a:spcPct val="0"/>
        </a:spcAft>
        <a:buChar char="»"/>
        <a:defRPr kumimoji="1" sz="2000">
          <a:solidFill>
            <a:schemeClr val="tx1"/>
          </a:solidFill>
          <a:latin typeface="+mn-lt"/>
          <a:ea typeface="+mn-ea"/>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7"/>
          <p:cNvSpPr>
            <a:spLocks noChangeArrowheads="1"/>
          </p:cNvSpPr>
          <p:nvPr/>
        </p:nvSpPr>
        <p:spPr bwMode="auto">
          <a:xfrm>
            <a:off x="0" y="0"/>
            <a:ext cx="9144000" cy="692150"/>
          </a:xfrm>
          <a:prstGeom prst="rect">
            <a:avLst/>
          </a:prstGeom>
          <a:gradFill rotWithShape="1">
            <a:gsLst>
              <a:gs pos="0">
                <a:srgbClr val="99CC00"/>
              </a:gs>
              <a:gs pos="100000">
                <a:srgbClr val="475E00"/>
              </a:gs>
            </a:gsLst>
            <a:lin ang="5400000" scaled="1"/>
          </a:gradFill>
          <a:ln>
            <a:noFill/>
          </a:ln>
          <a:extLst/>
        </p:spPr>
        <p:txBody>
          <a:bodyPr anchor="ctr">
            <a:spAutoFit/>
          </a:bodyPr>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algn="l" eaLnBrk="1" hangingPunct="1">
              <a:defRPr/>
            </a:pPr>
            <a:endParaRPr lang="ja-JP" altLang="en-US" smtClean="0">
              <a:solidFill>
                <a:srgbClr val="000000"/>
              </a:solidFill>
            </a:endParaRPr>
          </a:p>
        </p:txBody>
      </p:sp>
      <p:sp>
        <p:nvSpPr>
          <p:cNvPr id="4099" name="Rectangle 3"/>
          <p:cNvSpPr>
            <a:spLocks noGrp="1" noChangeArrowheads="1"/>
          </p:cNvSpPr>
          <p:nvPr>
            <p:ph type="body" idx="1"/>
          </p:nvPr>
        </p:nvSpPr>
        <p:spPr bwMode="auto">
          <a:xfrm>
            <a:off x="457200" y="908050"/>
            <a:ext cx="8229600" cy="5400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p>
        </p:txBody>
      </p:sp>
      <p:sp>
        <p:nvSpPr>
          <p:cNvPr id="1028" name="Rectangle 4"/>
          <p:cNvSpPr>
            <a:spLocks noGrp="1" noChangeArrowheads="1"/>
          </p:cNvSpPr>
          <p:nvPr>
            <p:ph type="dt" sz="half" idx="2"/>
          </p:nvPr>
        </p:nvSpPr>
        <p:spPr bwMode="auto">
          <a:xfrm>
            <a:off x="457200" y="6381750"/>
            <a:ext cx="2133600" cy="3397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defRPr sz="1400">
                <a:solidFill>
                  <a:srgbClr val="000000"/>
                </a:solidFill>
                <a:latin typeface="HGPｺﾞｼｯｸE" pitchFamily="50" charset="-128"/>
                <a:ea typeface="HGPｺﾞｼｯｸE" pitchFamily="50" charset="-128"/>
              </a:defRPr>
            </a:lvl1pPr>
          </a:lstStyle>
          <a:p>
            <a:pPr>
              <a:defRPr/>
            </a:pPr>
            <a:fld id="{84F50C42-340D-496C-9440-DACFBB7DB59D}" type="datetime1">
              <a:rPr lang="ja-JP" altLang="en-US"/>
              <a:pPr>
                <a:defRPr/>
              </a:pPr>
              <a:t>2017/2/20</a:t>
            </a:fld>
            <a:endParaRPr lang="en-US" altLang="ja-JP" dirty="0"/>
          </a:p>
        </p:txBody>
      </p:sp>
      <p:sp>
        <p:nvSpPr>
          <p:cNvPr id="1029" name="Rectangle 5"/>
          <p:cNvSpPr>
            <a:spLocks noGrp="1" noChangeArrowheads="1"/>
          </p:cNvSpPr>
          <p:nvPr>
            <p:ph type="ftr" sz="quarter" idx="3"/>
          </p:nvPr>
        </p:nvSpPr>
        <p:spPr bwMode="auto">
          <a:xfrm>
            <a:off x="3124200" y="6381750"/>
            <a:ext cx="2895600" cy="3397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solidFill>
                  <a:srgbClr val="000000"/>
                </a:solidFill>
                <a:latin typeface="HGPｺﾞｼｯｸE" pitchFamily="50" charset="-128"/>
                <a:ea typeface="HGPｺﾞｼｯｸE" pitchFamily="50" charset="-128"/>
              </a:defRPr>
            </a:lvl1pPr>
          </a:lstStyle>
          <a:p>
            <a:pPr>
              <a:defRPr/>
            </a:pPr>
            <a:endParaRPr lang="en-US" altLang="ja-JP"/>
          </a:p>
        </p:txBody>
      </p:sp>
      <p:sp>
        <p:nvSpPr>
          <p:cNvPr id="1030" name="Rectangle 6"/>
          <p:cNvSpPr>
            <a:spLocks noGrp="1" noChangeArrowheads="1"/>
          </p:cNvSpPr>
          <p:nvPr>
            <p:ph type="sldNum" sz="quarter" idx="4"/>
          </p:nvPr>
        </p:nvSpPr>
        <p:spPr bwMode="auto">
          <a:xfrm>
            <a:off x="6553200" y="6381750"/>
            <a:ext cx="2133600" cy="3397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solidFill>
                  <a:srgbClr val="000000"/>
                </a:solidFill>
                <a:latin typeface="HGPｺﾞｼｯｸE" pitchFamily="50" charset="-128"/>
                <a:ea typeface="HGPｺﾞｼｯｸE" pitchFamily="50" charset="-128"/>
              </a:defRPr>
            </a:lvl1pPr>
          </a:lstStyle>
          <a:p>
            <a:pPr>
              <a:defRPr/>
            </a:pPr>
            <a:fld id="{659B2DD1-5BFF-4948-9F53-3D3E78E4B256}" type="slidenum">
              <a:rPr lang="en-US" altLang="ja-JP"/>
              <a:pPr>
                <a:defRPr/>
              </a:pPr>
              <a:t>‹#›</a:t>
            </a:fld>
            <a:endParaRPr lang="en-US" altLang="ja-JP" dirty="0"/>
          </a:p>
        </p:txBody>
      </p:sp>
      <p:sp>
        <p:nvSpPr>
          <p:cNvPr id="4103" name="Rectangle 2"/>
          <p:cNvSpPr>
            <a:spLocks noGrp="1" noChangeArrowheads="1"/>
          </p:cNvSpPr>
          <p:nvPr>
            <p:ph type="title"/>
          </p:nvPr>
        </p:nvSpPr>
        <p:spPr bwMode="auto">
          <a:xfrm>
            <a:off x="457200" y="115888"/>
            <a:ext cx="8229600" cy="503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ja-JP" altLang="en-US" smtClean="0"/>
              <a:t>マスタ タイトルの書式設定</a:t>
            </a:r>
          </a:p>
        </p:txBody>
      </p:sp>
    </p:spTree>
  </p:cSld>
  <p:clrMap bg1="lt1" tx1="dk1" bg2="lt2" tx2="dk2" accent1="accent1" accent2="accent2" accent3="accent3" accent4="accent4" accent5="accent5" accent6="accent6" hlink="hlink" folHlink="folHlink"/>
  <p:sldLayoutIdLst>
    <p:sldLayoutId id="2147487493" r:id="rId1"/>
    <p:sldLayoutId id="2147487469" r:id="rId2"/>
    <p:sldLayoutId id="2147487470" r:id="rId3"/>
    <p:sldLayoutId id="2147487471" r:id="rId4"/>
    <p:sldLayoutId id="2147487472" r:id="rId5"/>
    <p:sldLayoutId id="2147487473" r:id="rId6"/>
    <p:sldLayoutId id="2147487474" r:id="rId7"/>
    <p:sldLayoutId id="2147487475" r:id="rId8"/>
    <p:sldLayoutId id="2147487476" r:id="rId9"/>
    <p:sldLayoutId id="2147487477" r:id="rId10"/>
    <p:sldLayoutId id="2147487478" r:id="rId11"/>
  </p:sldLayoutIdLst>
  <p:hf hdr="0" ftr="0" dt="0"/>
  <p:txStyles>
    <p:titleStyle>
      <a:lvl1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cs typeface="+mj-cs"/>
        </a:defRPr>
      </a:lvl1pPr>
      <a:lvl2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2pPr>
      <a:lvl3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3pPr>
      <a:lvl4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4pPr>
      <a:lvl5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5pPr>
      <a:lvl6pPr marL="457200" algn="ctr" rtl="0" eaLnBrk="1" fontAlgn="base" hangingPunct="1">
        <a:spcBef>
          <a:spcPct val="0"/>
        </a:spcBef>
        <a:spcAft>
          <a:spcPct val="0"/>
        </a:spcAft>
        <a:defRPr kumimoji="1" sz="3600">
          <a:solidFill>
            <a:schemeClr val="bg1"/>
          </a:solidFill>
          <a:latin typeface="Arial" charset="0"/>
          <a:ea typeface="ＭＳ Ｐゴシック" pitchFamily="50" charset="-128"/>
        </a:defRPr>
      </a:lvl6pPr>
      <a:lvl7pPr marL="914400" algn="ctr" rtl="0" eaLnBrk="1" fontAlgn="base" hangingPunct="1">
        <a:spcBef>
          <a:spcPct val="0"/>
        </a:spcBef>
        <a:spcAft>
          <a:spcPct val="0"/>
        </a:spcAft>
        <a:defRPr kumimoji="1" sz="3600">
          <a:solidFill>
            <a:schemeClr val="bg1"/>
          </a:solidFill>
          <a:latin typeface="Arial" charset="0"/>
          <a:ea typeface="ＭＳ Ｐゴシック" pitchFamily="50" charset="-128"/>
        </a:defRPr>
      </a:lvl7pPr>
      <a:lvl8pPr marL="1371600" algn="ctr" rtl="0" eaLnBrk="1" fontAlgn="base" hangingPunct="1">
        <a:spcBef>
          <a:spcPct val="0"/>
        </a:spcBef>
        <a:spcAft>
          <a:spcPct val="0"/>
        </a:spcAft>
        <a:defRPr kumimoji="1" sz="3600">
          <a:solidFill>
            <a:schemeClr val="bg1"/>
          </a:solidFill>
          <a:latin typeface="Arial" charset="0"/>
          <a:ea typeface="ＭＳ Ｐゴシック" pitchFamily="50" charset="-128"/>
        </a:defRPr>
      </a:lvl8pPr>
      <a:lvl9pPr marL="1828800" algn="ctr" rtl="0" eaLnBrk="1" fontAlgn="base" hangingPunct="1">
        <a:spcBef>
          <a:spcPct val="0"/>
        </a:spcBef>
        <a:spcAft>
          <a:spcPct val="0"/>
        </a:spcAft>
        <a:defRPr kumimoji="1" sz="3600">
          <a:solidFill>
            <a:schemeClr val="bg1"/>
          </a:solidFill>
          <a:latin typeface="Arial" charset="0"/>
          <a:ea typeface="ＭＳ Ｐゴシック" pitchFamily="50" charset="-128"/>
        </a:defRPr>
      </a:lvl9pPr>
    </p:titleStyle>
    <p:bodyStyle>
      <a:lvl1pPr marL="342900" indent="-342900" algn="l" rtl="0" eaLnBrk="0" fontAlgn="base" hangingPunct="0">
        <a:spcBef>
          <a:spcPct val="20000"/>
        </a:spcBef>
        <a:spcAft>
          <a:spcPct val="0"/>
        </a:spcAft>
        <a:buClr>
          <a:srgbClr val="006666"/>
        </a:buClr>
        <a:buFont typeface="Wingdings" pitchFamily="2" charset="2"/>
        <a:buChar char="n"/>
        <a:defRPr kumimoji="1" lang="ja-JP" altLang="en-US" sz="3200" dirty="0">
          <a:solidFill>
            <a:schemeClr val="tx1"/>
          </a:solidFill>
          <a:latin typeface="HGPｺﾞｼｯｸE" pitchFamily="50" charset="-128"/>
          <a:ea typeface="HGPｺﾞｼｯｸE" pitchFamily="50" charset="-128"/>
          <a:cs typeface="+mn-cs"/>
        </a:defRPr>
      </a:lvl1pPr>
      <a:lvl2pPr marL="742950" indent="-285750" algn="l" rtl="0" eaLnBrk="0" fontAlgn="base" hangingPunct="0">
        <a:spcBef>
          <a:spcPct val="20000"/>
        </a:spcBef>
        <a:spcAft>
          <a:spcPct val="0"/>
        </a:spcAft>
        <a:buClr>
          <a:srgbClr val="669900"/>
        </a:buClr>
        <a:buFont typeface="Wingdings" pitchFamily="2" charset="2"/>
        <a:buChar char="l"/>
        <a:defRPr kumimoji="1" lang="ja-JP" altLang="en-US" sz="2800" dirty="0">
          <a:solidFill>
            <a:schemeClr val="tx1"/>
          </a:solidFill>
          <a:latin typeface="HGPｺﾞｼｯｸE" pitchFamily="50" charset="-128"/>
          <a:ea typeface="HGPｺﾞｼｯｸE" pitchFamily="50" charset="-128"/>
        </a:defRPr>
      </a:lvl2pPr>
      <a:lvl3pPr marL="1143000" indent="-228600" algn="l" rtl="0" eaLnBrk="0" fontAlgn="base" hangingPunct="0">
        <a:spcBef>
          <a:spcPct val="20000"/>
        </a:spcBef>
        <a:spcAft>
          <a:spcPct val="0"/>
        </a:spcAft>
        <a:buClr>
          <a:srgbClr val="FF3300"/>
        </a:buClr>
        <a:buFont typeface="Wingdings" pitchFamily="2" charset="2"/>
        <a:buChar char="ª"/>
        <a:defRPr kumimoji="1" lang="ja-JP" altLang="en-US" sz="2400" dirty="0">
          <a:solidFill>
            <a:schemeClr val="tx1"/>
          </a:solidFill>
          <a:latin typeface="HGPｺﾞｼｯｸE" pitchFamily="50" charset="-128"/>
          <a:ea typeface="HGPｺﾞｼｯｸE" pitchFamily="50" charset="-128"/>
        </a:defRPr>
      </a:lvl3pPr>
      <a:lvl4pPr marL="1600200" indent="-228600" algn="l" rtl="0" eaLnBrk="0" fontAlgn="base" hangingPunct="0">
        <a:spcBef>
          <a:spcPct val="20000"/>
        </a:spcBef>
        <a:spcAft>
          <a:spcPct val="0"/>
        </a:spcAft>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rtl="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algn="l" rtl="0" eaLnBrk="1" fontAlgn="base" hangingPunct="1">
        <a:spcBef>
          <a:spcPct val="20000"/>
        </a:spcBef>
        <a:spcAft>
          <a:spcPct val="0"/>
        </a:spcAft>
        <a:buChar char="»"/>
        <a:defRPr kumimoji="1" sz="2000">
          <a:solidFill>
            <a:schemeClr val="tx1"/>
          </a:solidFill>
          <a:latin typeface="+mn-lt"/>
          <a:ea typeface="+mn-ea"/>
        </a:defRPr>
      </a:lvl6pPr>
      <a:lvl7pPr marL="2971800" indent="-228600" algn="l" rtl="0" eaLnBrk="1" fontAlgn="base" hangingPunct="1">
        <a:spcBef>
          <a:spcPct val="20000"/>
        </a:spcBef>
        <a:spcAft>
          <a:spcPct val="0"/>
        </a:spcAft>
        <a:buChar char="»"/>
        <a:defRPr kumimoji="1" sz="2000">
          <a:solidFill>
            <a:schemeClr val="tx1"/>
          </a:solidFill>
          <a:latin typeface="+mn-lt"/>
          <a:ea typeface="+mn-ea"/>
        </a:defRPr>
      </a:lvl7pPr>
      <a:lvl8pPr marL="3429000" indent="-228600" algn="l" rtl="0" eaLnBrk="1" fontAlgn="base" hangingPunct="1">
        <a:spcBef>
          <a:spcPct val="20000"/>
        </a:spcBef>
        <a:spcAft>
          <a:spcPct val="0"/>
        </a:spcAft>
        <a:buChar char="»"/>
        <a:defRPr kumimoji="1" sz="2000">
          <a:solidFill>
            <a:schemeClr val="tx1"/>
          </a:solidFill>
          <a:latin typeface="+mn-lt"/>
          <a:ea typeface="+mn-ea"/>
        </a:defRPr>
      </a:lvl8pPr>
      <a:lvl9pPr marL="3886200" indent="-228600" algn="l" rtl="0" eaLnBrk="1" fontAlgn="base" hangingPunct="1">
        <a:spcBef>
          <a:spcPct val="20000"/>
        </a:spcBef>
        <a:spcAft>
          <a:spcPct val="0"/>
        </a:spcAft>
        <a:buChar char="»"/>
        <a:defRPr kumimoji="1" sz="2000">
          <a:solidFill>
            <a:schemeClr val="tx1"/>
          </a:solidFill>
          <a:latin typeface="+mn-lt"/>
          <a:ea typeface="+mn-ea"/>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7"/>
          <p:cNvSpPr>
            <a:spLocks noChangeArrowheads="1"/>
          </p:cNvSpPr>
          <p:nvPr/>
        </p:nvSpPr>
        <p:spPr bwMode="auto">
          <a:xfrm>
            <a:off x="0" y="0"/>
            <a:ext cx="9144000" cy="692150"/>
          </a:xfrm>
          <a:prstGeom prst="rect">
            <a:avLst/>
          </a:prstGeom>
          <a:gradFill rotWithShape="1">
            <a:gsLst>
              <a:gs pos="0">
                <a:srgbClr val="99CC00"/>
              </a:gs>
              <a:gs pos="100000">
                <a:srgbClr val="475E00"/>
              </a:gs>
            </a:gsLst>
            <a:lin ang="5400000" scaled="1"/>
          </a:gradFill>
          <a:ln>
            <a:noFill/>
          </a:ln>
          <a:extLst/>
        </p:spPr>
        <p:txBody>
          <a:bodyPr anchor="ctr">
            <a:spAutoFit/>
          </a:bodyPr>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eaLnBrk="1" hangingPunct="1">
              <a:defRPr/>
            </a:pPr>
            <a:endParaRPr lang="ja-JP" altLang="en-US" smtClean="0"/>
          </a:p>
        </p:txBody>
      </p:sp>
      <p:sp>
        <p:nvSpPr>
          <p:cNvPr id="8195" name="Rectangle 3"/>
          <p:cNvSpPr>
            <a:spLocks noGrp="1" noChangeArrowheads="1"/>
          </p:cNvSpPr>
          <p:nvPr>
            <p:ph type="body" idx="1"/>
          </p:nvPr>
        </p:nvSpPr>
        <p:spPr bwMode="auto">
          <a:xfrm>
            <a:off x="457200" y="908050"/>
            <a:ext cx="8229600" cy="5400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p>
        </p:txBody>
      </p:sp>
      <p:sp>
        <p:nvSpPr>
          <p:cNvPr id="1028" name="Rectangle 4"/>
          <p:cNvSpPr>
            <a:spLocks noGrp="1" noChangeArrowheads="1"/>
          </p:cNvSpPr>
          <p:nvPr>
            <p:ph type="dt" sz="half" idx="2"/>
          </p:nvPr>
        </p:nvSpPr>
        <p:spPr bwMode="auto">
          <a:xfrm>
            <a:off x="457200" y="6381750"/>
            <a:ext cx="2133600" cy="3397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eaLnBrk="1" hangingPunct="1">
              <a:defRPr sz="1400">
                <a:latin typeface="HGPｺﾞｼｯｸE" pitchFamily="50" charset="-128"/>
                <a:ea typeface="HGPｺﾞｼｯｸE" pitchFamily="50" charset="-128"/>
              </a:defRPr>
            </a:lvl1pPr>
          </a:lstStyle>
          <a:p>
            <a:pPr>
              <a:defRPr/>
            </a:pPr>
            <a:fld id="{FD207FDB-2FF6-4133-AA6C-6FE8C27BD3D2}" type="datetime1">
              <a:rPr lang="ja-JP" altLang="en-US"/>
              <a:pPr>
                <a:defRPr/>
              </a:pPr>
              <a:t>2017/2/20</a:t>
            </a:fld>
            <a:endParaRPr lang="en-US" altLang="ja-JP" dirty="0"/>
          </a:p>
        </p:txBody>
      </p:sp>
      <p:sp>
        <p:nvSpPr>
          <p:cNvPr id="1029" name="Rectangle 5"/>
          <p:cNvSpPr>
            <a:spLocks noGrp="1" noChangeArrowheads="1"/>
          </p:cNvSpPr>
          <p:nvPr>
            <p:ph type="ftr" sz="quarter" idx="3"/>
          </p:nvPr>
        </p:nvSpPr>
        <p:spPr bwMode="auto">
          <a:xfrm>
            <a:off x="3124200" y="6381750"/>
            <a:ext cx="2895600" cy="3397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sz="1400">
                <a:latin typeface="HGPｺﾞｼｯｸE" pitchFamily="50" charset="-128"/>
                <a:ea typeface="HGPｺﾞｼｯｸE" pitchFamily="50" charset="-128"/>
              </a:defRPr>
            </a:lvl1pPr>
          </a:lstStyle>
          <a:p>
            <a:pPr>
              <a:defRPr/>
            </a:pPr>
            <a:endParaRPr lang="en-US" altLang="ja-JP"/>
          </a:p>
        </p:txBody>
      </p:sp>
      <p:sp>
        <p:nvSpPr>
          <p:cNvPr id="1030" name="Rectangle 6"/>
          <p:cNvSpPr>
            <a:spLocks noGrp="1" noChangeArrowheads="1"/>
          </p:cNvSpPr>
          <p:nvPr>
            <p:ph type="sldNum" sz="quarter" idx="4"/>
          </p:nvPr>
        </p:nvSpPr>
        <p:spPr bwMode="auto">
          <a:xfrm>
            <a:off x="6553200" y="6381750"/>
            <a:ext cx="2133600" cy="3397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400">
                <a:latin typeface="HGPｺﾞｼｯｸE" panose="020B0900000000000000" pitchFamily="50" charset="-128"/>
                <a:ea typeface="HGPｺﾞｼｯｸE" panose="020B0900000000000000" pitchFamily="50" charset="-128"/>
              </a:defRPr>
            </a:lvl1pPr>
          </a:lstStyle>
          <a:p>
            <a:pPr>
              <a:defRPr/>
            </a:pPr>
            <a:fld id="{084FE784-FBDC-4EE1-A873-DCFDC79749C2}" type="slidenum">
              <a:rPr lang="en-US" altLang="ja-JP"/>
              <a:pPr>
                <a:defRPr/>
              </a:pPr>
              <a:t>‹#›</a:t>
            </a:fld>
            <a:endParaRPr lang="en-US" altLang="ja-JP"/>
          </a:p>
        </p:txBody>
      </p:sp>
      <p:sp>
        <p:nvSpPr>
          <p:cNvPr id="8199" name="Rectangle 2"/>
          <p:cNvSpPr>
            <a:spLocks noGrp="1" noChangeArrowheads="1"/>
          </p:cNvSpPr>
          <p:nvPr>
            <p:ph type="title"/>
          </p:nvPr>
        </p:nvSpPr>
        <p:spPr bwMode="auto">
          <a:xfrm>
            <a:off x="457200" y="115888"/>
            <a:ext cx="8229600" cy="503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ja-JP" altLang="en-US" smtClean="0"/>
              <a:t>マスタ タイトルの書式設定</a:t>
            </a:r>
          </a:p>
        </p:txBody>
      </p:sp>
    </p:spTree>
    <p:extLst>
      <p:ext uri="{BB962C8B-B14F-4D97-AF65-F5344CB8AC3E}">
        <p14:creationId xmlns:p14="http://schemas.microsoft.com/office/powerpoint/2010/main" val="3640456477"/>
      </p:ext>
    </p:extLst>
  </p:cSld>
  <p:clrMap bg1="lt1" tx1="dk1" bg2="lt2" tx2="dk2" accent1="accent1" accent2="accent2" accent3="accent3" accent4="accent4" accent5="accent5" accent6="accent6" hlink="hlink" folHlink="folHlink"/>
  <p:sldLayoutIdLst>
    <p:sldLayoutId id="2147487495" r:id="rId1"/>
    <p:sldLayoutId id="2147487496" r:id="rId2"/>
    <p:sldLayoutId id="2147487497" r:id="rId3"/>
    <p:sldLayoutId id="2147487498" r:id="rId4"/>
    <p:sldLayoutId id="2147487499" r:id="rId5"/>
    <p:sldLayoutId id="2147487500" r:id="rId6"/>
    <p:sldLayoutId id="2147487501" r:id="rId7"/>
    <p:sldLayoutId id="2147487502" r:id="rId8"/>
    <p:sldLayoutId id="2147487503" r:id="rId9"/>
    <p:sldLayoutId id="2147487504" r:id="rId10"/>
    <p:sldLayoutId id="2147487505" r:id="rId11"/>
  </p:sldLayoutIdLst>
  <p:timing>
    <p:tnLst>
      <p:par>
        <p:cTn id="1" dur="indefinite" restart="never" nodeType="tmRoot"/>
      </p:par>
    </p:tnLst>
  </p:timing>
  <p:hf hdr="0" ftr="0" dt="0"/>
  <p:txStyles>
    <p:titleStyle>
      <a:lvl1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cs typeface="+mj-cs"/>
        </a:defRPr>
      </a:lvl1pPr>
      <a:lvl2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2pPr>
      <a:lvl3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3pPr>
      <a:lvl4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4pPr>
      <a:lvl5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5pPr>
      <a:lvl6pPr marL="457200" algn="ctr" rtl="0" eaLnBrk="1" fontAlgn="base" hangingPunct="1">
        <a:spcBef>
          <a:spcPct val="0"/>
        </a:spcBef>
        <a:spcAft>
          <a:spcPct val="0"/>
        </a:spcAft>
        <a:defRPr kumimoji="1" sz="3600">
          <a:solidFill>
            <a:schemeClr val="bg1"/>
          </a:solidFill>
          <a:latin typeface="Arial" charset="0"/>
          <a:ea typeface="ＭＳ Ｐゴシック" pitchFamily="50" charset="-128"/>
        </a:defRPr>
      </a:lvl6pPr>
      <a:lvl7pPr marL="914400" algn="ctr" rtl="0" eaLnBrk="1" fontAlgn="base" hangingPunct="1">
        <a:spcBef>
          <a:spcPct val="0"/>
        </a:spcBef>
        <a:spcAft>
          <a:spcPct val="0"/>
        </a:spcAft>
        <a:defRPr kumimoji="1" sz="3600">
          <a:solidFill>
            <a:schemeClr val="bg1"/>
          </a:solidFill>
          <a:latin typeface="Arial" charset="0"/>
          <a:ea typeface="ＭＳ Ｐゴシック" pitchFamily="50" charset="-128"/>
        </a:defRPr>
      </a:lvl7pPr>
      <a:lvl8pPr marL="1371600" algn="ctr" rtl="0" eaLnBrk="1" fontAlgn="base" hangingPunct="1">
        <a:spcBef>
          <a:spcPct val="0"/>
        </a:spcBef>
        <a:spcAft>
          <a:spcPct val="0"/>
        </a:spcAft>
        <a:defRPr kumimoji="1" sz="3600">
          <a:solidFill>
            <a:schemeClr val="bg1"/>
          </a:solidFill>
          <a:latin typeface="Arial" charset="0"/>
          <a:ea typeface="ＭＳ Ｐゴシック" pitchFamily="50" charset="-128"/>
        </a:defRPr>
      </a:lvl8pPr>
      <a:lvl9pPr marL="1828800" algn="ctr" rtl="0" eaLnBrk="1" fontAlgn="base" hangingPunct="1">
        <a:spcBef>
          <a:spcPct val="0"/>
        </a:spcBef>
        <a:spcAft>
          <a:spcPct val="0"/>
        </a:spcAft>
        <a:defRPr kumimoji="1" sz="3600">
          <a:solidFill>
            <a:schemeClr val="bg1"/>
          </a:solidFill>
          <a:latin typeface="Arial" charset="0"/>
          <a:ea typeface="ＭＳ Ｐゴシック" pitchFamily="50" charset="-128"/>
        </a:defRPr>
      </a:lvl9pPr>
    </p:titleStyle>
    <p:bodyStyle>
      <a:lvl1pPr marL="342900" indent="-342900" algn="l" rtl="0" eaLnBrk="0" fontAlgn="base" hangingPunct="0">
        <a:spcBef>
          <a:spcPct val="20000"/>
        </a:spcBef>
        <a:spcAft>
          <a:spcPct val="0"/>
        </a:spcAft>
        <a:buClr>
          <a:srgbClr val="006666"/>
        </a:buClr>
        <a:buFont typeface="Wingdings" panose="05000000000000000000" pitchFamily="2" charset="2"/>
        <a:buChar char="n"/>
        <a:defRPr kumimoji="1" lang="ja-JP" altLang="en-US" sz="3200" dirty="0">
          <a:solidFill>
            <a:schemeClr val="tx1"/>
          </a:solidFill>
          <a:latin typeface="HGPｺﾞｼｯｸE" pitchFamily="50" charset="-128"/>
          <a:ea typeface="HGPｺﾞｼｯｸE" pitchFamily="50" charset="-128"/>
          <a:cs typeface="+mn-cs"/>
        </a:defRPr>
      </a:lvl1pPr>
      <a:lvl2pPr marL="742950" indent="-285750" algn="l" rtl="0" eaLnBrk="0" fontAlgn="base" hangingPunct="0">
        <a:spcBef>
          <a:spcPct val="20000"/>
        </a:spcBef>
        <a:spcAft>
          <a:spcPct val="0"/>
        </a:spcAft>
        <a:buClr>
          <a:srgbClr val="669900"/>
        </a:buClr>
        <a:buFont typeface="Wingdings" panose="05000000000000000000" pitchFamily="2" charset="2"/>
        <a:buChar char="l"/>
        <a:defRPr kumimoji="1" lang="ja-JP" altLang="en-US" sz="2800" dirty="0">
          <a:solidFill>
            <a:schemeClr val="tx1"/>
          </a:solidFill>
          <a:latin typeface="HGPｺﾞｼｯｸE" pitchFamily="50" charset="-128"/>
          <a:ea typeface="HGPｺﾞｼｯｸE" pitchFamily="50" charset="-128"/>
        </a:defRPr>
      </a:lvl2pPr>
      <a:lvl3pPr marL="1143000" indent="-228600" algn="l" rtl="0" eaLnBrk="0" fontAlgn="base" hangingPunct="0">
        <a:spcBef>
          <a:spcPct val="20000"/>
        </a:spcBef>
        <a:spcAft>
          <a:spcPct val="0"/>
        </a:spcAft>
        <a:buClr>
          <a:srgbClr val="FF3300"/>
        </a:buClr>
        <a:buFont typeface="Wingdings" panose="05000000000000000000" pitchFamily="2" charset="2"/>
        <a:buChar char="ª"/>
        <a:defRPr kumimoji="1" lang="ja-JP" altLang="en-US" sz="2400" dirty="0">
          <a:solidFill>
            <a:schemeClr val="tx1"/>
          </a:solidFill>
          <a:latin typeface="HGPｺﾞｼｯｸE" pitchFamily="50" charset="-128"/>
          <a:ea typeface="HGPｺﾞｼｯｸE" pitchFamily="50" charset="-128"/>
        </a:defRPr>
      </a:lvl3pPr>
      <a:lvl4pPr marL="1600200" indent="-228600" algn="l" rtl="0" eaLnBrk="0" fontAlgn="base" hangingPunct="0">
        <a:spcBef>
          <a:spcPct val="20000"/>
        </a:spcBef>
        <a:spcAft>
          <a:spcPct val="0"/>
        </a:spcAft>
        <a:buFont typeface="Wingdings" panose="05000000000000000000" pitchFamily="2" charset="2"/>
        <a:buChar char="ü"/>
        <a:defRPr kumimoji="1" sz="2000">
          <a:solidFill>
            <a:schemeClr val="tx1"/>
          </a:solidFill>
          <a:latin typeface="HGPｺﾞｼｯｸE" pitchFamily="50" charset="-128"/>
          <a:ea typeface="HGPｺﾞｼｯｸE" pitchFamily="50" charset="-128"/>
        </a:defRPr>
      </a:lvl4pPr>
      <a:lvl5pPr marL="2057400" indent="-228600" algn="l" rtl="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itchFamily="50" charset="-128"/>
          <a:ea typeface="HGPｺﾞｼｯｸE" pitchFamily="50" charset="-128"/>
        </a:defRPr>
      </a:lvl5pPr>
      <a:lvl6pPr marL="2514600" indent="-228600" algn="l" rtl="0" eaLnBrk="1" fontAlgn="base" hangingPunct="1">
        <a:spcBef>
          <a:spcPct val="20000"/>
        </a:spcBef>
        <a:spcAft>
          <a:spcPct val="0"/>
        </a:spcAft>
        <a:buChar char="»"/>
        <a:defRPr kumimoji="1" sz="2000">
          <a:solidFill>
            <a:schemeClr val="tx1"/>
          </a:solidFill>
          <a:latin typeface="+mn-lt"/>
          <a:ea typeface="+mn-ea"/>
        </a:defRPr>
      </a:lvl6pPr>
      <a:lvl7pPr marL="2971800" indent="-228600" algn="l" rtl="0" eaLnBrk="1" fontAlgn="base" hangingPunct="1">
        <a:spcBef>
          <a:spcPct val="20000"/>
        </a:spcBef>
        <a:spcAft>
          <a:spcPct val="0"/>
        </a:spcAft>
        <a:buChar char="»"/>
        <a:defRPr kumimoji="1" sz="2000">
          <a:solidFill>
            <a:schemeClr val="tx1"/>
          </a:solidFill>
          <a:latin typeface="+mn-lt"/>
          <a:ea typeface="+mn-ea"/>
        </a:defRPr>
      </a:lvl7pPr>
      <a:lvl8pPr marL="3429000" indent="-228600" algn="l" rtl="0" eaLnBrk="1" fontAlgn="base" hangingPunct="1">
        <a:spcBef>
          <a:spcPct val="20000"/>
        </a:spcBef>
        <a:spcAft>
          <a:spcPct val="0"/>
        </a:spcAft>
        <a:buChar char="»"/>
        <a:defRPr kumimoji="1" sz="2000">
          <a:solidFill>
            <a:schemeClr val="tx1"/>
          </a:solidFill>
          <a:latin typeface="+mn-lt"/>
          <a:ea typeface="+mn-ea"/>
        </a:defRPr>
      </a:lvl8pPr>
      <a:lvl9pPr marL="3886200" indent="-228600" algn="l" rtl="0" eaLnBrk="1" fontAlgn="base" hangingPunct="1">
        <a:spcBef>
          <a:spcPct val="20000"/>
        </a:spcBef>
        <a:spcAft>
          <a:spcPct val="0"/>
        </a:spcAft>
        <a:buChar char="»"/>
        <a:defRPr kumimoji="1" sz="2000">
          <a:solidFill>
            <a:schemeClr val="tx1"/>
          </a:solidFill>
          <a:latin typeface="+mn-lt"/>
          <a:ea typeface="+mn-ea"/>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7"/>
          <p:cNvSpPr>
            <a:spLocks noChangeArrowheads="1"/>
          </p:cNvSpPr>
          <p:nvPr/>
        </p:nvSpPr>
        <p:spPr bwMode="auto">
          <a:xfrm>
            <a:off x="0" y="0"/>
            <a:ext cx="9144000" cy="692150"/>
          </a:xfrm>
          <a:prstGeom prst="rect">
            <a:avLst/>
          </a:prstGeom>
          <a:gradFill rotWithShape="1">
            <a:gsLst>
              <a:gs pos="0">
                <a:srgbClr val="99CC00"/>
              </a:gs>
              <a:gs pos="100000">
                <a:srgbClr val="475E00"/>
              </a:gs>
            </a:gsLst>
            <a:lin ang="5400000" scaled="1"/>
          </a:gradFill>
          <a:ln>
            <a:noFill/>
          </a:ln>
          <a:extLst/>
        </p:spPr>
        <p:txBody>
          <a:bodyPr anchor="ctr">
            <a:spAutoFit/>
          </a:bodyPr>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eaLnBrk="1" hangingPunct="1">
              <a:defRPr/>
            </a:pPr>
            <a:endParaRPr lang="ja-JP" altLang="en-US" smtClean="0">
              <a:solidFill>
                <a:srgbClr val="000000"/>
              </a:solidFill>
            </a:endParaRPr>
          </a:p>
        </p:txBody>
      </p:sp>
      <p:sp>
        <p:nvSpPr>
          <p:cNvPr id="3075" name="Rectangle 3"/>
          <p:cNvSpPr>
            <a:spLocks noGrp="1" noChangeArrowheads="1"/>
          </p:cNvSpPr>
          <p:nvPr>
            <p:ph type="body" idx="1"/>
          </p:nvPr>
        </p:nvSpPr>
        <p:spPr bwMode="auto">
          <a:xfrm>
            <a:off x="457200" y="908050"/>
            <a:ext cx="8229600" cy="5400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p>
        </p:txBody>
      </p:sp>
      <p:sp>
        <p:nvSpPr>
          <p:cNvPr id="1028" name="Rectangle 4"/>
          <p:cNvSpPr>
            <a:spLocks noGrp="1" noChangeArrowheads="1"/>
          </p:cNvSpPr>
          <p:nvPr>
            <p:ph type="dt" sz="half" idx="2"/>
          </p:nvPr>
        </p:nvSpPr>
        <p:spPr bwMode="auto">
          <a:xfrm>
            <a:off x="457200" y="6381750"/>
            <a:ext cx="2133600" cy="3397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eaLnBrk="1" hangingPunct="1">
              <a:defRPr sz="1400">
                <a:solidFill>
                  <a:srgbClr val="000000"/>
                </a:solidFill>
                <a:latin typeface="HGPｺﾞｼｯｸE" pitchFamily="50" charset="-128"/>
                <a:ea typeface="HGPｺﾞｼｯｸE" pitchFamily="50" charset="-128"/>
              </a:defRPr>
            </a:lvl1pPr>
          </a:lstStyle>
          <a:p>
            <a:pPr>
              <a:defRPr/>
            </a:pPr>
            <a:fld id="{35DF0DED-4B82-4913-B819-DA7DE91FCC99}" type="datetime1">
              <a:rPr lang="ja-JP" altLang="en-US"/>
              <a:pPr>
                <a:defRPr/>
              </a:pPr>
              <a:t>2017/2/20</a:t>
            </a:fld>
            <a:endParaRPr lang="en-US" altLang="ja-JP" dirty="0"/>
          </a:p>
        </p:txBody>
      </p:sp>
      <p:sp>
        <p:nvSpPr>
          <p:cNvPr id="1029" name="Rectangle 5"/>
          <p:cNvSpPr>
            <a:spLocks noGrp="1" noChangeArrowheads="1"/>
          </p:cNvSpPr>
          <p:nvPr>
            <p:ph type="ftr" sz="quarter" idx="3"/>
          </p:nvPr>
        </p:nvSpPr>
        <p:spPr bwMode="auto">
          <a:xfrm>
            <a:off x="3124200" y="6381750"/>
            <a:ext cx="2895600" cy="3397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sz="1400">
                <a:solidFill>
                  <a:srgbClr val="000000"/>
                </a:solidFill>
                <a:latin typeface="HGPｺﾞｼｯｸE" pitchFamily="50" charset="-128"/>
                <a:ea typeface="HGPｺﾞｼｯｸE" pitchFamily="50" charset="-128"/>
              </a:defRPr>
            </a:lvl1pPr>
          </a:lstStyle>
          <a:p>
            <a:pPr>
              <a:defRPr/>
            </a:pPr>
            <a:endParaRPr lang="en-US" altLang="ja-JP"/>
          </a:p>
        </p:txBody>
      </p:sp>
      <p:sp>
        <p:nvSpPr>
          <p:cNvPr id="1030" name="Rectangle 6"/>
          <p:cNvSpPr>
            <a:spLocks noGrp="1" noChangeArrowheads="1"/>
          </p:cNvSpPr>
          <p:nvPr>
            <p:ph type="sldNum" sz="quarter" idx="4"/>
          </p:nvPr>
        </p:nvSpPr>
        <p:spPr bwMode="auto">
          <a:xfrm>
            <a:off x="6553200" y="6381750"/>
            <a:ext cx="2133600" cy="3397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400">
                <a:solidFill>
                  <a:srgbClr val="000000"/>
                </a:solidFill>
                <a:latin typeface="HGPｺﾞｼｯｸE" panose="020B0900000000000000" pitchFamily="50" charset="-128"/>
                <a:ea typeface="HGPｺﾞｼｯｸE" panose="020B0900000000000000" pitchFamily="50" charset="-128"/>
              </a:defRPr>
            </a:lvl1pPr>
          </a:lstStyle>
          <a:p>
            <a:pPr>
              <a:defRPr/>
            </a:pPr>
            <a:fld id="{540AF1BC-0108-421F-A1A2-DB5BAB77BDB1}" type="slidenum">
              <a:rPr lang="en-US" altLang="ja-JP"/>
              <a:pPr>
                <a:defRPr/>
              </a:pPr>
              <a:t>‹#›</a:t>
            </a:fld>
            <a:endParaRPr lang="en-US" altLang="ja-JP"/>
          </a:p>
        </p:txBody>
      </p:sp>
      <p:sp>
        <p:nvSpPr>
          <p:cNvPr id="3079" name="Rectangle 2"/>
          <p:cNvSpPr>
            <a:spLocks noGrp="1" noChangeArrowheads="1"/>
          </p:cNvSpPr>
          <p:nvPr>
            <p:ph type="title"/>
          </p:nvPr>
        </p:nvSpPr>
        <p:spPr bwMode="auto">
          <a:xfrm>
            <a:off x="457200" y="115888"/>
            <a:ext cx="8229600" cy="503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ja-JP" altLang="en-US" smtClean="0"/>
              <a:t>マスタ タイトルの書式設定</a:t>
            </a:r>
          </a:p>
        </p:txBody>
      </p:sp>
    </p:spTree>
    <p:extLst>
      <p:ext uri="{BB962C8B-B14F-4D97-AF65-F5344CB8AC3E}">
        <p14:creationId xmlns:p14="http://schemas.microsoft.com/office/powerpoint/2010/main" val="2512809428"/>
      </p:ext>
    </p:extLst>
  </p:cSld>
  <p:clrMap bg1="lt1" tx1="dk1" bg2="lt2" tx2="dk2" accent1="accent1" accent2="accent2" accent3="accent3" accent4="accent4" accent5="accent5" accent6="accent6" hlink="hlink" folHlink="folHlink"/>
  <p:sldLayoutIdLst>
    <p:sldLayoutId id="2147487519" r:id="rId1"/>
    <p:sldLayoutId id="2147487520" r:id="rId2"/>
    <p:sldLayoutId id="2147487521" r:id="rId3"/>
    <p:sldLayoutId id="2147487522" r:id="rId4"/>
    <p:sldLayoutId id="2147487523" r:id="rId5"/>
    <p:sldLayoutId id="2147487524" r:id="rId6"/>
    <p:sldLayoutId id="2147487525" r:id="rId7"/>
    <p:sldLayoutId id="2147487526" r:id="rId8"/>
    <p:sldLayoutId id="2147487527" r:id="rId9"/>
    <p:sldLayoutId id="2147487528" r:id="rId10"/>
    <p:sldLayoutId id="2147487529" r:id="rId11"/>
  </p:sldLayoutIdLst>
  <p:timing>
    <p:tnLst>
      <p:par>
        <p:cTn id="1" dur="indefinite" restart="never" nodeType="tmRoot"/>
      </p:par>
    </p:tnLst>
  </p:timing>
  <p:hf hdr="0" ftr="0" dt="0"/>
  <p:txStyles>
    <p:titleStyle>
      <a:lvl1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cs typeface="+mj-cs"/>
        </a:defRPr>
      </a:lvl1pPr>
      <a:lvl2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2pPr>
      <a:lvl3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3pPr>
      <a:lvl4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4pPr>
      <a:lvl5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5pPr>
      <a:lvl6pPr marL="457200" algn="ctr" rtl="0" eaLnBrk="1" fontAlgn="base" hangingPunct="1">
        <a:spcBef>
          <a:spcPct val="0"/>
        </a:spcBef>
        <a:spcAft>
          <a:spcPct val="0"/>
        </a:spcAft>
        <a:defRPr kumimoji="1" sz="3600">
          <a:solidFill>
            <a:schemeClr val="bg1"/>
          </a:solidFill>
          <a:latin typeface="Arial" charset="0"/>
          <a:ea typeface="ＭＳ Ｐゴシック" pitchFamily="50" charset="-128"/>
        </a:defRPr>
      </a:lvl6pPr>
      <a:lvl7pPr marL="914400" algn="ctr" rtl="0" eaLnBrk="1" fontAlgn="base" hangingPunct="1">
        <a:spcBef>
          <a:spcPct val="0"/>
        </a:spcBef>
        <a:spcAft>
          <a:spcPct val="0"/>
        </a:spcAft>
        <a:defRPr kumimoji="1" sz="3600">
          <a:solidFill>
            <a:schemeClr val="bg1"/>
          </a:solidFill>
          <a:latin typeface="Arial" charset="0"/>
          <a:ea typeface="ＭＳ Ｐゴシック" pitchFamily="50" charset="-128"/>
        </a:defRPr>
      </a:lvl7pPr>
      <a:lvl8pPr marL="1371600" algn="ctr" rtl="0" eaLnBrk="1" fontAlgn="base" hangingPunct="1">
        <a:spcBef>
          <a:spcPct val="0"/>
        </a:spcBef>
        <a:spcAft>
          <a:spcPct val="0"/>
        </a:spcAft>
        <a:defRPr kumimoji="1" sz="3600">
          <a:solidFill>
            <a:schemeClr val="bg1"/>
          </a:solidFill>
          <a:latin typeface="Arial" charset="0"/>
          <a:ea typeface="ＭＳ Ｐゴシック" pitchFamily="50" charset="-128"/>
        </a:defRPr>
      </a:lvl8pPr>
      <a:lvl9pPr marL="1828800" algn="ctr" rtl="0" eaLnBrk="1" fontAlgn="base" hangingPunct="1">
        <a:spcBef>
          <a:spcPct val="0"/>
        </a:spcBef>
        <a:spcAft>
          <a:spcPct val="0"/>
        </a:spcAft>
        <a:defRPr kumimoji="1" sz="3600">
          <a:solidFill>
            <a:schemeClr val="bg1"/>
          </a:solidFill>
          <a:latin typeface="Arial" charset="0"/>
          <a:ea typeface="ＭＳ Ｐゴシック" pitchFamily="50" charset="-128"/>
        </a:defRPr>
      </a:lvl9pPr>
    </p:titleStyle>
    <p:bodyStyle>
      <a:lvl1pPr marL="342900" indent="-342900" algn="l" rtl="0" eaLnBrk="0" fontAlgn="base" hangingPunct="0">
        <a:spcBef>
          <a:spcPct val="20000"/>
        </a:spcBef>
        <a:spcAft>
          <a:spcPct val="0"/>
        </a:spcAft>
        <a:buClr>
          <a:srgbClr val="006666"/>
        </a:buClr>
        <a:buFont typeface="Wingdings" panose="05000000000000000000" pitchFamily="2" charset="2"/>
        <a:buChar char="n"/>
        <a:defRPr kumimoji="1" lang="ja-JP" altLang="en-US" sz="3200" dirty="0">
          <a:solidFill>
            <a:schemeClr val="tx1"/>
          </a:solidFill>
          <a:latin typeface="HGPｺﾞｼｯｸE" pitchFamily="50" charset="-128"/>
          <a:ea typeface="HGPｺﾞｼｯｸE" pitchFamily="50" charset="-128"/>
          <a:cs typeface="+mn-cs"/>
        </a:defRPr>
      </a:lvl1pPr>
      <a:lvl2pPr marL="742950" indent="-285750" algn="l" rtl="0" eaLnBrk="0" fontAlgn="base" hangingPunct="0">
        <a:spcBef>
          <a:spcPct val="20000"/>
        </a:spcBef>
        <a:spcAft>
          <a:spcPct val="0"/>
        </a:spcAft>
        <a:buClr>
          <a:srgbClr val="669900"/>
        </a:buClr>
        <a:buFont typeface="Wingdings" panose="05000000000000000000" pitchFamily="2" charset="2"/>
        <a:buChar char="l"/>
        <a:defRPr kumimoji="1" lang="ja-JP" altLang="en-US" sz="2800" dirty="0">
          <a:solidFill>
            <a:schemeClr val="tx1"/>
          </a:solidFill>
          <a:latin typeface="HGPｺﾞｼｯｸE" pitchFamily="50" charset="-128"/>
          <a:ea typeface="HGPｺﾞｼｯｸE" pitchFamily="50" charset="-128"/>
        </a:defRPr>
      </a:lvl2pPr>
      <a:lvl3pPr marL="1143000" indent="-228600" algn="l" rtl="0" eaLnBrk="0" fontAlgn="base" hangingPunct="0">
        <a:spcBef>
          <a:spcPct val="20000"/>
        </a:spcBef>
        <a:spcAft>
          <a:spcPct val="0"/>
        </a:spcAft>
        <a:buClr>
          <a:srgbClr val="FF3300"/>
        </a:buClr>
        <a:buFont typeface="Wingdings" panose="05000000000000000000" pitchFamily="2" charset="2"/>
        <a:buChar char="ª"/>
        <a:defRPr kumimoji="1" lang="ja-JP" altLang="en-US" sz="2400" dirty="0">
          <a:solidFill>
            <a:schemeClr val="tx1"/>
          </a:solidFill>
          <a:latin typeface="HGPｺﾞｼｯｸE" pitchFamily="50" charset="-128"/>
          <a:ea typeface="HGPｺﾞｼｯｸE" pitchFamily="50" charset="-128"/>
        </a:defRPr>
      </a:lvl3pPr>
      <a:lvl4pPr marL="1600200" indent="-228600" algn="l" rtl="0" eaLnBrk="0" fontAlgn="base" hangingPunct="0">
        <a:spcBef>
          <a:spcPct val="20000"/>
        </a:spcBef>
        <a:spcAft>
          <a:spcPct val="0"/>
        </a:spcAft>
        <a:buFont typeface="Wingdings" panose="05000000000000000000" pitchFamily="2" charset="2"/>
        <a:buChar char="ü"/>
        <a:defRPr kumimoji="1" sz="2000">
          <a:solidFill>
            <a:schemeClr val="tx1"/>
          </a:solidFill>
          <a:latin typeface="HGPｺﾞｼｯｸE" pitchFamily="50" charset="-128"/>
          <a:ea typeface="HGPｺﾞｼｯｸE" pitchFamily="50" charset="-128"/>
        </a:defRPr>
      </a:lvl4pPr>
      <a:lvl5pPr marL="2057400" indent="-228600" algn="l" rtl="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itchFamily="50" charset="-128"/>
          <a:ea typeface="HGPｺﾞｼｯｸE" pitchFamily="50" charset="-128"/>
        </a:defRPr>
      </a:lvl5pPr>
      <a:lvl6pPr marL="2514600" indent="-228600" algn="l" rtl="0" eaLnBrk="1" fontAlgn="base" hangingPunct="1">
        <a:spcBef>
          <a:spcPct val="20000"/>
        </a:spcBef>
        <a:spcAft>
          <a:spcPct val="0"/>
        </a:spcAft>
        <a:buChar char="»"/>
        <a:defRPr kumimoji="1" sz="2000">
          <a:solidFill>
            <a:schemeClr val="tx1"/>
          </a:solidFill>
          <a:latin typeface="+mn-lt"/>
          <a:ea typeface="+mn-ea"/>
        </a:defRPr>
      </a:lvl6pPr>
      <a:lvl7pPr marL="2971800" indent="-228600" algn="l" rtl="0" eaLnBrk="1" fontAlgn="base" hangingPunct="1">
        <a:spcBef>
          <a:spcPct val="20000"/>
        </a:spcBef>
        <a:spcAft>
          <a:spcPct val="0"/>
        </a:spcAft>
        <a:buChar char="»"/>
        <a:defRPr kumimoji="1" sz="2000">
          <a:solidFill>
            <a:schemeClr val="tx1"/>
          </a:solidFill>
          <a:latin typeface="+mn-lt"/>
          <a:ea typeface="+mn-ea"/>
        </a:defRPr>
      </a:lvl7pPr>
      <a:lvl8pPr marL="3429000" indent="-228600" algn="l" rtl="0" eaLnBrk="1" fontAlgn="base" hangingPunct="1">
        <a:spcBef>
          <a:spcPct val="20000"/>
        </a:spcBef>
        <a:spcAft>
          <a:spcPct val="0"/>
        </a:spcAft>
        <a:buChar char="»"/>
        <a:defRPr kumimoji="1" sz="2000">
          <a:solidFill>
            <a:schemeClr val="tx1"/>
          </a:solidFill>
          <a:latin typeface="+mn-lt"/>
          <a:ea typeface="+mn-ea"/>
        </a:defRPr>
      </a:lvl8pPr>
      <a:lvl9pPr marL="3886200" indent="-228600" algn="l" rtl="0" eaLnBrk="1" fontAlgn="base" hangingPunct="1">
        <a:spcBef>
          <a:spcPct val="20000"/>
        </a:spcBef>
        <a:spcAft>
          <a:spcPct val="0"/>
        </a:spcAft>
        <a:buChar char="»"/>
        <a:defRPr kumimoji="1" sz="2000">
          <a:solidFill>
            <a:schemeClr val="tx1"/>
          </a:solidFill>
          <a:latin typeface="+mn-lt"/>
          <a:ea typeface="+mn-ea"/>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8.xml"/><Relationship Id="rId4" Type="http://schemas.openxmlformats.org/officeDocument/2006/relationships/image" Target="../media/image6.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5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5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8.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8.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8.xml"/></Relationships>
</file>

<file path=ppt/slides/_rels/slide2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18.xml"/></Relationships>
</file>

<file path=ppt/slides/_rels/slide2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18.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png"/></Relationships>
</file>

<file path=ppt/slides/_rels/slide28.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18.xml"/></Relationships>
</file>

<file path=ppt/slides/_rels/slide29.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18.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0.jpeg"/><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image" Target="../media/image22.emf"/><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2" Type="http://schemas.openxmlformats.org/officeDocument/2006/relationships/image" Target="../media/image23.emf"/><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63.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1.xml"/></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8.xml"/><Relationship Id="rId4" Type="http://schemas.openxmlformats.org/officeDocument/2006/relationships/image" Target="../media/image3.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4"/>
          <p:cNvSpPr>
            <a:spLocks noGrp="1" noChangeArrowheads="1"/>
          </p:cNvSpPr>
          <p:nvPr>
            <p:ph type="ctrTitle"/>
          </p:nvPr>
        </p:nvSpPr>
        <p:spPr>
          <a:xfrm>
            <a:off x="395288" y="1557338"/>
            <a:ext cx="8497887" cy="1655762"/>
          </a:xfrm>
        </p:spPr>
        <p:txBody>
          <a:bodyPr/>
          <a:lstStyle/>
          <a:p>
            <a:pPr eaLnBrk="1" hangingPunct="1"/>
            <a:r>
              <a:rPr lang="ja-JP" altLang="en-US" dirty="0"/>
              <a:t>平成２８年度 </a:t>
            </a:r>
            <a:r>
              <a:rPr lang="ja-JP" altLang="en-US" dirty="0" smtClean="0"/>
              <a:t>第３回</a:t>
            </a:r>
            <a:r>
              <a:rPr lang="ja-JP" altLang="en-US" dirty="0"/>
              <a:t>技術部会</a:t>
            </a:r>
            <a:r>
              <a:rPr lang="en-US" altLang="ja-JP"/>
              <a:t/>
            </a:r>
            <a:br>
              <a:rPr lang="en-US" altLang="ja-JP"/>
            </a:br>
            <a:r>
              <a:rPr lang="en-US" altLang="ja-JP" smtClean="0"/>
              <a:t>【</a:t>
            </a:r>
            <a:r>
              <a:rPr lang="ja-JP" altLang="en-US" smtClean="0"/>
              <a:t>説明</a:t>
            </a:r>
            <a:r>
              <a:rPr lang="ja-JP" altLang="en-US" dirty="0"/>
              <a:t>資料</a:t>
            </a:r>
            <a:r>
              <a:rPr lang="en-US" altLang="ja-JP" dirty="0"/>
              <a:t>】</a:t>
            </a:r>
            <a:endParaRPr lang="ja-JP" altLang="en-US" dirty="0"/>
          </a:p>
        </p:txBody>
      </p:sp>
      <p:sp>
        <p:nvSpPr>
          <p:cNvPr id="20483" name="Rectangle 5"/>
          <p:cNvSpPr>
            <a:spLocks noGrp="1" noChangeArrowheads="1"/>
          </p:cNvSpPr>
          <p:nvPr>
            <p:ph type="subTitle" idx="1"/>
          </p:nvPr>
        </p:nvSpPr>
        <p:spPr>
          <a:xfrm>
            <a:off x="1371600" y="4221163"/>
            <a:ext cx="6400800" cy="1800225"/>
          </a:xfrm>
        </p:spPr>
        <p:txBody>
          <a:bodyPr/>
          <a:lstStyle/>
          <a:p>
            <a:pPr eaLnBrk="1" hangingPunct="1"/>
            <a:r>
              <a:rPr dirty="0" smtClean="0"/>
              <a:t>平成２</a:t>
            </a:r>
            <a:r>
              <a:rPr lang="ja-JP" altLang="en-US" dirty="0" smtClean="0"/>
              <a:t>９</a:t>
            </a:r>
            <a:r>
              <a:rPr dirty="0" smtClean="0"/>
              <a:t>年</a:t>
            </a:r>
            <a:r>
              <a:rPr lang="ja-JP" altLang="en-US" dirty="0" smtClean="0"/>
              <a:t>２</a:t>
            </a:r>
            <a:r>
              <a:rPr dirty="0" smtClean="0"/>
              <a:t>月</a:t>
            </a:r>
            <a:r>
              <a:rPr lang="ja-JP" altLang="en-US" dirty="0" smtClean="0"/>
              <a:t>２</a:t>
            </a:r>
            <a:r>
              <a:rPr lang="ja-JP" altLang="en-US" dirty="0"/>
              <a:t>２</a:t>
            </a:r>
            <a:r>
              <a:rPr dirty="0" smtClean="0"/>
              <a:t>日</a:t>
            </a:r>
          </a:p>
          <a:p>
            <a:pPr eaLnBrk="1" hangingPunct="1"/>
            <a:endParaRPr sz="1800" dirty="0" smtClean="0"/>
          </a:p>
          <a:p>
            <a:pPr eaLnBrk="1" hangingPunct="1"/>
            <a:r>
              <a:rPr dirty="0" smtClean="0"/>
              <a:t>三重県市町総合事務組合</a:t>
            </a:r>
          </a:p>
        </p:txBody>
      </p:sp>
      <p:sp>
        <p:nvSpPr>
          <p:cNvPr id="20484" name="正方形/長方形 4"/>
          <p:cNvSpPr>
            <a:spLocks noChangeArrowheads="1"/>
          </p:cNvSpPr>
          <p:nvPr/>
        </p:nvSpPr>
        <p:spPr bwMode="auto">
          <a:xfrm>
            <a:off x="7667625" y="315913"/>
            <a:ext cx="1225550" cy="369887"/>
          </a:xfrm>
          <a:prstGeom prst="rect">
            <a:avLst/>
          </a:prstGeom>
          <a:solidFill>
            <a:schemeClr val="bg1"/>
          </a:solidFill>
          <a:ln w="28575" algn="ctr">
            <a:solidFill>
              <a:schemeClr val="tx1"/>
            </a:solidFill>
            <a:round/>
            <a:headEnd/>
            <a:tailEnd/>
          </a:ln>
        </p:spPr>
        <p:txBody>
          <a:bodyPr>
            <a:spAutoFit/>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ctr" eaLnBrk="1" hangingPunct="1">
              <a:spcBef>
                <a:spcPct val="0"/>
              </a:spcBef>
              <a:buClrTx/>
              <a:buFontTx/>
              <a:buNone/>
            </a:pPr>
            <a:r>
              <a:rPr lang="ja-JP" altLang="en-US" sz="1800">
                <a:latin typeface="Arial" charset="0"/>
                <a:ea typeface="ＭＳ Ｐゴシック" pitchFamily="50" charset="-128"/>
              </a:rPr>
              <a:t>資料１</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6"/>
          <p:cNvSpPr txBox="1">
            <a:spLocks noGrp="1" noChangeArrowheads="1"/>
          </p:cNvSpPr>
          <p:nvPr/>
        </p:nvSpPr>
        <p:spPr bwMode="auto">
          <a:xfrm>
            <a:off x="6553200" y="6381750"/>
            <a:ext cx="21336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r" eaLnBrk="1" hangingPunct="1">
              <a:spcBef>
                <a:spcPct val="0"/>
              </a:spcBef>
              <a:buClrTx/>
              <a:buFontTx/>
              <a:buNone/>
            </a:pPr>
            <a:fld id="{4BFF9E39-04D6-45F2-A30A-C32078C73FC7}" type="slidenum">
              <a:rPr lang="en-US" altLang="ja-JP" sz="1400">
                <a:solidFill>
                  <a:srgbClr val="000000"/>
                </a:solidFill>
              </a:rPr>
              <a:pPr algn="r" eaLnBrk="1" hangingPunct="1">
                <a:spcBef>
                  <a:spcPct val="0"/>
                </a:spcBef>
                <a:buClrTx/>
                <a:buFontTx/>
                <a:buNone/>
              </a:pPr>
              <a:t>9</a:t>
            </a:fld>
            <a:endParaRPr lang="en-US" altLang="ja-JP" sz="1400">
              <a:solidFill>
                <a:srgbClr val="000000"/>
              </a:solidFill>
            </a:endParaRPr>
          </a:p>
        </p:txBody>
      </p:sp>
      <p:sp>
        <p:nvSpPr>
          <p:cNvPr id="27651" name="Rectangle 6"/>
          <p:cNvSpPr txBox="1">
            <a:spLocks noGrp="1" noChangeArrowheads="1"/>
          </p:cNvSpPr>
          <p:nvPr/>
        </p:nvSpPr>
        <p:spPr bwMode="auto">
          <a:xfrm>
            <a:off x="6553200" y="6381750"/>
            <a:ext cx="21336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r" eaLnBrk="1" hangingPunct="1">
              <a:spcBef>
                <a:spcPct val="0"/>
              </a:spcBef>
              <a:buClrTx/>
              <a:buFontTx/>
              <a:buNone/>
            </a:pPr>
            <a:fld id="{17DFF22B-4CF7-4E35-A96A-6A023982967A}" type="slidenum">
              <a:rPr lang="en-US" altLang="ja-JP" sz="1400">
                <a:solidFill>
                  <a:srgbClr val="000000"/>
                </a:solidFill>
              </a:rPr>
              <a:pPr algn="r" eaLnBrk="1" hangingPunct="1">
                <a:spcBef>
                  <a:spcPct val="0"/>
                </a:spcBef>
                <a:buClrTx/>
                <a:buFontTx/>
                <a:buNone/>
              </a:pPr>
              <a:t>9</a:t>
            </a:fld>
            <a:endParaRPr lang="en-US" altLang="ja-JP" sz="1400">
              <a:solidFill>
                <a:srgbClr val="000000"/>
              </a:solidFill>
            </a:endParaRPr>
          </a:p>
        </p:txBody>
      </p:sp>
      <p:sp>
        <p:nvSpPr>
          <p:cNvPr id="6" name="Rectangle 27"/>
          <p:cNvSpPr txBox="1">
            <a:spLocks noChangeArrowheads="1"/>
          </p:cNvSpPr>
          <p:nvPr/>
        </p:nvSpPr>
        <p:spPr bwMode="auto">
          <a:xfrm>
            <a:off x="153988" y="77788"/>
            <a:ext cx="8810625" cy="503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cs typeface="+mj-cs"/>
              </a:defRPr>
            </a:lvl1pPr>
            <a:lvl2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2pPr>
            <a:lvl3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3pPr>
            <a:lvl4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4pPr>
            <a:lvl5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5pPr>
            <a:lvl6pPr marL="457200" algn="ctr" rtl="0" eaLnBrk="1" fontAlgn="base" hangingPunct="1">
              <a:spcBef>
                <a:spcPct val="0"/>
              </a:spcBef>
              <a:spcAft>
                <a:spcPct val="0"/>
              </a:spcAft>
              <a:defRPr kumimoji="1" sz="3600">
                <a:solidFill>
                  <a:schemeClr val="bg1"/>
                </a:solidFill>
                <a:latin typeface="Arial" charset="0"/>
                <a:ea typeface="ＭＳ Ｐゴシック" pitchFamily="50" charset="-128"/>
              </a:defRPr>
            </a:lvl6pPr>
            <a:lvl7pPr marL="914400" algn="ctr" rtl="0" eaLnBrk="1" fontAlgn="base" hangingPunct="1">
              <a:spcBef>
                <a:spcPct val="0"/>
              </a:spcBef>
              <a:spcAft>
                <a:spcPct val="0"/>
              </a:spcAft>
              <a:defRPr kumimoji="1" sz="3600">
                <a:solidFill>
                  <a:schemeClr val="bg1"/>
                </a:solidFill>
                <a:latin typeface="Arial" charset="0"/>
                <a:ea typeface="ＭＳ Ｐゴシック" pitchFamily="50" charset="-128"/>
              </a:defRPr>
            </a:lvl7pPr>
            <a:lvl8pPr marL="1371600" algn="ctr" rtl="0" eaLnBrk="1" fontAlgn="base" hangingPunct="1">
              <a:spcBef>
                <a:spcPct val="0"/>
              </a:spcBef>
              <a:spcAft>
                <a:spcPct val="0"/>
              </a:spcAft>
              <a:defRPr kumimoji="1" sz="3600">
                <a:solidFill>
                  <a:schemeClr val="bg1"/>
                </a:solidFill>
                <a:latin typeface="Arial" charset="0"/>
                <a:ea typeface="ＭＳ Ｐゴシック" pitchFamily="50" charset="-128"/>
              </a:defRPr>
            </a:lvl8pPr>
            <a:lvl9pPr marL="1828800" algn="ctr" rtl="0" eaLnBrk="1" fontAlgn="base" hangingPunct="1">
              <a:spcBef>
                <a:spcPct val="0"/>
              </a:spcBef>
              <a:spcAft>
                <a:spcPct val="0"/>
              </a:spcAft>
              <a:defRPr kumimoji="1" sz="3600">
                <a:solidFill>
                  <a:schemeClr val="bg1"/>
                </a:solidFill>
                <a:latin typeface="Arial" charset="0"/>
                <a:ea typeface="ＭＳ Ｐゴシック" pitchFamily="50" charset="-128"/>
              </a:defRPr>
            </a:lvl9pPr>
          </a:lstStyle>
          <a:p>
            <a:pPr algn="l" eaLnBrk="1" hangingPunct="1">
              <a:defRPr/>
            </a:pPr>
            <a:r>
              <a:rPr lang="ja-JP" altLang="en-US" sz="3200" kern="0" dirty="0" smtClean="0">
                <a:solidFill>
                  <a:srgbClr val="FFFFFF"/>
                </a:solidFill>
              </a:rPr>
              <a:t>２－２．アンケート結果の概要</a:t>
            </a:r>
          </a:p>
        </p:txBody>
      </p:sp>
      <p:sp>
        <p:nvSpPr>
          <p:cNvPr id="27683" name="角丸四角形 3"/>
          <p:cNvSpPr>
            <a:spLocks noChangeArrowheads="1"/>
          </p:cNvSpPr>
          <p:nvPr/>
        </p:nvSpPr>
        <p:spPr bwMode="auto">
          <a:xfrm>
            <a:off x="457968" y="790830"/>
            <a:ext cx="8218488" cy="646986"/>
          </a:xfrm>
          <a:prstGeom prst="roundRect">
            <a:avLst>
              <a:gd name="adj" fmla="val 16667"/>
            </a:avLst>
          </a:prstGeom>
          <a:solidFill>
            <a:schemeClr val="accent1"/>
          </a:solidFill>
          <a:ln>
            <a:noFill/>
          </a:ln>
          <a:extLst>
            <a:ext uri="{91240B29-F687-4F45-9708-019B960494DF}">
              <a14:hiddenLine xmlns:a14="http://schemas.microsoft.com/office/drawing/2010/main" w="28575" algn="ctr">
                <a:solidFill>
                  <a:srgbClr val="000000"/>
                </a:solidFill>
                <a:round/>
                <a:headEnd/>
                <a:tailEnd/>
              </a14:hiddenLine>
            </a:ext>
          </a:extLst>
        </p:spPr>
        <p:txBody>
          <a:bodyPr>
            <a:spAutoFit/>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eaLnBrk="1" hangingPunct="1">
              <a:spcBef>
                <a:spcPct val="0"/>
              </a:spcBef>
              <a:buClrTx/>
              <a:buFontTx/>
              <a:buNone/>
            </a:pPr>
            <a:r>
              <a:rPr lang="ja-JP" altLang="en-US" sz="1600" dirty="0" smtClean="0">
                <a:solidFill>
                  <a:srgbClr val="000000"/>
                </a:solidFill>
                <a:latin typeface="Meiryo UI" pitchFamily="50" charset="-128"/>
                <a:ea typeface="Meiryo UI" pitchFamily="50" charset="-128"/>
                <a:cs typeface="Meiryo UI" pitchFamily="50" charset="-128"/>
              </a:rPr>
              <a:t>Ｑ</a:t>
            </a:r>
            <a:r>
              <a:rPr lang="en-US" altLang="ja-JP" sz="1600" dirty="0" smtClean="0">
                <a:solidFill>
                  <a:srgbClr val="000000"/>
                </a:solidFill>
                <a:latin typeface="Meiryo UI" pitchFamily="50" charset="-128"/>
                <a:ea typeface="Meiryo UI" pitchFamily="50" charset="-128"/>
                <a:cs typeface="Meiryo UI" pitchFamily="50" charset="-128"/>
              </a:rPr>
              <a:t>2:</a:t>
            </a:r>
            <a:r>
              <a:rPr lang="ja-JP" altLang="en-US" sz="1600" dirty="0">
                <a:solidFill>
                  <a:srgbClr val="000000"/>
                </a:solidFill>
                <a:latin typeface="Meiryo UI" pitchFamily="50" charset="-128"/>
                <a:ea typeface="Meiryo UI" pitchFamily="50" charset="-128"/>
                <a:cs typeface="Meiryo UI" pitchFamily="50" charset="-128"/>
              </a:rPr>
              <a:t>地理空間情報集約システムの</a:t>
            </a:r>
            <a:r>
              <a:rPr lang="en-US" altLang="ja-JP" sz="1600" dirty="0">
                <a:solidFill>
                  <a:srgbClr val="000000"/>
                </a:solidFill>
                <a:latin typeface="Meiryo UI" pitchFamily="50" charset="-128"/>
                <a:ea typeface="Meiryo UI" pitchFamily="50" charset="-128"/>
                <a:cs typeface="Meiryo UI" pitchFamily="50" charset="-128"/>
              </a:rPr>
              <a:t>LGWAN</a:t>
            </a:r>
            <a:r>
              <a:rPr lang="ja-JP" altLang="en-US" sz="1600" dirty="0">
                <a:solidFill>
                  <a:srgbClr val="000000"/>
                </a:solidFill>
                <a:latin typeface="Meiryo UI" pitchFamily="50" charset="-128"/>
                <a:ea typeface="Meiryo UI" pitchFamily="50" charset="-128"/>
                <a:cs typeface="Meiryo UI" pitchFamily="50" charset="-128"/>
              </a:rPr>
              <a:t>版が構築された場合、現在運用中のインターネット版を廃止しても支障はないでしょうか。</a:t>
            </a:r>
          </a:p>
        </p:txBody>
      </p:sp>
      <p:graphicFrame>
        <p:nvGraphicFramePr>
          <p:cNvPr id="13" name="表 12"/>
          <p:cNvGraphicFramePr>
            <a:graphicFrameLocks noGrp="1"/>
          </p:cNvGraphicFramePr>
          <p:nvPr>
            <p:extLst>
              <p:ext uri="{D42A27DB-BD31-4B8C-83A1-F6EECF244321}">
                <p14:modId xmlns:p14="http://schemas.microsoft.com/office/powerpoint/2010/main" val="4069173044"/>
              </p:ext>
            </p:extLst>
          </p:nvPr>
        </p:nvGraphicFramePr>
        <p:xfrm>
          <a:off x="856602" y="1890157"/>
          <a:ext cx="4392612" cy="854076"/>
        </p:xfrm>
        <a:graphic>
          <a:graphicData uri="http://schemas.openxmlformats.org/drawingml/2006/table">
            <a:tbl>
              <a:tblPr firstRow="1" firstCol="1" bandRow="1">
                <a:tableStyleId>{5C22544A-7EE6-4342-B048-85BDC9FD1C3A}</a:tableStyleId>
              </a:tblPr>
              <a:tblGrid>
                <a:gridCol w="1656184">
                  <a:extLst>
                    <a:ext uri="{9D8B030D-6E8A-4147-A177-3AD203B41FA5}">
                      <a16:colId xmlns:a16="http://schemas.microsoft.com/office/drawing/2014/main" val="20000"/>
                    </a:ext>
                  </a:extLst>
                </a:gridCol>
                <a:gridCol w="1368152">
                  <a:extLst>
                    <a:ext uri="{9D8B030D-6E8A-4147-A177-3AD203B41FA5}">
                      <a16:colId xmlns:a16="http://schemas.microsoft.com/office/drawing/2014/main" val="20001"/>
                    </a:ext>
                  </a:extLst>
                </a:gridCol>
                <a:gridCol w="1368276">
                  <a:extLst>
                    <a:ext uri="{9D8B030D-6E8A-4147-A177-3AD203B41FA5}">
                      <a16:colId xmlns:a16="http://schemas.microsoft.com/office/drawing/2014/main" val="20002"/>
                    </a:ext>
                  </a:extLst>
                </a:gridCol>
              </a:tblGrid>
              <a:tr h="213519">
                <a:tc>
                  <a:txBody>
                    <a:bodyPr/>
                    <a:lstStyle/>
                    <a:p>
                      <a:pPr algn="ctr">
                        <a:spcAft>
                          <a:spcPts val="0"/>
                        </a:spcAft>
                      </a:pPr>
                      <a:r>
                        <a:rPr lang="ja-JP" sz="1400" b="0" kern="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選択項目</a:t>
                      </a:r>
                      <a:endParaRPr lang="ja-JP" sz="14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62867" marR="62867" marT="0" marB="0" anchor="b"/>
                </a:tc>
                <a:tc>
                  <a:txBody>
                    <a:bodyPr/>
                    <a:lstStyle/>
                    <a:p>
                      <a:pPr algn="ctr">
                        <a:spcAft>
                          <a:spcPts val="0"/>
                        </a:spcAft>
                      </a:pPr>
                      <a:r>
                        <a:rPr lang="ja-JP" sz="1400" b="0" kern="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回答数</a:t>
                      </a:r>
                      <a:endParaRPr lang="ja-JP" sz="14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62867" marR="62867" marT="0" marB="0" anchor="b"/>
                </a:tc>
                <a:tc>
                  <a:txBody>
                    <a:bodyPr/>
                    <a:lstStyle/>
                    <a:p>
                      <a:pPr algn="ctr">
                        <a:spcAft>
                          <a:spcPts val="0"/>
                        </a:spcAft>
                      </a:pPr>
                      <a:r>
                        <a:rPr lang="ja-JP" sz="1400" b="0" kern="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構成比</a:t>
                      </a:r>
                      <a:endParaRPr lang="ja-JP" sz="14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62867" marR="62867" marT="0" marB="0" anchor="b"/>
                </a:tc>
                <a:extLst>
                  <a:ext uri="{0D108BD9-81ED-4DB2-BD59-A6C34878D82A}">
                    <a16:rowId xmlns:a16="http://schemas.microsoft.com/office/drawing/2014/main" val="10000"/>
                  </a:ext>
                </a:extLst>
              </a:tr>
              <a:tr h="213519">
                <a:tc>
                  <a:txBody>
                    <a:bodyPr/>
                    <a:lstStyle/>
                    <a:p>
                      <a:pPr algn="l">
                        <a:spcAft>
                          <a:spcPts val="0"/>
                        </a:spcAft>
                      </a:pPr>
                      <a:r>
                        <a:rPr lang="ja-JP" altLang="en-US" sz="1400" b="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支障がある</a:t>
                      </a:r>
                      <a:endParaRPr lang="ja-JP" sz="14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62867" marR="62867" marT="0" marB="0" anchor="b"/>
                </a:tc>
                <a:tc>
                  <a:txBody>
                    <a:bodyPr/>
                    <a:lstStyle/>
                    <a:p>
                      <a:pPr algn="r">
                        <a:spcBef>
                          <a:spcPts val="300"/>
                        </a:spcBef>
                        <a:spcAft>
                          <a:spcPts val="300"/>
                        </a:spcAft>
                      </a:pPr>
                      <a:r>
                        <a:rPr lang="en-US" altLang="ja-JP" sz="1400" kern="100" dirty="0" smtClean="0">
                          <a:effectLst/>
                          <a:latin typeface="Meiryo UI" panose="020B0604030504040204" pitchFamily="50" charset="-128"/>
                          <a:ea typeface="Meiryo UI" panose="020B0604030504040204" pitchFamily="50" charset="-128"/>
                          <a:cs typeface="Meiryo UI" panose="020B0604030504040204" pitchFamily="50" charset="-128"/>
                        </a:rPr>
                        <a:t>12</a:t>
                      </a:r>
                      <a:endParaRPr lang="ja-JP" sz="1400" kern="100" dirty="0">
                        <a:effectLst/>
                        <a:latin typeface="Meiryo UI" panose="020B0604030504040204" pitchFamily="50" charset="-128"/>
                        <a:ea typeface="Meiryo UI" panose="020B0604030504040204" pitchFamily="50" charset="-128"/>
                        <a:cs typeface="Meiryo UI" panose="020B0604030504040204" pitchFamily="50" charset="-128"/>
                      </a:endParaRPr>
                    </a:p>
                  </a:txBody>
                  <a:tcPr marL="62865" marR="62865" marT="0" marB="0" anchor="b"/>
                </a:tc>
                <a:tc>
                  <a:txBody>
                    <a:bodyPr/>
                    <a:lstStyle/>
                    <a:p>
                      <a:pPr algn="r">
                        <a:spcBef>
                          <a:spcPts val="300"/>
                        </a:spcBef>
                        <a:spcAft>
                          <a:spcPts val="300"/>
                        </a:spcAft>
                      </a:pPr>
                      <a:r>
                        <a:rPr lang="en-US" altLang="ja-JP" sz="1400" kern="0" dirty="0" smtClean="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38.7%</a:t>
                      </a:r>
                      <a:endParaRPr lang="ja-JP" altLang="ja-JP" sz="1400" kern="100" dirty="0">
                        <a:effectLst/>
                        <a:latin typeface="Meiryo UI" panose="020B0604030504040204" pitchFamily="50" charset="-128"/>
                        <a:ea typeface="Meiryo UI" panose="020B0604030504040204" pitchFamily="50" charset="-128"/>
                        <a:cs typeface="Meiryo UI" panose="020B0604030504040204" pitchFamily="50" charset="-128"/>
                      </a:endParaRPr>
                    </a:p>
                  </a:txBody>
                  <a:tcPr marL="62865" marR="62865" marT="0" marB="0" anchor="b"/>
                </a:tc>
                <a:extLst>
                  <a:ext uri="{0D108BD9-81ED-4DB2-BD59-A6C34878D82A}">
                    <a16:rowId xmlns:a16="http://schemas.microsoft.com/office/drawing/2014/main" val="10001"/>
                  </a:ext>
                </a:extLst>
              </a:tr>
              <a:tr h="213519">
                <a:tc>
                  <a:txBody>
                    <a:bodyPr/>
                    <a:lstStyle/>
                    <a:p>
                      <a:pPr algn="l">
                        <a:spcAft>
                          <a:spcPts val="0"/>
                        </a:spcAft>
                      </a:pPr>
                      <a:r>
                        <a:rPr lang="ja-JP" altLang="en-US" sz="1400" b="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支障がない</a:t>
                      </a:r>
                      <a:endParaRPr lang="ja-JP" sz="14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62867" marR="62867" marT="0" marB="0" anchor="b"/>
                </a:tc>
                <a:tc>
                  <a:txBody>
                    <a:bodyPr/>
                    <a:lstStyle/>
                    <a:p>
                      <a:pPr algn="r">
                        <a:spcBef>
                          <a:spcPts val="300"/>
                        </a:spcBef>
                        <a:spcAft>
                          <a:spcPts val="300"/>
                        </a:spcAft>
                      </a:pPr>
                      <a:r>
                        <a:rPr lang="en-US" altLang="ja-JP" sz="1400" kern="0" dirty="0" smtClean="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19</a:t>
                      </a:r>
                      <a:endParaRPr lang="ja-JP" sz="1400" kern="100" dirty="0">
                        <a:effectLst/>
                        <a:latin typeface="Meiryo UI" panose="020B0604030504040204" pitchFamily="50" charset="-128"/>
                        <a:ea typeface="Meiryo UI" panose="020B0604030504040204" pitchFamily="50" charset="-128"/>
                        <a:cs typeface="Meiryo UI" panose="020B0604030504040204" pitchFamily="50" charset="-128"/>
                      </a:endParaRPr>
                    </a:p>
                  </a:txBody>
                  <a:tcPr marL="62865" marR="62865" marT="0" marB="0" anchor="b"/>
                </a:tc>
                <a:tc>
                  <a:txBody>
                    <a:bodyPr/>
                    <a:lstStyle/>
                    <a:p>
                      <a:pPr algn="r">
                        <a:spcBef>
                          <a:spcPts val="300"/>
                        </a:spcBef>
                        <a:spcAft>
                          <a:spcPts val="300"/>
                        </a:spcAft>
                      </a:pPr>
                      <a:r>
                        <a:rPr lang="en-US" sz="1400" kern="0" dirty="0" smtClean="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61.3%</a:t>
                      </a:r>
                      <a:endParaRPr lang="ja-JP" sz="1400" kern="100" dirty="0">
                        <a:effectLst/>
                        <a:latin typeface="Meiryo UI" panose="020B0604030504040204" pitchFamily="50" charset="-128"/>
                        <a:ea typeface="Meiryo UI" panose="020B0604030504040204" pitchFamily="50" charset="-128"/>
                        <a:cs typeface="Meiryo UI" panose="020B0604030504040204" pitchFamily="50" charset="-128"/>
                      </a:endParaRPr>
                    </a:p>
                  </a:txBody>
                  <a:tcPr marL="62865" marR="62865" marT="0" marB="0" anchor="b"/>
                </a:tc>
                <a:extLst>
                  <a:ext uri="{0D108BD9-81ED-4DB2-BD59-A6C34878D82A}">
                    <a16:rowId xmlns:a16="http://schemas.microsoft.com/office/drawing/2014/main" val="10002"/>
                  </a:ext>
                </a:extLst>
              </a:tr>
              <a:tr h="213519">
                <a:tc>
                  <a:txBody>
                    <a:bodyPr/>
                    <a:lstStyle/>
                    <a:p>
                      <a:pPr algn="ctr">
                        <a:spcAft>
                          <a:spcPts val="0"/>
                        </a:spcAft>
                      </a:pPr>
                      <a:r>
                        <a:rPr lang="ja-JP" sz="1400" b="0" kern="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合計</a:t>
                      </a:r>
                      <a:endParaRPr lang="ja-JP" sz="14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62867" marR="62867" marT="0" marB="0" anchor="b"/>
                </a:tc>
                <a:tc>
                  <a:txBody>
                    <a:bodyPr/>
                    <a:lstStyle/>
                    <a:p>
                      <a:pPr algn="r">
                        <a:spcBef>
                          <a:spcPts val="300"/>
                        </a:spcBef>
                        <a:spcAft>
                          <a:spcPts val="300"/>
                        </a:spcAft>
                      </a:pPr>
                      <a:r>
                        <a:rPr lang="en-US" altLang="ja-JP" sz="1400" kern="0" dirty="0" smtClean="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31</a:t>
                      </a:r>
                      <a:endParaRPr lang="ja-JP" sz="1400" kern="100" dirty="0">
                        <a:effectLst/>
                        <a:latin typeface="Meiryo UI" panose="020B0604030504040204" pitchFamily="50" charset="-128"/>
                        <a:ea typeface="Meiryo UI" panose="020B0604030504040204" pitchFamily="50" charset="-128"/>
                        <a:cs typeface="Meiryo UI" panose="020B0604030504040204" pitchFamily="50" charset="-128"/>
                      </a:endParaRPr>
                    </a:p>
                  </a:txBody>
                  <a:tcPr marL="62865" marR="62865" marT="0" marB="0" anchor="b"/>
                </a:tc>
                <a:tc>
                  <a:txBody>
                    <a:bodyPr/>
                    <a:lstStyle/>
                    <a:p>
                      <a:pPr algn="r">
                        <a:spcBef>
                          <a:spcPts val="300"/>
                        </a:spcBef>
                        <a:spcAft>
                          <a:spcPts val="300"/>
                        </a:spcAft>
                      </a:pPr>
                      <a:r>
                        <a:rPr lang="en-US" sz="1400" kern="0"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100.0%</a:t>
                      </a:r>
                      <a:endParaRPr lang="ja-JP" sz="1400" kern="100" dirty="0">
                        <a:effectLst/>
                        <a:latin typeface="Meiryo UI" panose="020B0604030504040204" pitchFamily="50" charset="-128"/>
                        <a:ea typeface="Meiryo UI" panose="020B0604030504040204" pitchFamily="50" charset="-128"/>
                        <a:cs typeface="Meiryo UI" panose="020B0604030504040204" pitchFamily="50" charset="-128"/>
                      </a:endParaRPr>
                    </a:p>
                  </a:txBody>
                  <a:tcPr marL="62865" marR="62865" marT="0" marB="0" anchor="b"/>
                </a:tc>
                <a:extLst>
                  <a:ext uri="{0D108BD9-81ED-4DB2-BD59-A6C34878D82A}">
                    <a16:rowId xmlns:a16="http://schemas.microsoft.com/office/drawing/2014/main" val="10003"/>
                  </a:ext>
                </a:extLst>
              </a:tr>
            </a:tbl>
          </a:graphicData>
        </a:graphic>
      </p:graphicFrame>
      <p:sp>
        <p:nvSpPr>
          <p:cNvPr id="15" name="テキスト ボックス 14"/>
          <p:cNvSpPr txBox="1"/>
          <p:nvPr/>
        </p:nvSpPr>
        <p:spPr>
          <a:xfrm>
            <a:off x="758468" y="1628800"/>
            <a:ext cx="3528392" cy="307777"/>
          </a:xfrm>
          <a:prstGeom prst="rect">
            <a:avLst/>
          </a:prstGeom>
          <a:noFill/>
        </p:spPr>
        <p:txBody>
          <a:bodyPr wrap="square" rtlCol="0">
            <a:spAutoFit/>
          </a:bodyPr>
          <a:lstStyle/>
          <a:p>
            <a:pPr algn="l"/>
            <a:r>
              <a:rPr lang="ja-JP" altLang="en-US" sz="1400" dirty="0" smtClean="0">
                <a:solidFill>
                  <a:srgbClr val="000000"/>
                </a:solidFill>
                <a:latin typeface="Meiryo UI" panose="020B0604030504040204" pitchFamily="50" charset="-128"/>
                <a:ea typeface="Meiryo UI" panose="020B0604030504040204" pitchFamily="50" charset="-128"/>
                <a:cs typeface="Meiryo UI" panose="020B0604030504040204" pitchFamily="50" charset="-128"/>
              </a:rPr>
              <a:t>○全体（技術部会＋防災</a:t>
            </a:r>
            <a:r>
              <a:rPr lang="en-US" altLang="ja-JP" sz="1400" dirty="0" smtClean="0">
                <a:solidFill>
                  <a:srgbClr val="000000"/>
                </a:solidFill>
                <a:latin typeface="Meiryo UI" panose="020B0604030504040204" pitchFamily="50" charset="-128"/>
                <a:ea typeface="Meiryo UI" panose="020B0604030504040204" pitchFamily="50" charset="-128"/>
                <a:cs typeface="Meiryo UI" panose="020B0604030504040204" pitchFamily="50" charset="-128"/>
              </a:rPr>
              <a:t>WG</a:t>
            </a:r>
            <a:r>
              <a:rPr lang="ja-JP" altLang="en-US" sz="1400" dirty="0" smtClean="0">
                <a:solidFill>
                  <a:srgbClr val="000000"/>
                </a:solidFill>
                <a:latin typeface="Meiryo UI" panose="020B0604030504040204" pitchFamily="50" charset="-128"/>
                <a:ea typeface="Meiryo UI" panose="020B0604030504040204" pitchFamily="50" charset="-128"/>
                <a:cs typeface="Meiryo UI" panose="020B0604030504040204" pitchFamily="50" charset="-128"/>
              </a:rPr>
              <a:t>参加市町）</a:t>
            </a:r>
            <a:endParaRPr lang="ja-JP" altLang="en-US" sz="1400" dirty="0">
              <a:solidFill>
                <a:srgbClr val="000000"/>
              </a:solidFill>
              <a:latin typeface="Meiryo UI" panose="020B0604030504040204" pitchFamily="50" charset="-128"/>
              <a:ea typeface="Meiryo UI" panose="020B0604030504040204" pitchFamily="50" charset="-128"/>
              <a:cs typeface="Meiryo UI" panose="020B0604030504040204" pitchFamily="50" charset="-128"/>
            </a:endParaRPr>
          </a:p>
        </p:txBody>
      </p:sp>
      <p:graphicFrame>
        <p:nvGraphicFramePr>
          <p:cNvPr id="16" name="表 15"/>
          <p:cNvGraphicFramePr>
            <a:graphicFrameLocks noGrp="1"/>
          </p:cNvGraphicFramePr>
          <p:nvPr>
            <p:extLst>
              <p:ext uri="{D42A27DB-BD31-4B8C-83A1-F6EECF244321}">
                <p14:modId xmlns:p14="http://schemas.microsoft.com/office/powerpoint/2010/main" val="1492018254"/>
              </p:ext>
            </p:extLst>
          </p:nvPr>
        </p:nvGraphicFramePr>
        <p:xfrm>
          <a:off x="856478" y="3625031"/>
          <a:ext cx="4392612" cy="854076"/>
        </p:xfrm>
        <a:graphic>
          <a:graphicData uri="http://schemas.openxmlformats.org/drawingml/2006/table">
            <a:tbl>
              <a:tblPr firstRow="1" firstCol="1" bandRow="1">
                <a:tableStyleId>{5C22544A-7EE6-4342-B048-85BDC9FD1C3A}</a:tableStyleId>
              </a:tblPr>
              <a:tblGrid>
                <a:gridCol w="1656184">
                  <a:extLst>
                    <a:ext uri="{9D8B030D-6E8A-4147-A177-3AD203B41FA5}">
                      <a16:colId xmlns:a16="http://schemas.microsoft.com/office/drawing/2014/main" val="20000"/>
                    </a:ext>
                  </a:extLst>
                </a:gridCol>
                <a:gridCol w="1368152">
                  <a:extLst>
                    <a:ext uri="{9D8B030D-6E8A-4147-A177-3AD203B41FA5}">
                      <a16:colId xmlns:a16="http://schemas.microsoft.com/office/drawing/2014/main" val="20001"/>
                    </a:ext>
                  </a:extLst>
                </a:gridCol>
                <a:gridCol w="1368276">
                  <a:extLst>
                    <a:ext uri="{9D8B030D-6E8A-4147-A177-3AD203B41FA5}">
                      <a16:colId xmlns:a16="http://schemas.microsoft.com/office/drawing/2014/main" val="20002"/>
                    </a:ext>
                  </a:extLst>
                </a:gridCol>
              </a:tblGrid>
              <a:tr h="213519">
                <a:tc>
                  <a:txBody>
                    <a:bodyPr/>
                    <a:lstStyle/>
                    <a:p>
                      <a:pPr algn="ctr">
                        <a:spcAft>
                          <a:spcPts val="0"/>
                        </a:spcAft>
                      </a:pPr>
                      <a:r>
                        <a:rPr lang="ja-JP" sz="1400" b="0" kern="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選択項目</a:t>
                      </a:r>
                      <a:endParaRPr lang="ja-JP" sz="14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62867" marR="62867" marT="0" marB="0" anchor="b"/>
                </a:tc>
                <a:tc>
                  <a:txBody>
                    <a:bodyPr/>
                    <a:lstStyle/>
                    <a:p>
                      <a:pPr algn="ctr">
                        <a:spcAft>
                          <a:spcPts val="0"/>
                        </a:spcAft>
                      </a:pPr>
                      <a:r>
                        <a:rPr lang="ja-JP" sz="1400" b="0" kern="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回答数</a:t>
                      </a:r>
                      <a:endParaRPr lang="ja-JP" sz="14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62867" marR="62867" marT="0" marB="0" anchor="b"/>
                </a:tc>
                <a:tc>
                  <a:txBody>
                    <a:bodyPr/>
                    <a:lstStyle/>
                    <a:p>
                      <a:pPr algn="ctr">
                        <a:spcAft>
                          <a:spcPts val="0"/>
                        </a:spcAft>
                      </a:pPr>
                      <a:r>
                        <a:rPr lang="ja-JP" sz="1400" b="0" kern="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構成比</a:t>
                      </a:r>
                      <a:endParaRPr lang="ja-JP" sz="14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62867" marR="62867" marT="0" marB="0" anchor="b"/>
                </a:tc>
                <a:extLst>
                  <a:ext uri="{0D108BD9-81ED-4DB2-BD59-A6C34878D82A}">
                    <a16:rowId xmlns:a16="http://schemas.microsoft.com/office/drawing/2014/main" val="10000"/>
                  </a:ext>
                </a:extLst>
              </a:tr>
              <a:tr h="213519">
                <a:tc>
                  <a:txBody>
                    <a:bodyPr/>
                    <a:lstStyle/>
                    <a:p>
                      <a:pPr algn="l">
                        <a:spcAft>
                          <a:spcPts val="0"/>
                        </a:spcAft>
                      </a:pPr>
                      <a:r>
                        <a:rPr lang="ja-JP" altLang="en-US" sz="1400" b="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支障がある</a:t>
                      </a:r>
                      <a:endParaRPr lang="ja-JP" sz="14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62867" marR="62867" marT="0" marB="0" anchor="b"/>
                </a:tc>
                <a:tc>
                  <a:txBody>
                    <a:bodyPr/>
                    <a:lstStyle/>
                    <a:p>
                      <a:pPr algn="r">
                        <a:spcBef>
                          <a:spcPts val="300"/>
                        </a:spcBef>
                        <a:spcAft>
                          <a:spcPts val="300"/>
                        </a:spcAft>
                      </a:pPr>
                      <a:r>
                        <a:rPr lang="en-US" sz="1400" kern="0" dirty="0" smtClean="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5</a:t>
                      </a:r>
                      <a:endParaRPr lang="ja-JP" sz="1400" kern="100" dirty="0">
                        <a:effectLst/>
                        <a:latin typeface="Meiryo UI" panose="020B0604030504040204" pitchFamily="50" charset="-128"/>
                        <a:ea typeface="Meiryo UI" panose="020B0604030504040204" pitchFamily="50" charset="-128"/>
                        <a:cs typeface="Meiryo UI" panose="020B0604030504040204" pitchFamily="50" charset="-128"/>
                      </a:endParaRPr>
                    </a:p>
                  </a:txBody>
                  <a:tcPr marL="62865" marR="62865" marT="0" marB="0" anchor="b"/>
                </a:tc>
                <a:tc>
                  <a:txBody>
                    <a:bodyPr/>
                    <a:lstStyle/>
                    <a:p>
                      <a:pPr algn="r">
                        <a:spcBef>
                          <a:spcPts val="300"/>
                        </a:spcBef>
                        <a:spcAft>
                          <a:spcPts val="300"/>
                        </a:spcAft>
                      </a:pPr>
                      <a:r>
                        <a:rPr lang="en-US" altLang="ja-JP" sz="1400" kern="0" dirty="0" smtClean="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33.3%</a:t>
                      </a:r>
                      <a:endParaRPr lang="ja-JP" altLang="ja-JP" sz="1400" kern="100" dirty="0">
                        <a:effectLst/>
                        <a:latin typeface="Meiryo UI" panose="020B0604030504040204" pitchFamily="50" charset="-128"/>
                        <a:ea typeface="Meiryo UI" panose="020B0604030504040204" pitchFamily="50" charset="-128"/>
                        <a:cs typeface="Meiryo UI" panose="020B0604030504040204" pitchFamily="50" charset="-128"/>
                      </a:endParaRPr>
                    </a:p>
                  </a:txBody>
                  <a:tcPr marL="62865" marR="62865" marT="0" marB="0" anchor="b"/>
                </a:tc>
                <a:extLst>
                  <a:ext uri="{0D108BD9-81ED-4DB2-BD59-A6C34878D82A}">
                    <a16:rowId xmlns:a16="http://schemas.microsoft.com/office/drawing/2014/main" val="10001"/>
                  </a:ext>
                </a:extLst>
              </a:tr>
              <a:tr h="213519">
                <a:tc>
                  <a:txBody>
                    <a:bodyPr/>
                    <a:lstStyle/>
                    <a:p>
                      <a:pPr algn="l">
                        <a:spcAft>
                          <a:spcPts val="0"/>
                        </a:spcAft>
                      </a:pPr>
                      <a:r>
                        <a:rPr lang="ja-JP" altLang="en-US" sz="1400" b="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支障がない</a:t>
                      </a:r>
                      <a:endParaRPr lang="ja-JP" sz="14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62867" marR="62867" marT="0" marB="0" anchor="b"/>
                </a:tc>
                <a:tc>
                  <a:txBody>
                    <a:bodyPr/>
                    <a:lstStyle/>
                    <a:p>
                      <a:pPr algn="r">
                        <a:spcBef>
                          <a:spcPts val="300"/>
                        </a:spcBef>
                        <a:spcAft>
                          <a:spcPts val="300"/>
                        </a:spcAft>
                      </a:pPr>
                      <a:r>
                        <a:rPr lang="en-US" altLang="ja-JP" sz="1400" kern="0" dirty="0" smtClean="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10</a:t>
                      </a:r>
                      <a:endParaRPr lang="ja-JP" sz="1400" kern="100" dirty="0">
                        <a:effectLst/>
                        <a:latin typeface="Meiryo UI" panose="020B0604030504040204" pitchFamily="50" charset="-128"/>
                        <a:ea typeface="Meiryo UI" panose="020B0604030504040204" pitchFamily="50" charset="-128"/>
                        <a:cs typeface="Meiryo UI" panose="020B0604030504040204" pitchFamily="50" charset="-128"/>
                      </a:endParaRPr>
                    </a:p>
                  </a:txBody>
                  <a:tcPr marL="62865" marR="62865" marT="0" marB="0" anchor="b"/>
                </a:tc>
                <a:tc>
                  <a:txBody>
                    <a:bodyPr/>
                    <a:lstStyle/>
                    <a:p>
                      <a:pPr algn="r">
                        <a:spcBef>
                          <a:spcPts val="300"/>
                        </a:spcBef>
                        <a:spcAft>
                          <a:spcPts val="300"/>
                        </a:spcAft>
                      </a:pPr>
                      <a:r>
                        <a:rPr lang="en-US" sz="1400" kern="0" dirty="0" smtClean="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66.7%</a:t>
                      </a:r>
                      <a:endParaRPr lang="ja-JP" sz="1400" kern="100" dirty="0">
                        <a:effectLst/>
                        <a:latin typeface="Meiryo UI" panose="020B0604030504040204" pitchFamily="50" charset="-128"/>
                        <a:ea typeface="Meiryo UI" panose="020B0604030504040204" pitchFamily="50" charset="-128"/>
                        <a:cs typeface="Meiryo UI" panose="020B0604030504040204" pitchFamily="50" charset="-128"/>
                      </a:endParaRPr>
                    </a:p>
                  </a:txBody>
                  <a:tcPr marL="62865" marR="62865" marT="0" marB="0" anchor="b"/>
                </a:tc>
                <a:extLst>
                  <a:ext uri="{0D108BD9-81ED-4DB2-BD59-A6C34878D82A}">
                    <a16:rowId xmlns:a16="http://schemas.microsoft.com/office/drawing/2014/main" val="10002"/>
                  </a:ext>
                </a:extLst>
              </a:tr>
              <a:tr h="213519">
                <a:tc>
                  <a:txBody>
                    <a:bodyPr/>
                    <a:lstStyle/>
                    <a:p>
                      <a:pPr algn="ctr">
                        <a:spcAft>
                          <a:spcPts val="0"/>
                        </a:spcAft>
                      </a:pPr>
                      <a:r>
                        <a:rPr lang="ja-JP" sz="1400" b="0" kern="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合計</a:t>
                      </a:r>
                      <a:endParaRPr lang="ja-JP" sz="14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62867" marR="62867" marT="0" marB="0" anchor="b"/>
                </a:tc>
                <a:tc>
                  <a:txBody>
                    <a:bodyPr/>
                    <a:lstStyle/>
                    <a:p>
                      <a:pPr algn="r">
                        <a:spcBef>
                          <a:spcPts val="300"/>
                        </a:spcBef>
                        <a:spcAft>
                          <a:spcPts val="300"/>
                        </a:spcAft>
                      </a:pPr>
                      <a:r>
                        <a:rPr lang="en-US" altLang="ja-JP" sz="1400" kern="100" dirty="0" smtClean="0">
                          <a:effectLst/>
                          <a:latin typeface="Meiryo UI" panose="020B0604030504040204" pitchFamily="50" charset="-128"/>
                          <a:ea typeface="Meiryo UI" panose="020B0604030504040204" pitchFamily="50" charset="-128"/>
                          <a:cs typeface="Meiryo UI" panose="020B0604030504040204" pitchFamily="50" charset="-128"/>
                        </a:rPr>
                        <a:t>15</a:t>
                      </a:r>
                      <a:endParaRPr lang="ja-JP" sz="1400" kern="100" dirty="0">
                        <a:effectLst/>
                        <a:latin typeface="Meiryo UI" panose="020B0604030504040204" pitchFamily="50" charset="-128"/>
                        <a:ea typeface="Meiryo UI" panose="020B0604030504040204" pitchFamily="50" charset="-128"/>
                        <a:cs typeface="Meiryo UI" panose="020B0604030504040204" pitchFamily="50" charset="-128"/>
                      </a:endParaRPr>
                    </a:p>
                  </a:txBody>
                  <a:tcPr marL="62865" marR="62865" marT="0" marB="0" anchor="b"/>
                </a:tc>
                <a:tc>
                  <a:txBody>
                    <a:bodyPr/>
                    <a:lstStyle/>
                    <a:p>
                      <a:pPr algn="r">
                        <a:spcBef>
                          <a:spcPts val="300"/>
                        </a:spcBef>
                        <a:spcAft>
                          <a:spcPts val="300"/>
                        </a:spcAft>
                      </a:pPr>
                      <a:r>
                        <a:rPr lang="en-US" sz="1400" kern="0"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100.0%</a:t>
                      </a:r>
                      <a:endParaRPr lang="ja-JP" sz="1400" kern="100" dirty="0">
                        <a:effectLst/>
                        <a:latin typeface="Meiryo UI" panose="020B0604030504040204" pitchFamily="50" charset="-128"/>
                        <a:ea typeface="Meiryo UI" panose="020B0604030504040204" pitchFamily="50" charset="-128"/>
                        <a:cs typeface="Meiryo UI" panose="020B0604030504040204" pitchFamily="50" charset="-128"/>
                      </a:endParaRPr>
                    </a:p>
                  </a:txBody>
                  <a:tcPr marL="62865" marR="62865" marT="0" marB="0" anchor="b"/>
                </a:tc>
                <a:extLst>
                  <a:ext uri="{0D108BD9-81ED-4DB2-BD59-A6C34878D82A}">
                    <a16:rowId xmlns:a16="http://schemas.microsoft.com/office/drawing/2014/main" val="10003"/>
                  </a:ext>
                </a:extLst>
              </a:tr>
            </a:tbl>
          </a:graphicData>
        </a:graphic>
      </p:graphicFrame>
      <p:sp>
        <p:nvSpPr>
          <p:cNvPr id="17" name="テキスト ボックス 16"/>
          <p:cNvSpPr txBox="1"/>
          <p:nvPr/>
        </p:nvSpPr>
        <p:spPr>
          <a:xfrm>
            <a:off x="751775" y="3356992"/>
            <a:ext cx="3528392" cy="307777"/>
          </a:xfrm>
          <a:prstGeom prst="rect">
            <a:avLst/>
          </a:prstGeom>
          <a:noFill/>
        </p:spPr>
        <p:txBody>
          <a:bodyPr wrap="square" rtlCol="0">
            <a:spAutoFit/>
          </a:bodyPr>
          <a:lstStyle/>
          <a:p>
            <a:pPr algn="l"/>
            <a:r>
              <a:rPr lang="ja-JP" altLang="en-US" sz="1400" dirty="0" smtClean="0">
                <a:solidFill>
                  <a:srgbClr val="000000"/>
                </a:solidFill>
                <a:latin typeface="Meiryo UI" panose="020B0604030504040204" pitchFamily="50" charset="-128"/>
                <a:ea typeface="Meiryo UI" panose="020B0604030504040204" pitchFamily="50" charset="-128"/>
                <a:cs typeface="Meiryo UI" panose="020B0604030504040204" pitchFamily="50" charset="-128"/>
              </a:rPr>
              <a:t>○技術部会参加市町のみ</a:t>
            </a:r>
            <a:endParaRPr lang="ja-JP" altLang="en-US" sz="1400" dirty="0">
              <a:solidFill>
                <a:srgbClr val="000000"/>
              </a:solidFill>
              <a:latin typeface="Meiryo UI" panose="020B0604030504040204" pitchFamily="50" charset="-128"/>
              <a:ea typeface="Meiryo UI" panose="020B0604030504040204" pitchFamily="50" charset="-128"/>
              <a:cs typeface="Meiryo UI" panose="020B0604030504040204" pitchFamily="50" charset="-128"/>
            </a:endParaRPr>
          </a:p>
        </p:txBody>
      </p:sp>
      <p:graphicFrame>
        <p:nvGraphicFramePr>
          <p:cNvPr id="18" name="表 17"/>
          <p:cNvGraphicFramePr>
            <a:graphicFrameLocks noGrp="1"/>
          </p:cNvGraphicFramePr>
          <p:nvPr>
            <p:extLst>
              <p:ext uri="{D42A27DB-BD31-4B8C-83A1-F6EECF244321}">
                <p14:modId xmlns:p14="http://schemas.microsoft.com/office/powerpoint/2010/main" val="3436525729"/>
              </p:ext>
            </p:extLst>
          </p:nvPr>
        </p:nvGraphicFramePr>
        <p:xfrm>
          <a:off x="863171" y="5398804"/>
          <a:ext cx="4392612" cy="854076"/>
        </p:xfrm>
        <a:graphic>
          <a:graphicData uri="http://schemas.openxmlformats.org/drawingml/2006/table">
            <a:tbl>
              <a:tblPr firstRow="1" firstCol="1" bandRow="1">
                <a:tableStyleId>{5C22544A-7EE6-4342-B048-85BDC9FD1C3A}</a:tableStyleId>
              </a:tblPr>
              <a:tblGrid>
                <a:gridCol w="1656184">
                  <a:extLst>
                    <a:ext uri="{9D8B030D-6E8A-4147-A177-3AD203B41FA5}">
                      <a16:colId xmlns:a16="http://schemas.microsoft.com/office/drawing/2014/main" val="20000"/>
                    </a:ext>
                  </a:extLst>
                </a:gridCol>
                <a:gridCol w="1368152">
                  <a:extLst>
                    <a:ext uri="{9D8B030D-6E8A-4147-A177-3AD203B41FA5}">
                      <a16:colId xmlns:a16="http://schemas.microsoft.com/office/drawing/2014/main" val="20001"/>
                    </a:ext>
                  </a:extLst>
                </a:gridCol>
                <a:gridCol w="1368276">
                  <a:extLst>
                    <a:ext uri="{9D8B030D-6E8A-4147-A177-3AD203B41FA5}">
                      <a16:colId xmlns:a16="http://schemas.microsoft.com/office/drawing/2014/main" val="20002"/>
                    </a:ext>
                  </a:extLst>
                </a:gridCol>
              </a:tblGrid>
              <a:tr h="213519">
                <a:tc>
                  <a:txBody>
                    <a:bodyPr/>
                    <a:lstStyle/>
                    <a:p>
                      <a:pPr algn="ctr">
                        <a:spcAft>
                          <a:spcPts val="0"/>
                        </a:spcAft>
                      </a:pPr>
                      <a:r>
                        <a:rPr lang="ja-JP" sz="1400" b="0" kern="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選択項目</a:t>
                      </a:r>
                      <a:endParaRPr lang="ja-JP" sz="14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62867" marR="62867" marT="0" marB="0" anchor="b"/>
                </a:tc>
                <a:tc>
                  <a:txBody>
                    <a:bodyPr/>
                    <a:lstStyle/>
                    <a:p>
                      <a:pPr algn="ctr">
                        <a:spcAft>
                          <a:spcPts val="0"/>
                        </a:spcAft>
                      </a:pPr>
                      <a:r>
                        <a:rPr lang="ja-JP" sz="1400" b="0" kern="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回答数</a:t>
                      </a:r>
                      <a:endParaRPr lang="ja-JP" sz="14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62867" marR="62867" marT="0" marB="0" anchor="b"/>
                </a:tc>
                <a:tc>
                  <a:txBody>
                    <a:bodyPr/>
                    <a:lstStyle/>
                    <a:p>
                      <a:pPr algn="ctr">
                        <a:spcAft>
                          <a:spcPts val="0"/>
                        </a:spcAft>
                      </a:pPr>
                      <a:r>
                        <a:rPr lang="ja-JP" sz="1400" b="0" kern="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構成比</a:t>
                      </a:r>
                      <a:endParaRPr lang="ja-JP" sz="14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62867" marR="62867" marT="0" marB="0" anchor="b"/>
                </a:tc>
                <a:extLst>
                  <a:ext uri="{0D108BD9-81ED-4DB2-BD59-A6C34878D82A}">
                    <a16:rowId xmlns:a16="http://schemas.microsoft.com/office/drawing/2014/main" val="10000"/>
                  </a:ext>
                </a:extLst>
              </a:tr>
              <a:tr h="213519">
                <a:tc>
                  <a:txBody>
                    <a:bodyPr/>
                    <a:lstStyle/>
                    <a:p>
                      <a:pPr algn="l">
                        <a:spcAft>
                          <a:spcPts val="0"/>
                        </a:spcAft>
                      </a:pPr>
                      <a:r>
                        <a:rPr lang="ja-JP" altLang="en-US" sz="1400" b="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支障がある</a:t>
                      </a:r>
                      <a:endParaRPr lang="ja-JP" sz="14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62867" marR="62867" marT="0" marB="0" anchor="b"/>
                </a:tc>
                <a:tc>
                  <a:txBody>
                    <a:bodyPr/>
                    <a:lstStyle/>
                    <a:p>
                      <a:pPr algn="r">
                        <a:spcBef>
                          <a:spcPts val="300"/>
                        </a:spcBef>
                        <a:spcAft>
                          <a:spcPts val="300"/>
                        </a:spcAft>
                      </a:pPr>
                      <a:r>
                        <a:rPr lang="en-US" altLang="ja-JP" sz="1400" kern="100" dirty="0" smtClean="0">
                          <a:effectLst/>
                          <a:latin typeface="Meiryo UI" panose="020B0604030504040204" pitchFamily="50" charset="-128"/>
                          <a:ea typeface="Meiryo UI" panose="020B0604030504040204" pitchFamily="50" charset="-128"/>
                          <a:cs typeface="Meiryo UI" panose="020B0604030504040204" pitchFamily="50" charset="-128"/>
                        </a:rPr>
                        <a:t>7</a:t>
                      </a:r>
                      <a:endParaRPr lang="ja-JP" sz="1400" kern="100" dirty="0">
                        <a:effectLst/>
                        <a:latin typeface="Meiryo UI" panose="020B0604030504040204" pitchFamily="50" charset="-128"/>
                        <a:ea typeface="Meiryo UI" panose="020B0604030504040204" pitchFamily="50" charset="-128"/>
                        <a:cs typeface="Meiryo UI" panose="020B0604030504040204" pitchFamily="50" charset="-128"/>
                      </a:endParaRPr>
                    </a:p>
                  </a:txBody>
                  <a:tcPr marL="62865" marR="62865" marT="0" marB="0" anchor="b"/>
                </a:tc>
                <a:tc>
                  <a:txBody>
                    <a:bodyPr/>
                    <a:lstStyle/>
                    <a:p>
                      <a:pPr algn="r">
                        <a:spcBef>
                          <a:spcPts val="300"/>
                        </a:spcBef>
                        <a:spcAft>
                          <a:spcPts val="300"/>
                        </a:spcAft>
                      </a:pPr>
                      <a:r>
                        <a:rPr lang="en-US" altLang="ja-JP" sz="1400" kern="0" dirty="0" smtClean="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43.7%</a:t>
                      </a:r>
                      <a:endParaRPr lang="ja-JP" altLang="ja-JP" sz="1400" kern="100" dirty="0">
                        <a:effectLst/>
                        <a:latin typeface="Meiryo UI" panose="020B0604030504040204" pitchFamily="50" charset="-128"/>
                        <a:ea typeface="Meiryo UI" panose="020B0604030504040204" pitchFamily="50" charset="-128"/>
                        <a:cs typeface="Meiryo UI" panose="020B0604030504040204" pitchFamily="50" charset="-128"/>
                      </a:endParaRPr>
                    </a:p>
                  </a:txBody>
                  <a:tcPr marL="62865" marR="62865" marT="0" marB="0" anchor="b"/>
                </a:tc>
                <a:extLst>
                  <a:ext uri="{0D108BD9-81ED-4DB2-BD59-A6C34878D82A}">
                    <a16:rowId xmlns:a16="http://schemas.microsoft.com/office/drawing/2014/main" val="10001"/>
                  </a:ext>
                </a:extLst>
              </a:tr>
              <a:tr h="213519">
                <a:tc>
                  <a:txBody>
                    <a:bodyPr/>
                    <a:lstStyle/>
                    <a:p>
                      <a:pPr algn="l">
                        <a:spcAft>
                          <a:spcPts val="0"/>
                        </a:spcAft>
                      </a:pPr>
                      <a:r>
                        <a:rPr lang="ja-JP" altLang="en-US" sz="1400" b="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支障がない</a:t>
                      </a:r>
                      <a:endParaRPr lang="ja-JP" sz="14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62867" marR="62867" marT="0" marB="0" anchor="b"/>
                </a:tc>
                <a:tc>
                  <a:txBody>
                    <a:bodyPr/>
                    <a:lstStyle/>
                    <a:p>
                      <a:pPr algn="r">
                        <a:spcBef>
                          <a:spcPts val="300"/>
                        </a:spcBef>
                        <a:spcAft>
                          <a:spcPts val="300"/>
                        </a:spcAft>
                      </a:pPr>
                      <a:r>
                        <a:rPr lang="en-US" altLang="ja-JP" sz="1400" kern="0" dirty="0" smtClean="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9</a:t>
                      </a:r>
                      <a:endParaRPr lang="ja-JP" sz="1400" kern="100" dirty="0">
                        <a:effectLst/>
                        <a:latin typeface="Meiryo UI" panose="020B0604030504040204" pitchFamily="50" charset="-128"/>
                        <a:ea typeface="Meiryo UI" panose="020B0604030504040204" pitchFamily="50" charset="-128"/>
                        <a:cs typeface="Meiryo UI" panose="020B0604030504040204" pitchFamily="50" charset="-128"/>
                      </a:endParaRPr>
                    </a:p>
                  </a:txBody>
                  <a:tcPr marL="62865" marR="62865" marT="0" marB="0" anchor="b"/>
                </a:tc>
                <a:tc>
                  <a:txBody>
                    <a:bodyPr/>
                    <a:lstStyle/>
                    <a:p>
                      <a:pPr algn="r">
                        <a:spcBef>
                          <a:spcPts val="300"/>
                        </a:spcBef>
                        <a:spcAft>
                          <a:spcPts val="300"/>
                        </a:spcAft>
                      </a:pPr>
                      <a:r>
                        <a:rPr lang="en-US" sz="1400" kern="0" dirty="0" smtClean="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56.3%</a:t>
                      </a:r>
                      <a:endParaRPr lang="ja-JP" sz="1400" kern="100" dirty="0">
                        <a:effectLst/>
                        <a:latin typeface="Meiryo UI" panose="020B0604030504040204" pitchFamily="50" charset="-128"/>
                        <a:ea typeface="Meiryo UI" panose="020B0604030504040204" pitchFamily="50" charset="-128"/>
                        <a:cs typeface="Meiryo UI" panose="020B0604030504040204" pitchFamily="50" charset="-128"/>
                      </a:endParaRPr>
                    </a:p>
                  </a:txBody>
                  <a:tcPr marL="62865" marR="62865" marT="0" marB="0" anchor="b"/>
                </a:tc>
                <a:extLst>
                  <a:ext uri="{0D108BD9-81ED-4DB2-BD59-A6C34878D82A}">
                    <a16:rowId xmlns:a16="http://schemas.microsoft.com/office/drawing/2014/main" val="10002"/>
                  </a:ext>
                </a:extLst>
              </a:tr>
              <a:tr h="213519">
                <a:tc>
                  <a:txBody>
                    <a:bodyPr/>
                    <a:lstStyle/>
                    <a:p>
                      <a:pPr algn="ctr">
                        <a:spcAft>
                          <a:spcPts val="0"/>
                        </a:spcAft>
                      </a:pPr>
                      <a:r>
                        <a:rPr lang="ja-JP" sz="1400" b="0" kern="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合計</a:t>
                      </a:r>
                      <a:endParaRPr lang="ja-JP" sz="14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62867" marR="62867" marT="0" marB="0" anchor="b"/>
                </a:tc>
                <a:tc>
                  <a:txBody>
                    <a:bodyPr/>
                    <a:lstStyle/>
                    <a:p>
                      <a:pPr algn="r">
                        <a:spcBef>
                          <a:spcPts val="300"/>
                        </a:spcBef>
                        <a:spcAft>
                          <a:spcPts val="300"/>
                        </a:spcAft>
                      </a:pPr>
                      <a:r>
                        <a:rPr lang="en-US" altLang="ja-JP" sz="1400" kern="0" dirty="0" smtClean="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16</a:t>
                      </a:r>
                      <a:endParaRPr lang="ja-JP" sz="1400" kern="100" dirty="0">
                        <a:effectLst/>
                        <a:latin typeface="Meiryo UI" panose="020B0604030504040204" pitchFamily="50" charset="-128"/>
                        <a:ea typeface="Meiryo UI" panose="020B0604030504040204" pitchFamily="50" charset="-128"/>
                        <a:cs typeface="Meiryo UI" panose="020B0604030504040204" pitchFamily="50" charset="-128"/>
                      </a:endParaRPr>
                    </a:p>
                  </a:txBody>
                  <a:tcPr marL="62865" marR="62865" marT="0" marB="0" anchor="b"/>
                </a:tc>
                <a:tc>
                  <a:txBody>
                    <a:bodyPr/>
                    <a:lstStyle/>
                    <a:p>
                      <a:pPr algn="r">
                        <a:spcBef>
                          <a:spcPts val="300"/>
                        </a:spcBef>
                        <a:spcAft>
                          <a:spcPts val="300"/>
                        </a:spcAft>
                      </a:pPr>
                      <a:r>
                        <a:rPr lang="en-US" sz="1400" kern="0"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100.0%</a:t>
                      </a:r>
                      <a:endParaRPr lang="ja-JP" sz="1400" kern="100" dirty="0">
                        <a:effectLst/>
                        <a:latin typeface="Meiryo UI" panose="020B0604030504040204" pitchFamily="50" charset="-128"/>
                        <a:ea typeface="Meiryo UI" panose="020B0604030504040204" pitchFamily="50" charset="-128"/>
                        <a:cs typeface="Meiryo UI" panose="020B0604030504040204" pitchFamily="50" charset="-128"/>
                      </a:endParaRPr>
                    </a:p>
                  </a:txBody>
                  <a:tcPr marL="62865" marR="62865" marT="0" marB="0" anchor="b"/>
                </a:tc>
                <a:extLst>
                  <a:ext uri="{0D108BD9-81ED-4DB2-BD59-A6C34878D82A}">
                    <a16:rowId xmlns:a16="http://schemas.microsoft.com/office/drawing/2014/main" val="10003"/>
                  </a:ext>
                </a:extLst>
              </a:tr>
            </a:tbl>
          </a:graphicData>
        </a:graphic>
      </p:graphicFrame>
      <p:sp>
        <p:nvSpPr>
          <p:cNvPr id="19" name="テキスト ボックス 18"/>
          <p:cNvSpPr txBox="1"/>
          <p:nvPr/>
        </p:nvSpPr>
        <p:spPr>
          <a:xfrm>
            <a:off x="758468" y="5130765"/>
            <a:ext cx="3528392" cy="307777"/>
          </a:xfrm>
          <a:prstGeom prst="rect">
            <a:avLst/>
          </a:prstGeom>
          <a:noFill/>
        </p:spPr>
        <p:txBody>
          <a:bodyPr wrap="square" rtlCol="0">
            <a:spAutoFit/>
          </a:bodyPr>
          <a:lstStyle/>
          <a:p>
            <a:pPr algn="l"/>
            <a:r>
              <a:rPr lang="ja-JP" altLang="en-US" sz="1400" dirty="0" smtClean="0">
                <a:solidFill>
                  <a:srgbClr val="000000"/>
                </a:solidFill>
                <a:latin typeface="Meiryo UI" panose="020B0604030504040204" pitchFamily="50" charset="-128"/>
                <a:ea typeface="Meiryo UI" panose="020B0604030504040204" pitchFamily="50" charset="-128"/>
                <a:cs typeface="Meiryo UI" panose="020B0604030504040204" pitchFamily="50" charset="-128"/>
              </a:rPr>
              <a:t>○防災</a:t>
            </a:r>
            <a:r>
              <a:rPr lang="en-US" altLang="ja-JP" sz="1400" dirty="0" smtClean="0">
                <a:solidFill>
                  <a:srgbClr val="000000"/>
                </a:solidFill>
                <a:latin typeface="Meiryo UI" panose="020B0604030504040204" pitchFamily="50" charset="-128"/>
                <a:ea typeface="Meiryo UI" panose="020B0604030504040204" pitchFamily="50" charset="-128"/>
                <a:cs typeface="Meiryo UI" panose="020B0604030504040204" pitchFamily="50" charset="-128"/>
              </a:rPr>
              <a:t>WG</a:t>
            </a:r>
            <a:r>
              <a:rPr lang="ja-JP" altLang="en-US" sz="1400" dirty="0" smtClean="0">
                <a:solidFill>
                  <a:srgbClr val="000000"/>
                </a:solidFill>
                <a:latin typeface="Meiryo UI" panose="020B0604030504040204" pitchFamily="50" charset="-128"/>
                <a:ea typeface="Meiryo UI" panose="020B0604030504040204" pitchFamily="50" charset="-128"/>
                <a:cs typeface="Meiryo UI" panose="020B0604030504040204" pitchFamily="50" charset="-128"/>
              </a:rPr>
              <a:t>参加市町のみ</a:t>
            </a:r>
            <a:endParaRPr lang="ja-JP" altLang="en-US" sz="1400" dirty="0">
              <a:solidFill>
                <a:srgbClr val="000000"/>
              </a:solidFill>
              <a:latin typeface="Meiryo UI" panose="020B0604030504040204" pitchFamily="50" charset="-128"/>
              <a:ea typeface="Meiryo UI" panose="020B0604030504040204" pitchFamily="50" charset="-128"/>
              <a:cs typeface="Meiryo UI" panose="020B0604030504040204" pitchFamily="50" charset="-128"/>
            </a:endParaRPr>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12160" y="1518692"/>
            <a:ext cx="2362200" cy="16573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50260" y="3268092"/>
            <a:ext cx="2324100" cy="16192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978252" y="4968106"/>
            <a:ext cx="2419350" cy="16764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75780785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6"/>
          <p:cNvSpPr txBox="1">
            <a:spLocks noGrp="1" noChangeArrowheads="1"/>
          </p:cNvSpPr>
          <p:nvPr/>
        </p:nvSpPr>
        <p:spPr bwMode="auto">
          <a:xfrm>
            <a:off x="6553200" y="6381750"/>
            <a:ext cx="21336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r" eaLnBrk="1" hangingPunct="1">
              <a:spcBef>
                <a:spcPct val="0"/>
              </a:spcBef>
              <a:buClrTx/>
              <a:buFontTx/>
              <a:buNone/>
            </a:pPr>
            <a:fld id="{1ECF325E-8FA6-449C-9F75-CADB2FF299EC}" type="slidenum">
              <a:rPr lang="en-US" altLang="ja-JP" sz="1400">
                <a:solidFill>
                  <a:srgbClr val="000000"/>
                </a:solidFill>
              </a:rPr>
              <a:pPr algn="r" eaLnBrk="1" hangingPunct="1">
                <a:spcBef>
                  <a:spcPct val="0"/>
                </a:spcBef>
                <a:buClrTx/>
                <a:buFontTx/>
                <a:buNone/>
              </a:pPr>
              <a:t>10</a:t>
            </a:fld>
            <a:endParaRPr lang="en-US" altLang="ja-JP" sz="1400">
              <a:solidFill>
                <a:srgbClr val="000000"/>
              </a:solidFill>
            </a:endParaRPr>
          </a:p>
        </p:txBody>
      </p:sp>
      <p:sp>
        <p:nvSpPr>
          <p:cNvPr id="28675" name="Rectangle 6"/>
          <p:cNvSpPr txBox="1">
            <a:spLocks noGrp="1" noChangeArrowheads="1"/>
          </p:cNvSpPr>
          <p:nvPr/>
        </p:nvSpPr>
        <p:spPr bwMode="auto">
          <a:xfrm>
            <a:off x="6553200" y="6381750"/>
            <a:ext cx="21336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r" eaLnBrk="1" hangingPunct="1">
              <a:spcBef>
                <a:spcPct val="0"/>
              </a:spcBef>
              <a:buClrTx/>
              <a:buFontTx/>
              <a:buNone/>
            </a:pPr>
            <a:fld id="{44269EB0-C20F-4062-AE3D-178147BEE17D}" type="slidenum">
              <a:rPr lang="en-US" altLang="ja-JP" sz="1400">
                <a:solidFill>
                  <a:srgbClr val="000000"/>
                </a:solidFill>
              </a:rPr>
              <a:pPr algn="r" eaLnBrk="1" hangingPunct="1">
                <a:spcBef>
                  <a:spcPct val="0"/>
                </a:spcBef>
                <a:buClrTx/>
                <a:buFontTx/>
                <a:buNone/>
              </a:pPr>
              <a:t>10</a:t>
            </a:fld>
            <a:endParaRPr lang="en-US" altLang="ja-JP" sz="1400">
              <a:solidFill>
                <a:srgbClr val="000000"/>
              </a:solidFill>
            </a:endParaRPr>
          </a:p>
        </p:txBody>
      </p:sp>
      <p:sp>
        <p:nvSpPr>
          <p:cNvPr id="6" name="Rectangle 27"/>
          <p:cNvSpPr txBox="1">
            <a:spLocks noChangeArrowheads="1"/>
          </p:cNvSpPr>
          <p:nvPr/>
        </p:nvSpPr>
        <p:spPr bwMode="auto">
          <a:xfrm>
            <a:off x="153988" y="77788"/>
            <a:ext cx="8810625" cy="503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cs typeface="+mj-cs"/>
              </a:defRPr>
            </a:lvl1pPr>
            <a:lvl2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2pPr>
            <a:lvl3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3pPr>
            <a:lvl4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4pPr>
            <a:lvl5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5pPr>
            <a:lvl6pPr marL="457200" algn="ctr" rtl="0" eaLnBrk="1" fontAlgn="base" hangingPunct="1">
              <a:spcBef>
                <a:spcPct val="0"/>
              </a:spcBef>
              <a:spcAft>
                <a:spcPct val="0"/>
              </a:spcAft>
              <a:defRPr kumimoji="1" sz="3600">
                <a:solidFill>
                  <a:schemeClr val="bg1"/>
                </a:solidFill>
                <a:latin typeface="Arial" charset="0"/>
                <a:ea typeface="ＭＳ Ｐゴシック" pitchFamily="50" charset="-128"/>
              </a:defRPr>
            </a:lvl6pPr>
            <a:lvl7pPr marL="914400" algn="ctr" rtl="0" eaLnBrk="1" fontAlgn="base" hangingPunct="1">
              <a:spcBef>
                <a:spcPct val="0"/>
              </a:spcBef>
              <a:spcAft>
                <a:spcPct val="0"/>
              </a:spcAft>
              <a:defRPr kumimoji="1" sz="3600">
                <a:solidFill>
                  <a:schemeClr val="bg1"/>
                </a:solidFill>
                <a:latin typeface="Arial" charset="0"/>
                <a:ea typeface="ＭＳ Ｐゴシック" pitchFamily="50" charset="-128"/>
              </a:defRPr>
            </a:lvl7pPr>
            <a:lvl8pPr marL="1371600" algn="ctr" rtl="0" eaLnBrk="1" fontAlgn="base" hangingPunct="1">
              <a:spcBef>
                <a:spcPct val="0"/>
              </a:spcBef>
              <a:spcAft>
                <a:spcPct val="0"/>
              </a:spcAft>
              <a:defRPr kumimoji="1" sz="3600">
                <a:solidFill>
                  <a:schemeClr val="bg1"/>
                </a:solidFill>
                <a:latin typeface="Arial" charset="0"/>
                <a:ea typeface="ＭＳ Ｐゴシック" pitchFamily="50" charset="-128"/>
              </a:defRPr>
            </a:lvl8pPr>
            <a:lvl9pPr marL="1828800" algn="ctr" rtl="0" eaLnBrk="1" fontAlgn="base" hangingPunct="1">
              <a:spcBef>
                <a:spcPct val="0"/>
              </a:spcBef>
              <a:spcAft>
                <a:spcPct val="0"/>
              </a:spcAft>
              <a:defRPr kumimoji="1" sz="3600">
                <a:solidFill>
                  <a:schemeClr val="bg1"/>
                </a:solidFill>
                <a:latin typeface="Arial" charset="0"/>
                <a:ea typeface="ＭＳ Ｐゴシック" pitchFamily="50" charset="-128"/>
              </a:defRPr>
            </a:lvl9pPr>
          </a:lstStyle>
          <a:p>
            <a:pPr algn="l" eaLnBrk="1" hangingPunct="1">
              <a:defRPr/>
            </a:pPr>
            <a:r>
              <a:rPr lang="ja-JP" altLang="en-US" sz="3200" kern="0" dirty="0" smtClean="0">
                <a:solidFill>
                  <a:srgbClr val="FFFFFF"/>
                </a:solidFill>
              </a:rPr>
              <a:t>２－２．アンケート結果の概要</a:t>
            </a:r>
          </a:p>
        </p:txBody>
      </p:sp>
      <p:graphicFrame>
        <p:nvGraphicFramePr>
          <p:cNvPr id="13" name="表 12"/>
          <p:cNvGraphicFramePr>
            <a:graphicFrameLocks noGrp="1"/>
          </p:cNvGraphicFramePr>
          <p:nvPr>
            <p:extLst>
              <p:ext uri="{D42A27DB-BD31-4B8C-83A1-F6EECF244321}">
                <p14:modId xmlns:p14="http://schemas.microsoft.com/office/powerpoint/2010/main" val="1937764399"/>
              </p:ext>
            </p:extLst>
          </p:nvPr>
        </p:nvGraphicFramePr>
        <p:xfrm>
          <a:off x="543646" y="1562382"/>
          <a:ext cx="8031308" cy="3322236"/>
        </p:xfrm>
        <a:graphic>
          <a:graphicData uri="http://schemas.openxmlformats.org/drawingml/2006/table">
            <a:tbl>
              <a:tblPr firstRow="1" firstCol="1" bandRow="1">
                <a:tableStyleId>{5C22544A-7EE6-4342-B048-85BDC9FD1C3A}</a:tableStyleId>
              </a:tblPr>
              <a:tblGrid>
                <a:gridCol w="1580082">
                  <a:extLst>
                    <a:ext uri="{9D8B030D-6E8A-4147-A177-3AD203B41FA5}">
                      <a16:colId xmlns:a16="http://schemas.microsoft.com/office/drawing/2014/main" val="20000"/>
                    </a:ext>
                  </a:extLst>
                </a:gridCol>
                <a:gridCol w="6451226">
                  <a:extLst>
                    <a:ext uri="{9D8B030D-6E8A-4147-A177-3AD203B41FA5}">
                      <a16:colId xmlns:a16="http://schemas.microsoft.com/office/drawing/2014/main" val="20001"/>
                    </a:ext>
                  </a:extLst>
                </a:gridCol>
              </a:tblGrid>
              <a:tr h="240418">
                <a:tc>
                  <a:txBody>
                    <a:bodyPr/>
                    <a:lstStyle/>
                    <a:p>
                      <a:pPr algn="ctr">
                        <a:spcAft>
                          <a:spcPts val="0"/>
                        </a:spcAft>
                      </a:pPr>
                      <a:r>
                        <a:rPr lang="ja-JP" altLang="en-US" sz="1400" b="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回答市町</a:t>
                      </a:r>
                      <a:endParaRPr lang="ja-JP" sz="14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37" marR="91437" marT="45713" marB="45713"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solidFill>
                      <a:schemeClr val="accent5"/>
                    </a:solidFill>
                  </a:tcPr>
                </a:tc>
                <a:tc>
                  <a:txBody>
                    <a:bodyPr/>
                    <a:lstStyle/>
                    <a:p>
                      <a:pPr algn="ctr">
                        <a:spcAft>
                          <a:spcPts val="0"/>
                        </a:spcAft>
                      </a:pPr>
                      <a:r>
                        <a:rPr lang="ja-JP" altLang="en-US" sz="1400" b="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意見</a:t>
                      </a:r>
                      <a:endParaRPr lang="ja-JP" sz="14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37" marR="91437" marT="45713" marB="45713"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solidFill>
                      <a:schemeClr val="accent5"/>
                    </a:solidFill>
                  </a:tcPr>
                </a:tc>
                <a:extLst>
                  <a:ext uri="{0D108BD9-81ED-4DB2-BD59-A6C34878D82A}">
                    <a16:rowId xmlns:a16="http://schemas.microsoft.com/office/drawing/2014/main" val="10000"/>
                  </a:ext>
                </a:extLst>
              </a:tr>
              <a:tr h="913618">
                <a:tc>
                  <a:txBody>
                    <a:bodyPr/>
                    <a:lstStyle/>
                    <a:p>
                      <a:pPr algn="l">
                        <a:spcAft>
                          <a:spcPts val="0"/>
                        </a:spcAft>
                      </a:pPr>
                      <a:r>
                        <a:rPr lang="ja-JP" altLang="en-US" sz="1400" b="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松阪市</a:t>
                      </a:r>
                      <a:endParaRPr lang="ja-JP" sz="14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37" marR="91437" marT="45713" marB="45713"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spcAft>
                          <a:spcPts val="0"/>
                        </a:spcAft>
                      </a:pPr>
                      <a:r>
                        <a:rPr lang="en-US" altLang="ja-JP" sz="14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H29.3</a:t>
                      </a:r>
                      <a:r>
                        <a:rPr lang="ja-JP" altLang="en-US" sz="14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までは、職員用で</a:t>
                      </a:r>
                      <a:r>
                        <a:rPr lang="en-US" altLang="ja-JP" sz="14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LGWAN</a:t>
                      </a:r>
                      <a:r>
                        <a:rPr lang="ja-JP" altLang="en-US" sz="14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接続端末がほぼないため利用ができない。しかし、</a:t>
                      </a:r>
                      <a:r>
                        <a:rPr lang="en-US" altLang="ja-JP" sz="14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H29.4</a:t>
                      </a:r>
                      <a:r>
                        <a:rPr lang="ja-JP" altLang="en-US" sz="14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以降は、各端末が</a:t>
                      </a:r>
                      <a:r>
                        <a:rPr lang="en-US" altLang="ja-JP" sz="14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LGWAN</a:t>
                      </a:r>
                      <a:r>
                        <a:rPr lang="ja-JP" altLang="en-US" sz="14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回線に接続するため、</a:t>
                      </a:r>
                      <a:r>
                        <a:rPr lang="en-US" altLang="ja-JP" sz="14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LGWAN</a:t>
                      </a:r>
                      <a:r>
                        <a:rPr lang="ja-JP" altLang="en-US" sz="14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のみでの運用でも支障がないと思われるが、ネットワーク管理部門からは、</a:t>
                      </a:r>
                      <a:r>
                        <a:rPr lang="en-US" altLang="ja-JP" sz="14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LGWAN</a:t>
                      </a:r>
                      <a:r>
                        <a:rPr lang="ja-JP" altLang="en-US" sz="14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用地理空間情報集約システムの動作接続検証を行う必要があるため、現段階では松阪市で利用可能かどうか答えられない。</a:t>
                      </a:r>
                      <a:endParaRPr lang="ja-JP" sz="140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37" marR="91437" marT="45713" marB="45713"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1"/>
                  </a:ext>
                </a:extLst>
              </a:tr>
              <a:tr h="408718">
                <a:tc>
                  <a:txBody>
                    <a:bodyPr/>
                    <a:lstStyle/>
                    <a:p>
                      <a:pPr algn="l">
                        <a:spcAft>
                          <a:spcPts val="0"/>
                        </a:spcAft>
                      </a:pPr>
                      <a:r>
                        <a:rPr lang="ja-JP" altLang="en-US" sz="1400" b="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鈴鹿市</a:t>
                      </a:r>
                      <a:endParaRPr lang="ja-JP" sz="14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37" marR="91437" marT="45713" marB="45713"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spcAft>
                          <a:spcPts val="0"/>
                        </a:spcAft>
                      </a:pPr>
                      <a:r>
                        <a:rPr lang="ja-JP" altLang="en-US" sz="14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大規模な発災時に</a:t>
                      </a:r>
                      <a:r>
                        <a:rPr lang="en-US" altLang="ja-JP" sz="14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LGWAN</a:t>
                      </a:r>
                      <a:r>
                        <a:rPr lang="ja-JP" altLang="en-US" sz="1400" kern="100" dirty="0" err="1"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a:t>
                      </a:r>
                      <a:r>
                        <a:rPr lang="ja-JP" altLang="en-US" sz="14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インターネット、両環境の復旧を想定すると、インターネット環境の方が早急な復旧対応、システム利用開始が可能であるため。</a:t>
                      </a:r>
                      <a:endParaRPr lang="ja-JP" sz="140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37" marR="91437" marT="45713" marB="45713"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2"/>
                  </a:ext>
                </a:extLst>
              </a:tr>
              <a:tr h="240418">
                <a:tc>
                  <a:txBody>
                    <a:bodyPr/>
                    <a:lstStyle/>
                    <a:p>
                      <a:pPr algn="l">
                        <a:spcAft>
                          <a:spcPts val="0"/>
                        </a:spcAft>
                      </a:pPr>
                      <a:r>
                        <a:rPr lang="ja-JP" altLang="en-US" sz="1400" b="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亀山市</a:t>
                      </a:r>
                      <a:endParaRPr lang="ja-JP" sz="14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37" marR="91437" marT="45713" marB="45713"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spcAft>
                          <a:spcPts val="0"/>
                        </a:spcAft>
                      </a:pPr>
                      <a:r>
                        <a:rPr lang="en-US" altLang="ja-JP" sz="14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LGWAN</a:t>
                      </a:r>
                      <a:r>
                        <a:rPr lang="ja-JP" altLang="en-US" sz="14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回線及び端末が全庁に展開していないので、ほとんどの職員が利用できなくなる。</a:t>
                      </a:r>
                      <a:endParaRPr lang="ja-JP" sz="140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37" marR="91437" marT="45713" marB="45713"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3"/>
                  </a:ext>
                </a:extLst>
              </a:tr>
              <a:tr h="240418">
                <a:tc>
                  <a:txBody>
                    <a:bodyPr/>
                    <a:lstStyle/>
                    <a:p>
                      <a:pPr algn="l">
                        <a:spcAft>
                          <a:spcPts val="0"/>
                        </a:spcAft>
                      </a:pPr>
                      <a:r>
                        <a:rPr lang="ja-JP" altLang="en-US" sz="1400" b="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いなべ市</a:t>
                      </a:r>
                      <a:endParaRPr lang="ja-JP" sz="14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37" marR="91437" marT="45713" marB="45713"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spcAft>
                          <a:spcPts val="0"/>
                        </a:spcAft>
                      </a:pPr>
                      <a:r>
                        <a:rPr lang="ja-JP" altLang="en-US" sz="14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発災時に外部からアクセスできないのは、利便性即時性が低下して実用に適さなくなる。</a:t>
                      </a:r>
                      <a:endParaRPr lang="ja-JP" sz="140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37" marR="91437" marT="45713" marB="45713"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4"/>
                  </a:ext>
                </a:extLst>
              </a:tr>
              <a:tr h="577018">
                <a:tc>
                  <a:txBody>
                    <a:bodyPr/>
                    <a:lstStyle/>
                    <a:p>
                      <a:pPr algn="l">
                        <a:spcAft>
                          <a:spcPts val="0"/>
                        </a:spcAft>
                      </a:pPr>
                      <a:r>
                        <a:rPr lang="ja-JP" altLang="en-US" sz="1400" b="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志摩市</a:t>
                      </a:r>
                      <a:endParaRPr lang="ja-JP" sz="14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37" marR="91437" marT="45713" marB="45713"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spcAft>
                          <a:spcPts val="0"/>
                        </a:spcAft>
                      </a:pPr>
                      <a:r>
                        <a:rPr lang="ja-JP" altLang="en-US" sz="14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セキュリティ強靭化事業において、インターネットを主とし、</a:t>
                      </a:r>
                      <a:r>
                        <a:rPr lang="en-US" altLang="ja-JP" sz="14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LGWAN</a:t>
                      </a:r>
                      <a:r>
                        <a:rPr lang="ja-JP" altLang="en-US" sz="14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接続を専用端末で行う形で整備する方向を検討しており、その場合にインターネット版が無いと、職員の事務用端末からアクセスできなくなるため。</a:t>
                      </a:r>
                      <a:endParaRPr lang="ja-JP" sz="140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37" marR="91437" marT="45713" marB="45713"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5"/>
                  </a:ext>
                </a:extLst>
              </a:tr>
            </a:tbl>
          </a:graphicData>
        </a:graphic>
      </p:graphicFrame>
      <p:sp>
        <p:nvSpPr>
          <p:cNvPr id="7" name="テキスト ボックス 6"/>
          <p:cNvSpPr txBox="1"/>
          <p:nvPr/>
        </p:nvSpPr>
        <p:spPr>
          <a:xfrm>
            <a:off x="467544" y="1268760"/>
            <a:ext cx="5112568" cy="307777"/>
          </a:xfrm>
          <a:prstGeom prst="rect">
            <a:avLst/>
          </a:prstGeom>
          <a:noFill/>
        </p:spPr>
        <p:txBody>
          <a:bodyPr wrap="square" rtlCol="0">
            <a:spAutoFit/>
          </a:bodyPr>
          <a:lstStyle/>
          <a:p>
            <a:pPr algn="l"/>
            <a:r>
              <a:rPr lang="ja-JP" altLang="en-US" sz="1400" dirty="0" smtClean="0">
                <a:solidFill>
                  <a:srgbClr val="00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4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技術</a:t>
            </a:r>
            <a:r>
              <a:rPr lang="ja-JP" altLang="en-US" sz="1400" dirty="0" smtClean="0">
                <a:solidFill>
                  <a:srgbClr val="000000"/>
                </a:solidFill>
                <a:latin typeface="Meiryo UI" panose="020B0604030504040204" pitchFamily="50" charset="-128"/>
                <a:ea typeface="Meiryo UI" panose="020B0604030504040204" pitchFamily="50" charset="-128"/>
                <a:cs typeface="Meiryo UI" panose="020B0604030504040204" pitchFamily="50" charset="-128"/>
              </a:rPr>
              <a:t>部会参加市町</a:t>
            </a:r>
            <a:endParaRPr lang="ja-JP" altLang="en-US" sz="1400" dirty="0">
              <a:solidFill>
                <a:srgbClr val="000000"/>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8" name="角丸四角形 3"/>
          <p:cNvSpPr>
            <a:spLocks noChangeArrowheads="1"/>
          </p:cNvSpPr>
          <p:nvPr/>
        </p:nvSpPr>
        <p:spPr bwMode="auto">
          <a:xfrm>
            <a:off x="457968" y="836712"/>
            <a:ext cx="8218488" cy="374571"/>
          </a:xfrm>
          <a:prstGeom prst="roundRect">
            <a:avLst>
              <a:gd name="adj" fmla="val 16667"/>
            </a:avLst>
          </a:prstGeom>
          <a:solidFill>
            <a:schemeClr val="accent1"/>
          </a:solidFill>
          <a:ln>
            <a:noFill/>
          </a:ln>
          <a:extLst>
            <a:ext uri="{91240B29-F687-4F45-9708-019B960494DF}">
              <a14:hiddenLine xmlns:a14="http://schemas.microsoft.com/office/drawing/2010/main" w="28575" algn="ctr">
                <a:solidFill>
                  <a:srgbClr val="000000"/>
                </a:solidFill>
                <a:round/>
                <a:headEnd/>
                <a:tailEnd/>
              </a14:hiddenLine>
            </a:ext>
          </a:extLst>
        </p:spPr>
        <p:txBody>
          <a:bodyPr>
            <a:spAutoFit/>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eaLnBrk="1" hangingPunct="1">
              <a:spcBef>
                <a:spcPct val="0"/>
              </a:spcBef>
              <a:buClrTx/>
              <a:buFontTx/>
              <a:buNone/>
            </a:pPr>
            <a:r>
              <a:rPr lang="ja-JP" altLang="en-US" sz="1600" dirty="0" smtClean="0">
                <a:solidFill>
                  <a:srgbClr val="000000"/>
                </a:solidFill>
                <a:latin typeface="Meiryo UI" pitchFamily="50" charset="-128"/>
                <a:ea typeface="Meiryo UI" pitchFamily="50" charset="-128"/>
                <a:cs typeface="Meiryo UI" pitchFamily="50" charset="-128"/>
              </a:rPr>
              <a:t>Ｑ２において、「支障がある」と回答した市町の具体的な理由</a:t>
            </a:r>
            <a:endParaRPr lang="ja-JP" altLang="en-US" sz="1600" dirty="0">
              <a:solidFill>
                <a:srgbClr val="000000"/>
              </a:solidFill>
              <a:latin typeface="Meiryo UI" pitchFamily="50" charset="-128"/>
              <a:ea typeface="Meiryo UI" pitchFamily="50" charset="-128"/>
              <a:cs typeface="Meiryo UI" pitchFamily="50" charset="-128"/>
            </a:endParaRPr>
          </a:p>
        </p:txBody>
      </p:sp>
      <p:graphicFrame>
        <p:nvGraphicFramePr>
          <p:cNvPr id="9" name="表 8"/>
          <p:cNvGraphicFramePr>
            <a:graphicFrameLocks noGrp="1"/>
          </p:cNvGraphicFramePr>
          <p:nvPr>
            <p:extLst>
              <p:ext uri="{D42A27DB-BD31-4B8C-83A1-F6EECF244321}">
                <p14:modId xmlns:p14="http://schemas.microsoft.com/office/powerpoint/2010/main" val="4209964065"/>
              </p:ext>
            </p:extLst>
          </p:nvPr>
        </p:nvGraphicFramePr>
        <p:xfrm>
          <a:off x="569046" y="5157192"/>
          <a:ext cx="8031308" cy="1168381"/>
        </p:xfrm>
        <a:graphic>
          <a:graphicData uri="http://schemas.openxmlformats.org/drawingml/2006/table">
            <a:tbl>
              <a:tblPr firstRow="1" firstCol="1" bandRow="1">
                <a:tableStyleId>{5C22544A-7EE6-4342-B048-85BDC9FD1C3A}</a:tableStyleId>
              </a:tblPr>
              <a:tblGrid>
                <a:gridCol w="1554682">
                  <a:extLst>
                    <a:ext uri="{9D8B030D-6E8A-4147-A177-3AD203B41FA5}">
                      <a16:colId xmlns:a16="http://schemas.microsoft.com/office/drawing/2014/main" val="20000"/>
                    </a:ext>
                  </a:extLst>
                </a:gridCol>
                <a:gridCol w="6476626">
                  <a:extLst>
                    <a:ext uri="{9D8B030D-6E8A-4147-A177-3AD203B41FA5}">
                      <a16:colId xmlns:a16="http://schemas.microsoft.com/office/drawing/2014/main" val="20001"/>
                    </a:ext>
                  </a:extLst>
                </a:gridCol>
              </a:tblGrid>
              <a:tr h="203202">
                <a:tc>
                  <a:txBody>
                    <a:bodyPr/>
                    <a:lstStyle/>
                    <a:p>
                      <a:pPr algn="ctr">
                        <a:spcAft>
                          <a:spcPts val="0"/>
                        </a:spcAft>
                      </a:pPr>
                      <a:r>
                        <a:rPr lang="ja-JP" altLang="en-US" sz="1400" b="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回答市町</a:t>
                      </a:r>
                      <a:endParaRPr lang="ja-JP" sz="14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37" marR="91437" marT="45713" marB="45713"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solidFill>
                      <a:schemeClr val="accent5"/>
                    </a:solidFill>
                  </a:tcPr>
                </a:tc>
                <a:tc>
                  <a:txBody>
                    <a:bodyPr/>
                    <a:lstStyle/>
                    <a:p>
                      <a:pPr algn="ctr">
                        <a:spcAft>
                          <a:spcPts val="0"/>
                        </a:spcAft>
                      </a:pPr>
                      <a:r>
                        <a:rPr lang="ja-JP" altLang="en-US" sz="1400" b="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意見</a:t>
                      </a:r>
                      <a:endParaRPr lang="ja-JP" sz="14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37" marR="91437" marT="45713" marB="45713"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solidFill>
                      <a:schemeClr val="accent5"/>
                    </a:solidFill>
                  </a:tcPr>
                </a:tc>
                <a:extLst>
                  <a:ext uri="{0D108BD9-81ED-4DB2-BD59-A6C34878D82A}">
                    <a16:rowId xmlns:a16="http://schemas.microsoft.com/office/drawing/2014/main" val="10000"/>
                  </a:ext>
                </a:extLst>
              </a:tr>
              <a:tr h="345449">
                <a:tc>
                  <a:txBody>
                    <a:bodyPr/>
                    <a:lstStyle/>
                    <a:p>
                      <a:pPr algn="l">
                        <a:spcAft>
                          <a:spcPts val="0"/>
                        </a:spcAft>
                      </a:pPr>
                      <a:r>
                        <a:rPr lang="ja-JP" altLang="en-US" sz="1400" b="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桑名市、亀山市</a:t>
                      </a:r>
                      <a:endParaRPr lang="ja-JP" sz="14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37" marR="91437" marT="45713" marB="45713"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spcAft>
                          <a:spcPts val="0"/>
                        </a:spcAft>
                      </a:pPr>
                      <a:r>
                        <a:rPr lang="en-US" altLang="ja-JP" sz="14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LGWAN</a:t>
                      </a:r>
                      <a:r>
                        <a:rPr lang="ja-JP" altLang="en-US" sz="14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利用端末がないためシステムが利用できなくなる</a:t>
                      </a:r>
                      <a:endParaRPr lang="ja-JP" sz="140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37" marR="91437" marT="45713" marB="45713"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1"/>
                  </a:ext>
                </a:extLst>
              </a:tr>
              <a:tr h="345449">
                <a:tc>
                  <a:txBody>
                    <a:bodyPr/>
                    <a:lstStyle/>
                    <a:p>
                      <a:pPr algn="l">
                        <a:spcAft>
                          <a:spcPts val="0"/>
                        </a:spcAft>
                      </a:pPr>
                      <a:r>
                        <a:rPr lang="ja-JP" altLang="en-US" sz="1400" b="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四日市市、明和町、いなべ市</a:t>
                      </a:r>
                      <a:endParaRPr lang="ja-JP" sz="14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37" marR="91437" marT="45713" marB="45713"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spcAft>
                          <a:spcPts val="0"/>
                        </a:spcAft>
                      </a:pPr>
                      <a:r>
                        <a:rPr lang="ja-JP" altLang="en-US" sz="14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外部からのアクセスが不可になることで、支障が出る。</a:t>
                      </a:r>
                      <a:endParaRPr lang="ja-JP" sz="140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37" marR="91437" marT="45713" marB="45713"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2"/>
                  </a:ext>
                </a:extLst>
              </a:tr>
            </a:tbl>
          </a:graphicData>
        </a:graphic>
      </p:graphicFrame>
      <p:sp>
        <p:nvSpPr>
          <p:cNvPr id="10" name="テキスト ボックス 9"/>
          <p:cNvSpPr txBox="1"/>
          <p:nvPr/>
        </p:nvSpPr>
        <p:spPr>
          <a:xfrm>
            <a:off x="492944" y="4869160"/>
            <a:ext cx="5112568" cy="307777"/>
          </a:xfrm>
          <a:prstGeom prst="rect">
            <a:avLst/>
          </a:prstGeom>
          <a:noFill/>
        </p:spPr>
        <p:txBody>
          <a:bodyPr wrap="square" rtlCol="0">
            <a:spAutoFit/>
          </a:bodyPr>
          <a:lstStyle/>
          <a:p>
            <a:pPr algn="l"/>
            <a:r>
              <a:rPr lang="ja-JP" altLang="en-US" sz="1400" dirty="0" smtClean="0">
                <a:solidFill>
                  <a:srgbClr val="000000"/>
                </a:solidFill>
                <a:latin typeface="Meiryo UI" panose="020B0604030504040204" pitchFamily="50" charset="-128"/>
                <a:ea typeface="Meiryo UI" panose="020B0604030504040204" pitchFamily="50" charset="-128"/>
                <a:cs typeface="Meiryo UI" panose="020B0604030504040204" pitchFamily="50" charset="-128"/>
              </a:rPr>
              <a:t>○防災</a:t>
            </a:r>
            <a:r>
              <a:rPr lang="en-US" altLang="ja-JP" sz="1400" dirty="0" smtClean="0">
                <a:solidFill>
                  <a:srgbClr val="000000"/>
                </a:solidFill>
                <a:latin typeface="Meiryo UI" panose="020B0604030504040204" pitchFamily="50" charset="-128"/>
                <a:ea typeface="Meiryo UI" panose="020B0604030504040204" pitchFamily="50" charset="-128"/>
                <a:cs typeface="Meiryo UI" panose="020B0604030504040204" pitchFamily="50" charset="-128"/>
              </a:rPr>
              <a:t>WG</a:t>
            </a:r>
            <a:r>
              <a:rPr lang="ja-JP" altLang="en-US" sz="1400" dirty="0" smtClean="0">
                <a:solidFill>
                  <a:srgbClr val="000000"/>
                </a:solidFill>
                <a:latin typeface="Meiryo UI" panose="020B0604030504040204" pitchFamily="50" charset="-128"/>
                <a:ea typeface="Meiryo UI" panose="020B0604030504040204" pitchFamily="50" charset="-128"/>
                <a:cs typeface="Meiryo UI" panose="020B0604030504040204" pitchFamily="50" charset="-128"/>
              </a:rPr>
              <a:t>参加市町</a:t>
            </a:r>
            <a:endParaRPr lang="ja-JP" altLang="en-US" sz="1400" dirty="0">
              <a:solidFill>
                <a:srgbClr val="000000"/>
              </a:solidFill>
              <a:latin typeface="Meiryo UI" panose="020B0604030504040204" pitchFamily="50" charset="-128"/>
              <a:ea typeface="Meiryo UI" panose="020B0604030504040204" pitchFamily="50" charset="-128"/>
              <a:cs typeface="Meiryo UI" panose="020B0604030504040204" pitchFamily="50" charset="-128"/>
            </a:endParaRPr>
          </a:p>
        </p:txBody>
      </p:sp>
    </p:spTree>
    <p:extLst>
      <p:ext uri="{BB962C8B-B14F-4D97-AF65-F5344CB8AC3E}">
        <p14:creationId xmlns:p14="http://schemas.microsoft.com/office/powerpoint/2010/main" val="21415079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6"/>
          <p:cNvSpPr txBox="1">
            <a:spLocks noGrp="1" noChangeArrowheads="1"/>
          </p:cNvSpPr>
          <p:nvPr/>
        </p:nvSpPr>
        <p:spPr bwMode="auto">
          <a:xfrm>
            <a:off x="6553200" y="6381750"/>
            <a:ext cx="21336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r" eaLnBrk="1" hangingPunct="1">
              <a:spcBef>
                <a:spcPct val="0"/>
              </a:spcBef>
              <a:buClrTx/>
              <a:buFontTx/>
              <a:buNone/>
            </a:pPr>
            <a:fld id="{1ECF325E-8FA6-449C-9F75-CADB2FF299EC}" type="slidenum">
              <a:rPr lang="en-US" altLang="ja-JP" sz="1400">
                <a:solidFill>
                  <a:srgbClr val="000000"/>
                </a:solidFill>
              </a:rPr>
              <a:pPr algn="r" eaLnBrk="1" hangingPunct="1">
                <a:spcBef>
                  <a:spcPct val="0"/>
                </a:spcBef>
                <a:buClrTx/>
                <a:buFontTx/>
                <a:buNone/>
              </a:pPr>
              <a:t>11</a:t>
            </a:fld>
            <a:endParaRPr lang="en-US" altLang="ja-JP" sz="1400">
              <a:solidFill>
                <a:srgbClr val="000000"/>
              </a:solidFill>
            </a:endParaRPr>
          </a:p>
        </p:txBody>
      </p:sp>
      <p:sp>
        <p:nvSpPr>
          <p:cNvPr id="28675" name="Rectangle 6"/>
          <p:cNvSpPr txBox="1">
            <a:spLocks noGrp="1" noChangeArrowheads="1"/>
          </p:cNvSpPr>
          <p:nvPr/>
        </p:nvSpPr>
        <p:spPr bwMode="auto">
          <a:xfrm>
            <a:off x="6553200" y="6381750"/>
            <a:ext cx="21336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r" eaLnBrk="1" hangingPunct="1">
              <a:spcBef>
                <a:spcPct val="0"/>
              </a:spcBef>
              <a:buClrTx/>
              <a:buFontTx/>
              <a:buNone/>
            </a:pPr>
            <a:fld id="{44269EB0-C20F-4062-AE3D-178147BEE17D}" type="slidenum">
              <a:rPr lang="en-US" altLang="ja-JP" sz="1400">
                <a:solidFill>
                  <a:srgbClr val="000000"/>
                </a:solidFill>
              </a:rPr>
              <a:pPr algn="r" eaLnBrk="1" hangingPunct="1">
                <a:spcBef>
                  <a:spcPct val="0"/>
                </a:spcBef>
                <a:buClrTx/>
                <a:buFontTx/>
                <a:buNone/>
              </a:pPr>
              <a:t>11</a:t>
            </a:fld>
            <a:endParaRPr lang="en-US" altLang="ja-JP" sz="1400">
              <a:solidFill>
                <a:srgbClr val="000000"/>
              </a:solidFill>
            </a:endParaRPr>
          </a:p>
        </p:txBody>
      </p:sp>
      <p:sp>
        <p:nvSpPr>
          <p:cNvPr id="6" name="Rectangle 27"/>
          <p:cNvSpPr txBox="1">
            <a:spLocks noChangeArrowheads="1"/>
          </p:cNvSpPr>
          <p:nvPr/>
        </p:nvSpPr>
        <p:spPr bwMode="auto">
          <a:xfrm>
            <a:off x="153988" y="77788"/>
            <a:ext cx="8810625" cy="503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cs typeface="+mj-cs"/>
              </a:defRPr>
            </a:lvl1pPr>
            <a:lvl2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2pPr>
            <a:lvl3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3pPr>
            <a:lvl4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4pPr>
            <a:lvl5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5pPr>
            <a:lvl6pPr marL="457200" algn="ctr" rtl="0" eaLnBrk="1" fontAlgn="base" hangingPunct="1">
              <a:spcBef>
                <a:spcPct val="0"/>
              </a:spcBef>
              <a:spcAft>
                <a:spcPct val="0"/>
              </a:spcAft>
              <a:defRPr kumimoji="1" sz="3600">
                <a:solidFill>
                  <a:schemeClr val="bg1"/>
                </a:solidFill>
                <a:latin typeface="Arial" charset="0"/>
                <a:ea typeface="ＭＳ Ｐゴシック" pitchFamily="50" charset="-128"/>
              </a:defRPr>
            </a:lvl6pPr>
            <a:lvl7pPr marL="914400" algn="ctr" rtl="0" eaLnBrk="1" fontAlgn="base" hangingPunct="1">
              <a:spcBef>
                <a:spcPct val="0"/>
              </a:spcBef>
              <a:spcAft>
                <a:spcPct val="0"/>
              </a:spcAft>
              <a:defRPr kumimoji="1" sz="3600">
                <a:solidFill>
                  <a:schemeClr val="bg1"/>
                </a:solidFill>
                <a:latin typeface="Arial" charset="0"/>
                <a:ea typeface="ＭＳ Ｐゴシック" pitchFamily="50" charset="-128"/>
              </a:defRPr>
            </a:lvl7pPr>
            <a:lvl8pPr marL="1371600" algn="ctr" rtl="0" eaLnBrk="1" fontAlgn="base" hangingPunct="1">
              <a:spcBef>
                <a:spcPct val="0"/>
              </a:spcBef>
              <a:spcAft>
                <a:spcPct val="0"/>
              </a:spcAft>
              <a:defRPr kumimoji="1" sz="3600">
                <a:solidFill>
                  <a:schemeClr val="bg1"/>
                </a:solidFill>
                <a:latin typeface="Arial" charset="0"/>
                <a:ea typeface="ＭＳ Ｐゴシック" pitchFamily="50" charset="-128"/>
              </a:defRPr>
            </a:lvl8pPr>
            <a:lvl9pPr marL="1828800" algn="ctr" rtl="0" eaLnBrk="1" fontAlgn="base" hangingPunct="1">
              <a:spcBef>
                <a:spcPct val="0"/>
              </a:spcBef>
              <a:spcAft>
                <a:spcPct val="0"/>
              </a:spcAft>
              <a:defRPr kumimoji="1" sz="3600">
                <a:solidFill>
                  <a:schemeClr val="bg1"/>
                </a:solidFill>
                <a:latin typeface="Arial" charset="0"/>
                <a:ea typeface="ＭＳ Ｐゴシック" pitchFamily="50" charset="-128"/>
              </a:defRPr>
            </a:lvl9pPr>
          </a:lstStyle>
          <a:p>
            <a:pPr algn="l" eaLnBrk="1" hangingPunct="1">
              <a:defRPr/>
            </a:pPr>
            <a:r>
              <a:rPr lang="ja-JP" altLang="en-US" sz="3200" kern="0" dirty="0" smtClean="0">
                <a:solidFill>
                  <a:srgbClr val="FFFFFF"/>
                </a:solidFill>
              </a:rPr>
              <a:t>２－２．アンケート結果の概要</a:t>
            </a:r>
          </a:p>
        </p:txBody>
      </p:sp>
      <p:sp>
        <p:nvSpPr>
          <p:cNvPr id="28677" name="角丸四角形 3"/>
          <p:cNvSpPr>
            <a:spLocks noChangeArrowheads="1"/>
          </p:cNvSpPr>
          <p:nvPr/>
        </p:nvSpPr>
        <p:spPr bwMode="auto">
          <a:xfrm>
            <a:off x="445959" y="908720"/>
            <a:ext cx="8218488" cy="374571"/>
          </a:xfrm>
          <a:prstGeom prst="roundRect">
            <a:avLst>
              <a:gd name="adj" fmla="val 16667"/>
            </a:avLst>
          </a:prstGeom>
          <a:solidFill>
            <a:schemeClr val="accent1"/>
          </a:solidFill>
          <a:ln>
            <a:noFill/>
          </a:ln>
          <a:extLst>
            <a:ext uri="{91240B29-F687-4F45-9708-019B960494DF}">
              <a14:hiddenLine xmlns:a14="http://schemas.microsoft.com/office/drawing/2010/main" w="28575" algn="ctr">
                <a:solidFill>
                  <a:srgbClr val="000000"/>
                </a:solidFill>
                <a:round/>
                <a:headEnd/>
                <a:tailEnd/>
              </a14:hiddenLine>
            </a:ext>
          </a:extLst>
        </p:spPr>
        <p:txBody>
          <a:bodyPr>
            <a:spAutoFit/>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eaLnBrk="1" hangingPunct="1">
              <a:spcBef>
                <a:spcPct val="0"/>
              </a:spcBef>
              <a:buClrTx/>
              <a:buFontTx/>
              <a:buNone/>
            </a:pPr>
            <a:r>
              <a:rPr lang="ja-JP" altLang="en-US" sz="1600" dirty="0" smtClean="0">
                <a:solidFill>
                  <a:srgbClr val="000000"/>
                </a:solidFill>
                <a:latin typeface="Meiryo UI" pitchFamily="50" charset="-128"/>
                <a:ea typeface="Meiryo UI" pitchFamily="50" charset="-128"/>
                <a:cs typeface="Meiryo UI" pitchFamily="50" charset="-128"/>
              </a:rPr>
              <a:t>Ｑ</a:t>
            </a:r>
            <a:r>
              <a:rPr lang="en-US" altLang="ja-JP" sz="1600" dirty="0" smtClean="0">
                <a:solidFill>
                  <a:srgbClr val="000000"/>
                </a:solidFill>
                <a:latin typeface="Meiryo UI" pitchFamily="50" charset="-128"/>
                <a:ea typeface="Meiryo UI" pitchFamily="50" charset="-128"/>
                <a:cs typeface="Meiryo UI" pitchFamily="50" charset="-128"/>
              </a:rPr>
              <a:t>3</a:t>
            </a:r>
            <a:r>
              <a:rPr lang="ja-JP" altLang="en-US" sz="1600" dirty="0">
                <a:solidFill>
                  <a:srgbClr val="000000"/>
                </a:solidFill>
                <a:latin typeface="Meiryo UI" pitchFamily="50" charset="-128"/>
                <a:ea typeface="Meiryo UI" pitchFamily="50" charset="-128"/>
                <a:cs typeface="Meiryo UI" pitchFamily="50" charset="-128"/>
              </a:rPr>
              <a:t>：その他、</a:t>
            </a:r>
            <a:r>
              <a:rPr lang="en-US" altLang="ja-JP" sz="1600" dirty="0">
                <a:solidFill>
                  <a:srgbClr val="000000"/>
                </a:solidFill>
                <a:latin typeface="Meiryo UI" pitchFamily="50" charset="-128"/>
                <a:ea typeface="Meiryo UI" pitchFamily="50" charset="-128"/>
                <a:cs typeface="Meiryo UI" pitchFamily="50" charset="-128"/>
              </a:rPr>
              <a:t>LGWAN</a:t>
            </a:r>
            <a:r>
              <a:rPr lang="ja-JP" altLang="en-US" sz="1600" dirty="0">
                <a:solidFill>
                  <a:srgbClr val="000000"/>
                </a:solidFill>
                <a:latin typeface="Meiryo UI" pitchFamily="50" charset="-128"/>
                <a:ea typeface="Meiryo UI" pitchFamily="50" charset="-128"/>
                <a:cs typeface="Meiryo UI" pitchFamily="50" charset="-128"/>
              </a:rPr>
              <a:t>版構築にあたりお気づきのことやご意見がありましたら記載してください。</a:t>
            </a:r>
          </a:p>
        </p:txBody>
      </p:sp>
      <p:graphicFrame>
        <p:nvGraphicFramePr>
          <p:cNvPr id="13" name="表 12"/>
          <p:cNvGraphicFramePr>
            <a:graphicFrameLocks noGrp="1"/>
          </p:cNvGraphicFramePr>
          <p:nvPr>
            <p:extLst>
              <p:ext uri="{D42A27DB-BD31-4B8C-83A1-F6EECF244321}">
                <p14:modId xmlns:p14="http://schemas.microsoft.com/office/powerpoint/2010/main" val="2072569999"/>
              </p:ext>
            </p:extLst>
          </p:nvPr>
        </p:nvGraphicFramePr>
        <p:xfrm>
          <a:off x="543646" y="1542637"/>
          <a:ext cx="8031308" cy="4735150"/>
        </p:xfrm>
        <a:graphic>
          <a:graphicData uri="http://schemas.openxmlformats.org/drawingml/2006/table">
            <a:tbl>
              <a:tblPr firstRow="1" firstCol="1" bandRow="1">
                <a:tableStyleId>{5C22544A-7EE6-4342-B048-85BDC9FD1C3A}</a:tableStyleId>
              </a:tblPr>
              <a:tblGrid>
                <a:gridCol w="1724098">
                  <a:extLst>
                    <a:ext uri="{9D8B030D-6E8A-4147-A177-3AD203B41FA5}">
                      <a16:colId xmlns:a16="http://schemas.microsoft.com/office/drawing/2014/main" val="20000"/>
                    </a:ext>
                  </a:extLst>
                </a:gridCol>
                <a:gridCol w="6307210">
                  <a:extLst>
                    <a:ext uri="{9D8B030D-6E8A-4147-A177-3AD203B41FA5}">
                      <a16:colId xmlns:a16="http://schemas.microsoft.com/office/drawing/2014/main" val="20001"/>
                    </a:ext>
                  </a:extLst>
                </a:gridCol>
              </a:tblGrid>
              <a:tr h="254893">
                <a:tc>
                  <a:txBody>
                    <a:bodyPr/>
                    <a:lstStyle/>
                    <a:p>
                      <a:pPr algn="ctr">
                        <a:spcAft>
                          <a:spcPts val="0"/>
                        </a:spcAft>
                      </a:pPr>
                      <a:r>
                        <a:rPr lang="ja-JP" altLang="en-US" sz="1400" b="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回答市町</a:t>
                      </a:r>
                      <a:endParaRPr lang="ja-JP" sz="14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37" marR="91437" marT="45713" marB="45713"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solidFill>
                      <a:schemeClr val="accent5"/>
                    </a:solidFill>
                  </a:tcPr>
                </a:tc>
                <a:tc>
                  <a:txBody>
                    <a:bodyPr/>
                    <a:lstStyle/>
                    <a:p>
                      <a:pPr algn="ctr">
                        <a:spcAft>
                          <a:spcPts val="0"/>
                        </a:spcAft>
                      </a:pPr>
                      <a:r>
                        <a:rPr lang="ja-JP" altLang="en-US" sz="1400" b="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意見</a:t>
                      </a:r>
                      <a:endParaRPr lang="ja-JP" sz="14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37" marR="91437" marT="45713" marB="45713"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solidFill>
                      <a:schemeClr val="accent5"/>
                    </a:solidFill>
                  </a:tcPr>
                </a:tc>
                <a:extLst>
                  <a:ext uri="{0D108BD9-81ED-4DB2-BD59-A6C34878D82A}">
                    <a16:rowId xmlns:a16="http://schemas.microsoft.com/office/drawing/2014/main" val="10000"/>
                  </a:ext>
                </a:extLst>
              </a:tr>
              <a:tr h="611759">
                <a:tc>
                  <a:txBody>
                    <a:bodyPr/>
                    <a:lstStyle/>
                    <a:p>
                      <a:pPr algn="l">
                        <a:spcAft>
                          <a:spcPts val="0"/>
                        </a:spcAft>
                      </a:pPr>
                      <a:r>
                        <a:rPr lang="ja-JP" altLang="en-US" sz="1400" b="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津市</a:t>
                      </a:r>
                      <a:endParaRPr lang="ja-JP" sz="14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37" marR="91437" marT="45713" marB="45713"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spcAft>
                          <a:spcPts val="0"/>
                        </a:spcAft>
                      </a:pPr>
                      <a:r>
                        <a:rPr lang="ja-JP" altLang="en-US" sz="14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システム構築を先行させるよりも各自治体で利用可能となるライセンス数の問題、各自治体の個人情報保護条例との整合などの課題を洗い出し、課題解決に向けた防災ＷＧでの議論を経たうえで、制度設計を行う必要があるのではないでしょうか。</a:t>
                      </a:r>
                      <a:endParaRPr lang="ja-JP" sz="140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37" marR="91437" marT="45713" marB="45713"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1"/>
                  </a:ext>
                </a:extLst>
              </a:tr>
              <a:tr h="528966">
                <a:tc>
                  <a:txBody>
                    <a:bodyPr/>
                    <a:lstStyle/>
                    <a:p>
                      <a:pPr algn="l">
                        <a:spcAft>
                          <a:spcPts val="0"/>
                        </a:spcAft>
                      </a:pPr>
                      <a:r>
                        <a:rPr lang="ja-JP" altLang="en-US" sz="1400" b="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四日市市</a:t>
                      </a:r>
                      <a:endParaRPr lang="ja-JP" sz="14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37" marR="91437" marT="45713" marB="45713"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spcAft>
                          <a:spcPts val="0"/>
                        </a:spcAft>
                      </a:pPr>
                      <a:r>
                        <a:rPr lang="ja-JP" altLang="en-US" sz="14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今後、スマートフォン・タブレットでの活用も視野に入れているとの事だったが、</a:t>
                      </a:r>
                      <a:r>
                        <a:rPr lang="en-US" altLang="ja-JP" sz="14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LGWAN</a:t>
                      </a:r>
                      <a:r>
                        <a:rPr lang="ja-JP" altLang="en-US" sz="14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運用の際、どのようにして接続するのか。</a:t>
                      </a:r>
                      <a:endParaRPr lang="ja-JP" sz="140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37" marR="91437" marT="45713" marB="45713"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2"/>
                  </a:ext>
                </a:extLst>
              </a:tr>
              <a:tr h="790193">
                <a:tc>
                  <a:txBody>
                    <a:bodyPr/>
                    <a:lstStyle/>
                    <a:p>
                      <a:pPr algn="l">
                        <a:spcAft>
                          <a:spcPts val="0"/>
                        </a:spcAft>
                      </a:pPr>
                      <a:r>
                        <a:rPr lang="ja-JP" altLang="en-US" sz="1400" b="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東員町</a:t>
                      </a:r>
                      <a:endParaRPr lang="ja-JP" sz="14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37" marR="91437" marT="45713" marB="45713"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spcAft>
                          <a:spcPts val="0"/>
                        </a:spcAft>
                      </a:pPr>
                      <a:r>
                        <a:rPr lang="en-US" altLang="ja-JP" sz="14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LGWAN</a:t>
                      </a:r>
                      <a:r>
                        <a:rPr lang="ja-JP" altLang="en-US" sz="14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版で多面的利用が可能な</a:t>
                      </a:r>
                      <a:r>
                        <a:rPr lang="en-US" altLang="ja-JP" sz="14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GIS</a:t>
                      </a:r>
                      <a:r>
                        <a:rPr lang="ja-JP" altLang="en-US" sz="14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システムとして構築されれば、統合</a:t>
                      </a:r>
                      <a:r>
                        <a:rPr lang="en-US" altLang="ja-JP" sz="14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GIS</a:t>
                      </a:r>
                      <a:r>
                        <a:rPr lang="ja-JP" altLang="en-US" sz="14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システムの自治体クラウド化として先進的であり、構築に向け検討をお願いしたい。</a:t>
                      </a:r>
                      <a:endParaRPr lang="en-US" altLang="ja-JP" sz="14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p>
                      <a:pPr algn="l">
                        <a:spcAft>
                          <a:spcPts val="0"/>
                        </a:spcAft>
                      </a:pPr>
                      <a:r>
                        <a:rPr lang="ja-JP" altLang="en-US" sz="14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利用者数の大幅な増加が想定され、システム及び回線の増強も必要と思われますが、市町の負担も前提に、国の補助等も視野に入れて検討いただきたい。</a:t>
                      </a:r>
                      <a:endParaRPr lang="ja-JP" sz="140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37" marR="91437" marT="45713" marB="45713"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3"/>
                  </a:ext>
                </a:extLst>
              </a:tr>
              <a:tr h="1860792">
                <a:tc>
                  <a:txBody>
                    <a:bodyPr/>
                    <a:lstStyle/>
                    <a:p>
                      <a:pPr algn="l">
                        <a:spcAft>
                          <a:spcPts val="0"/>
                        </a:spcAft>
                      </a:pPr>
                      <a:r>
                        <a:rPr lang="ja-JP" altLang="en-US" sz="1400" b="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伊勢市</a:t>
                      </a:r>
                      <a:endParaRPr lang="ja-JP" sz="14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37" marR="91437" marT="45713" marB="45713"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spcAft>
                          <a:spcPts val="0"/>
                        </a:spcAft>
                      </a:pPr>
                      <a:r>
                        <a:rPr lang="ja-JP" altLang="en-US" sz="14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三重県のシステムと住み分けをし、本システムを発災後の生活再建の場面で利用するのであれば、被災者支援システムとして開発していただけるとありがたい。熊本地震でも被災者支援システムを事前に入れている自治体はほとんどなく、発災後に熊本県が音頭をとり、希望する市町に同じ被災者支援システムを導入した経緯があります。</a:t>
                      </a:r>
                    </a:p>
                    <a:p>
                      <a:pPr algn="l">
                        <a:spcAft>
                          <a:spcPts val="0"/>
                        </a:spcAft>
                      </a:pPr>
                      <a:r>
                        <a:rPr lang="ja-JP" altLang="en-US" sz="14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結局、被災者支援システムは被災したどの市町でも必要となるので、この機会に県下で統一したシステムとして利用できると、市町間の応援時にも同じシステムであれば操作はスムーズにでき効果的であると考えます。個人番号制度の導入により、災害対策分野でも被災者支援の部分でマイナンバーの利用が可能となりました。県内の広域避難や居住地と勤め先が市をまたいでいる場合など様々な場面での利用にあたり、同じシステムであることのメリットは大きいかと思いますので、ぜひ検討をお願いいたします。</a:t>
                      </a:r>
                      <a:endParaRPr lang="ja-JP" sz="140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37" marR="91437" marT="45713" marB="45713"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4"/>
                  </a:ext>
                </a:extLst>
              </a:tr>
            </a:tbl>
          </a:graphicData>
        </a:graphic>
      </p:graphicFrame>
    </p:spTree>
    <p:extLst>
      <p:ext uri="{BB962C8B-B14F-4D97-AF65-F5344CB8AC3E}">
        <p14:creationId xmlns:p14="http://schemas.microsoft.com/office/powerpoint/2010/main" val="51468056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6"/>
          <p:cNvSpPr txBox="1">
            <a:spLocks noGrp="1" noChangeArrowheads="1"/>
          </p:cNvSpPr>
          <p:nvPr/>
        </p:nvSpPr>
        <p:spPr bwMode="auto">
          <a:xfrm>
            <a:off x="6553200" y="6381750"/>
            <a:ext cx="21336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rgbClr val="006666"/>
              </a:buClr>
              <a:buFont typeface="Wingdings" panose="05000000000000000000" pitchFamily="2" charset="2"/>
              <a:buChar char="n"/>
              <a:defRPr kumimoji="1" sz="3200">
                <a:solidFill>
                  <a:schemeClr val="tx1"/>
                </a:solidFill>
                <a:latin typeface="HGPｺﾞｼｯｸE" panose="020B0900000000000000" pitchFamily="50" charset="-128"/>
                <a:ea typeface="HGPｺﾞｼｯｸE" panose="020B0900000000000000" pitchFamily="50" charset="-128"/>
              </a:defRPr>
            </a:lvl1pPr>
            <a:lvl2pPr marL="742950" indent="-285750">
              <a:spcBef>
                <a:spcPct val="20000"/>
              </a:spcBef>
              <a:buClr>
                <a:srgbClr val="669900"/>
              </a:buClr>
              <a:buFont typeface="Wingdings" panose="05000000000000000000" pitchFamily="2" charset="2"/>
              <a:buChar char="l"/>
              <a:defRPr kumimoji="1" sz="2800">
                <a:solidFill>
                  <a:schemeClr val="tx1"/>
                </a:solidFill>
                <a:latin typeface="HGPｺﾞｼｯｸE" panose="020B0900000000000000" pitchFamily="50" charset="-128"/>
                <a:ea typeface="HGPｺﾞｼｯｸE" panose="020B0900000000000000" pitchFamily="50" charset="-128"/>
              </a:defRPr>
            </a:lvl2pPr>
            <a:lvl3pPr marL="1143000" indent="-228600">
              <a:spcBef>
                <a:spcPct val="20000"/>
              </a:spcBef>
              <a:buClr>
                <a:srgbClr val="FF3300"/>
              </a:buClr>
              <a:buFont typeface="Wingdings" panose="05000000000000000000" pitchFamily="2" charset="2"/>
              <a:buChar char="ª"/>
              <a:defRPr kumimoji="1" sz="2400">
                <a:solidFill>
                  <a:schemeClr val="tx1"/>
                </a:solidFill>
                <a:latin typeface="HGPｺﾞｼｯｸE" panose="020B0900000000000000" pitchFamily="50" charset="-128"/>
                <a:ea typeface="HGPｺﾞｼｯｸE" panose="020B0900000000000000" pitchFamily="50" charset="-128"/>
              </a:defRPr>
            </a:lvl3pPr>
            <a:lvl4pPr marL="1600200" indent="-228600">
              <a:spcBef>
                <a:spcPct val="20000"/>
              </a:spcBef>
              <a:buFont typeface="Wingdings" panose="05000000000000000000" pitchFamily="2" charset="2"/>
              <a:buChar char="ü"/>
              <a:defRPr kumimoji="1" sz="2000">
                <a:solidFill>
                  <a:schemeClr val="tx1"/>
                </a:solidFill>
                <a:latin typeface="HGPｺﾞｼｯｸE" panose="020B0900000000000000" pitchFamily="50" charset="-128"/>
                <a:ea typeface="HGPｺﾞｼｯｸE" panose="020B0900000000000000" pitchFamily="50" charset="-128"/>
              </a:defRPr>
            </a:lvl4pPr>
            <a:lvl5pPr marL="2057400" indent="-228600">
              <a:spcBef>
                <a:spcPct val="20000"/>
              </a:spcBef>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5pPr>
            <a:lvl6pPr marL="25146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6pPr>
            <a:lvl7pPr marL="29718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7pPr>
            <a:lvl8pPr marL="34290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8pPr>
            <a:lvl9pPr marL="38862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3741BBBB-2D6E-441E-8B2A-3D452302EE49}" type="slidenum">
              <a:rPr kumimoji="1" lang="en-US" altLang="ja-JP" sz="1400" b="0" i="0" u="none" strike="noStrike" kern="1200" cap="none" spc="0" normalizeH="0" baseline="0" noProof="0">
                <a:ln>
                  <a:noFill/>
                </a:ln>
                <a:solidFill>
                  <a:srgbClr val="000000"/>
                </a:solidFill>
                <a:effectLst/>
                <a:uLnTx/>
                <a:uFillTx/>
                <a:latin typeface="HGPｺﾞｼｯｸE" panose="020B0900000000000000" pitchFamily="50" charset="-128"/>
                <a:ea typeface="HGPｺﾞｼｯｸE" panose="020B0900000000000000" pitchFamily="50" charset="-128"/>
                <a:cs typeface="+mn-cs"/>
              </a:rPr>
              <a:pPr marL="0" marR="0" lvl="0" indent="0" algn="r" defTabSz="914400" rtl="0" eaLnBrk="1" fontAlgn="base" latinLnBrk="0" hangingPunct="1">
                <a:lnSpc>
                  <a:spcPct val="100000"/>
                </a:lnSpc>
                <a:spcBef>
                  <a:spcPct val="0"/>
                </a:spcBef>
                <a:spcAft>
                  <a:spcPct val="0"/>
                </a:spcAft>
                <a:buClrTx/>
                <a:buSzTx/>
                <a:buFontTx/>
                <a:buNone/>
                <a:tabLst/>
                <a:defRPr/>
              </a:pPr>
              <a:t>12</a:t>
            </a:fld>
            <a:endParaRPr kumimoji="1" lang="en-US" altLang="ja-JP" sz="1400" b="0" i="0" u="none" strike="noStrike" kern="1200" cap="none" spc="0" normalizeH="0" baseline="0" noProof="0">
              <a:ln>
                <a:noFill/>
              </a:ln>
              <a:solidFill>
                <a:srgbClr val="000000"/>
              </a:solidFill>
              <a:effectLst/>
              <a:uLnTx/>
              <a:uFillTx/>
              <a:latin typeface="HGPｺﾞｼｯｸE" panose="020B0900000000000000" pitchFamily="50" charset="-128"/>
              <a:ea typeface="HGPｺﾞｼｯｸE" panose="020B0900000000000000" pitchFamily="50" charset="-128"/>
              <a:cs typeface="+mn-cs"/>
            </a:endParaRPr>
          </a:p>
        </p:txBody>
      </p:sp>
      <p:sp>
        <p:nvSpPr>
          <p:cNvPr id="55299" name="Rectangle 6"/>
          <p:cNvSpPr txBox="1">
            <a:spLocks noGrp="1" noChangeArrowheads="1"/>
          </p:cNvSpPr>
          <p:nvPr/>
        </p:nvSpPr>
        <p:spPr bwMode="auto">
          <a:xfrm>
            <a:off x="6553200" y="6381750"/>
            <a:ext cx="21336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rgbClr val="006666"/>
              </a:buClr>
              <a:buFont typeface="Wingdings" panose="05000000000000000000" pitchFamily="2" charset="2"/>
              <a:buChar char="n"/>
              <a:defRPr kumimoji="1" sz="3200">
                <a:solidFill>
                  <a:schemeClr val="tx1"/>
                </a:solidFill>
                <a:latin typeface="HGPｺﾞｼｯｸE" panose="020B0900000000000000" pitchFamily="50" charset="-128"/>
                <a:ea typeface="HGPｺﾞｼｯｸE" panose="020B0900000000000000" pitchFamily="50" charset="-128"/>
              </a:defRPr>
            </a:lvl1pPr>
            <a:lvl2pPr marL="742950" indent="-285750">
              <a:spcBef>
                <a:spcPct val="20000"/>
              </a:spcBef>
              <a:buClr>
                <a:srgbClr val="669900"/>
              </a:buClr>
              <a:buFont typeface="Wingdings" panose="05000000000000000000" pitchFamily="2" charset="2"/>
              <a:buChar char="l"/>
              <a:defRPr kumimoji="1" sz="2800">
                <a:solidFill>
                  <a:schemeClr val="tx1"/>
                </a:solidFill>
                <a:latin typeface="HGPｺﾞｼｯｸE" panose="020B0900000000000000" pitchFamily="50" charset="-128"/>
                <a:ea typeface="HGPｺﾞｼｯｸE" panose="020B0900000000000000" pitchFamily="50" charset="-128"/>
              </a:defRPr>
            </a:lvl2pPr>
            <a:lvl3pPr marL="1143000" indent="-228600">
              <a:spcBef>
                <a:spcPct val="20000"/>
              </a:spcBef>
              <a:buClr>
                <a:srgbClr val="FF3300"/>
              </a:buClr>
              <a:buFont typeface="Wingdings" panose="05000000000000000000" pitchFamily="2" charset="2"/>
              <a:buChar char="ª"/>
              <a:defRPr kumimoji="1" sz="2400">
                <a:solidFill>
                  <a:schemeClr val="tx1"/>
                </a:solidFill>
                <a:latin typeface="HGPｺﾞｼｯｸE" panose="020B0900000000000000" pitchFamily="50" charset="-128"/>
                <a:ea typeface="HGPｺﾞｼｯｸE" panose="020B0900000000000000" pitchFamily="50" charset="-128"/>
              </a:defRPr>
            </a:lvl3pPr>
            <a:lvl4pPr marL="1600200" indent="-228600">
              <a:spcBef>
                <a:spcPct val="20000"/>
              </a:spcBef>
              <a:buFont typeface="Wingdings" panose="05000000000000000000" pitchFamily="2" charset="2"/>
              <a:buChar char="ü"/>
              <a:defRPr kumimoji="1" sz="2000">
                <a:solidFill>
                  <a:schemeClr val="tx1"/>
                </a:solidFill>
                <a:latin typeface="HGPｺﾞｼｯｸE" panose="020B0900000000000000" pitchFamily="50" charset="-128"/>
                <a:ea typeface="HGPｺﾞｼｯｸE" panose="020B0900000000000000" pitchFamily="50" charset="-128"/>
              </a:defRPr>
            </a:lvl4pPr>
            <a:lvl5pPr marL="2057400" indent="-228600">
              <a:spcBef>
                <a:spcPct val="20000"/>
              </a:spcBef>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5pPr>
            <a:lvl6pPr marL="25146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6pPr>
            <a:lvl7pPr marL="29718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7pPr>
            <a:lvl8pPr marL="34290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8pPr>
            <a:lvl9pPr marL="38862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DECB8C55-FB5E-4EE1-B97E-EE4EF4D3FF17}" type="slidenum">
              <a:rPr kumimoji="1" lang="en-US" altLang="ja-JP" sz="1400" b="0" i="0" u="none" strike="noStrike" kern="1200" cap="none" spc="0" normalizeH="0" baseline="0" noProof="0">
                <a:ln>
                  <a:noFill/>
                </a:ln>
                <a:solidFill>
                  <a:srgbClr val="000000"/>
                </a:solidFill>
                <a:effectLst/>
                <a:uLnTx/>
                <a:uFillTx/>
                <a:latin typeface="HGPｺﾞｼｯｸE" panose="020B0900000000000000" pitchFamily="50" charset="-128"/>
                <a:ea typeface="HGPｺﾞｼｯｸE" panose="020B0900000000000000" pitchFamily="50" charset="-128"/>
                <a:cs typeface="+mn-cs"/>
              </a:rPr>
              <a:pPr marL="0" marR="0" lvl="0" indent="0" algn="r" defTabSz="914400" rtl="0" eaLnBrk="1" fontAlgn="base" latinLnBrk="0" hangingPunct="1">
                <a:lnSpc>
                  <a:spcPct val="100000"/>
                </a:lnSpc>
                <a:spcBef>
                  <a:spcPct val="0"/>
                </a:spcBef>
                <a:spcAft>
                  <a:spcPct val="0"/>
                </a:spcAft>
                <a:buClrTx/>
                <a:buSzTx/>
                <a:buFontTx/>
                <a:buNone/>
                <a:tabLst/>
                <a:defRPr/>
              </a:pPr>
              <a:t>12</a:t>
            </a:fld>
            <a:endParaRPr kumimoji="1" lang="en-US" altLang="ja-JP" sz="1400" b="0" i="0" u="none" strike="noStrike" kern="1200" cap="none" spc="0" normalizeH="0" baseline="0" noProof="0">
              <a:ln>
                <a:noFill/>
              </a:ln>
              <a:solidFill>
                <a:srgbClr val="000000"/>
              </a:solidFill>
              <a:effectLst/>
              <a:uLnTx/>
              <a:uFillTx/>
              <a:latin typeface="HGPｺﾞｼｯｸE" panose="020B0900000000000000" pitchFamily="50" charset="-128"/>
              <a:ea typeface="HGPｺﾞｼｯｸE" panose="020B0900000000000000" pitchFamily="50" charset="-128"/>
              <a:cs typeface="+mn-cs"/>
            </a:endParaRPr>
          </a:p>
        </p:txBody>
      </p:sp>
      <p:sp>
        <p:nvSpPr>
          <p:cNvPr id="30724" name="Rectangle 3"/>
          <p:cNvSpPr>
            <a:spLocks noGrp="1" noChangeArrowheads="1"/>
          </p:cNvSpPr>
          <p:nvPr>
            <p:ph type="body" idx="4294967295"/>
          </p:nvPr>
        </p:nvSpPr>
        <p:spPr>
          <a:xfrm>
            <a:off x="179388" y="908050"/>
            <a:ext cx="8774112" cy="5113338"/>
          </a:xfrm>
        </p:spPr>
        <p:txBody>
          <a:bodyPr/>
          <a:lstStyle/>
          <a:p>
            <a:pPr eaLnBrk="1" hangingPunct="1">
              <a:defRPr/>
            </a:pPr>
            <a:r>
              <a:rPr sz="2800" dirty="0" smtClean="0"/>
              <a:t>調査結果まとめ</a:t>
            </a:r>
          </a:p>
          <a:p>
            <a:pPr lvl="1" eaLnBrk="1" hangingPunct="1">
              <a:defRPr/>
            </a:pPr>
            <a:r>
              <a:rPr lang="en-US" altLang="ja-JP" sz="2200" dirty="0" smtClean="0">
                <a:solidFill>
                  <a:srgbClr val="000000"/>
                </a:solidFill>
                <a:cs typeface="+mn-cs"/>
              </a:rPr>
              <a:t>LGWAN</a:t>
            </a:r>
            <a:r>
              <a:rPr sz="2200" dirty="0" smtClean="0">
                <a:solidFill>
                  <a:srgbClr val="000000"/>
                </a:solidFill>
                <a:cs typeface="+mn-cs"/>
              </a:rPr>
              <a:t>版システムが構築された場合、具体的な利用情報や利用場面を想定している市町は、全体の約５割であった。防災関係者（防災</a:t>
            </a:r>
            <a:r>
              <a:rPr lang="en-US" altLang="ja-JP" sz="2200" dirty="0" smtClean="0">
                <a:solidFill>
                  <a:srgbClr val="000000"/>
                </a:solidFill>
                <a:cs typeface="+mn-cs"/>
              </a:rPr>
              <a:t>WG</a:t>
            </a:r>
            <a:r>
              <a:rPr sz="2200" dirty="0" smtClean="0">
                <a:solidFill>
                  <a:srgbClr val="000000"/>
                </a:solidFill>
                <a:cs typeface="+mn-cs"/>
              </a:rPr>
              <a:t>参加者）については、約６割の市町において利用したい情報・場面があることが確認できた。</a:t>
            </a:r>
            <a:endParaRPr lang="en-US" altLang="ja-JP" sz="2200" dirty="0" smtClean="0">
              <a:solidFill>
                <a:srgbClr val="000000"/>
              </a:solidFill>
              <a:cs typeface="+mn-cs"/>
            </a:endParaRPr>
          </a:p>
          <a:p>
            <a:pPr lvl="1" eaLnBrk="1" hangingPunct="1">
              <a:defRPr/>
            </a:pPr>
            <a:endParaRPr lang="en-US" altLang="ja-JP" sz="1000" dirty="0">
              <a:solidFill>
                <a:srgbClr val="000000"/>
              </a:solidFill>
              <a:cs typeface="+mn-cs"/>
            </a:endParaRPr>
          </a:p>
          <a:p>
            <a:pPr lvl="1" eaLnBrk="1" hangingPunct="1">
              <a:defRPr/>
            </a:pPr>
            <a:r>
              <a:rPr sz="2200" dirty="0" smtClean="0">
                <a:solidFill>
                  <a:srgbClr val="000000"/>
                </a:solidFill>
                <a:cs typeface="+mn-cs"/>
              </a:rPr>
              <a:t>インターネット版システムの廃止については、全体の約４割の市町において支障があることが確認できた。その主な理由として、</a:t>
            </a:r>
            <a:r>
              <a:rPr lang="en-US" altLang="ja-JP" sz="2200" dirty="0" smtClean="0">
                <a:solidFill>
                  <a:srgbClr val="000000"/>
                </a:solidFill>
                <a:cs typeface="+mn-cs"/>
              </a:rPr>
              <a:t>LGWAN</a:t>
            </a:r>
            <a:r>
              <a:rPr sz="2200" dirty="0" smtClean="0">
                <a:solidFill>
                  <a:srgbClr val="000000"/>
                </a:solidFill>
                <a:cs typeface="+mn-cs"/>
              </a:rPr>
              <a:t>接続端末が限定される等の利用環境の問題、外部アクセスが制限されることによる利便性の低下などが挙げられている。</a:t>
            </a:r>
            <a:endParaRPr lang="en-US" altLang="ja-JP" sz="2200" dirty="0" smtClean="0">
              <a:solidFill>
                <a:srgbClr val="000000"/>
              </a:solidFill>
              <a:cs typeface="+mn-cs"/>
            </a:endParaRPr>
          </a:p>
          <a:p>
            <a:pPr marL="457200" lvl="1" indent="0" eaLnBrk="1" hangingPunct="1">
              <a:buNone/>
              <a:defRPr/>
            </a:pPr>
            <a:endParaRPr lang="en-US" altLang="ja-JP" sz="1000" dirty="0" smtClean="0">
              <a:solidFill>
                <a:srgbClr val="000000"/>
              </a:solidFill>
              <a:cs typeface="+mn-cs"/>
            </a:endParaRPr>
          </a:p>
        </p:txBody>
      </p:sp>
      <p:sp>
        <p:nvSpPr>
          <p:cNvPr id="7" name="Rectangle 2"/>
          <p:cNvSpPr txBox="1">
            <a:spLocks noChangeArrowheads="1"/>
          </p:cNvSpPr>
          <p:nvPr/>
        </p:nvSpPr>
        <p:spPr bwMode="auto">
          <a:xfrm>
            <a:off x="153988" y="77788"/>
            <a:ext cx="8990012" cy="503237"/>
          </a:xfrm>
          <a:prstGeom prst="rect">
            <a:avLst/>
          </a:prstGeom>
          <a:noFill/>
          <a:ln>
            <a:noFill/>
          </a:ln>
          <a:extLst/>
        </p:spPr>
        <p:txBody>
          <a:bodyPr anchor="ctr"/>
          <a:lstStyle>
            <a:lvl1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cs typeface="+mj-cs"/>
              </a:defRPr>
            </a:lvl1pPr>
            <a:lvl2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2pPr>
            <a:lvl3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3pPr>
            <a:lvl4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4pPr>
            <a:lvl5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5pPr>
            <a:lvl6pPr marL="457200" algn="ctr" rtl="0" eaLnBrk="1" fontAlgn="base" hangingPunct="1">
              <a:spcBef>
                <a:spcPct val="0"/>
              </a:spcBef>
              <a:spcAft>
                <a:spcPct val="0"/>
              </a:spcAft>
              <a:defRPr kumimoji="1" sz="3600">
                <a:solidFill>
                  <a:schemeClr val="bg1"/>
                </a:solidFill>
                <a:latin typeface="Arial" charset="0"/>
                <a:ea typeface="ＭＳ Ｐゴシック" pitchFamily="50" charset="-128"/>
              </a:defRPr>
            </a:lvl6pPr>
            <a:lvl7pPr marL="914400" algn="ctr" rtl="0" eaLnBrk="1" fontAlgn="base" hangingPunct="1">
              <a:spcBef>
                <a:spcPct val="0"/>
              </a:spcBef>
              <a:spcAft>
                <a:spcPct val="0"/>
              </a:spcAft>
              <a:defRPr kumimoji="1" sz="3600">
                <a:solidFill>
                  <a:schemeClr val="bg1"/>
                </a:solidFill>
                <a:latin typeface="Arial" charset="0"/>
                <a:ea typeface="ＭＳ Ｐゴシック" pitchFamily="50" charset="-128"/>
              </a:defRPr>
            </a:lvl7pPr>
            <a:lvl8pPr marL="1371600" algn="ctr" rtl="0" eaLnBrk="1" fontAlgn="base" hangingPunct="1">
              <a:spcBef>
                <a:spcPct val="0"/>
              </a:spcBef>
              <a:spcAft>
                <a:spcPct val="0"/>
              </a:spcAft>
              <a:defRPr kumimoji="1" sz="3600">
                <a:solidFill>
                  <a:schemeClr val="bg1"/>
                </a:solidFill>
                <a:latin typeface="Arial" charset="0"/>
                <a:ea typeface="ＭＳ Ｐゴシック" pitchFamily="50" charset="-128"/>
              </a:defRPr>
            </a:lvl8pPr>
            <a:lvl9pPr marL="1828800" algn="ctr" rtl="0" eaLnBrk="1" fontAlgn="base" hangingPunct="1">
              <a:spcBef>
                <a:spcPct val="0"/>
              </a:spcBef>
              <a:spcAft>
                <a:spcPct val="0"/>
              </a:spcAft>
              <a:defRPr kumimoji="1" sz="3600">
                <a:solidFill>
                  <a:schemeClr val="bg1"/>
                </a:solidFill>
                <a:latin typeface="Arial" charset="0"/>
                <a:ea typeface="ＭＳ Ｐゴシック" pitchFamily="50"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1" lang="ja-JP" altLang="en-US" sz="3200" b="0" i="0" u="none" strike="noStrike" kern="0" cap="none" spc="0" normalizeH="0" baseline="0" noProof="0" dirty="0" smtClean="0">
                <a:ln>
                  <a:noFill/>
                </a:ln>
                <a:solidFill>
                  <a:srgbClr val="FFFFFF"/>
                </a:solidFill>
                <a:effectLst/>
                <a:uLnTx/>
                <a:uFillTx/>
                <a:latin typeface="HGPｺﾞｼｯｸE" pitchFamily="50" charset="-128"/>
                <a:ea typeface="HGPｺﾞｼｯｸE" pitchFamily="50" charset="-128"/>
                <a:cs typeface="+mj-cs"/>
              </a:rPr>
              <a:t>２－３．アンケート結果の概要</a:t>
            </a:r>
          </a:p>
        </p:txBody>
      </p:sp>
    </p:spTree>
    <p:extLst>
      <p:ext uri="{BB962C8B-B14F-4D97-AF65-F5344CB8AC3E}">
        <p14:creationId xmlns:p14="http://schemas.microsoft.com/office/powerpoint/2010/main" val="98573806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6"/>
          <p:cNvSpPr txBox="1">
            <a:spLocks noGrp="1" noChangeArrowheads="1"/>
          </p:cNvSpPr>
          <p:nvPr/>
        </p:nvSpPr>
        <p:spPr bwMode="auto">
          <a:xfrm>
            <a:off x="6553200" y="6381750"/>
            <a:ext cx="21336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rgbClr val="006666"/>
              </a:buClr>
              <a:buFont typeface="Wingdings" panose="05000000000000000000" pitchFamily="2" charset="2"/>
              <a:buChar char="n"/>
              <a:defRPr kumimoji="1" sz="3200">
                <a:solidFill>
                  <a:schemeClr val="tx1"/>
                </a:solidFill>
                <a:latin typeface="HGPｺﾞｼｯｸE" panose="020B0900000000000000" pitchFamily="50" charset="-128"/>
                <a:ea typeface="HGPｺﾞｼｯｸE" panose="020B0900000000000000" pitchFamily="50" charset="-128"/>
              </a:defRPr>
            </a:lvl1pPr>
            <a:lvl2pPr marL="742950" indent="-285750">
              <a:spcBef>
                <a:spcPct val="20000"/>
              </a:spcBef>
              <a:buClr>
                <a:srgbClr val="669900"/>
              </a:buClr>
              <a:buFont typeface="Wingdings" panose="05000000000000000000" pitchFamily="2" charset="2"/>
              <a:buChar char="l"/>
              <a:defRPr kumimoji="1" sz="2800">
                <a:solidFill>
                  <a:schemeClr val="tx1"/>
                </a:solidFill>
                <a:latin typeface="HGPｺﾞｼｯｸE" panose="020B0900000000000000" pitchFamily="50" charset="-128"/>
                <a:ea typeface="HGPｺﾞｼｯｸE" panose="020B0900000000000000" pitchFamily="50" charset="-128"/>
              </a:defRPr>
            </a:lvl2pPr>
            <a:lvl3pPr marL="1143000" indent="-228600">
              <a:spcBef>
                <a:spcPct val="20000"/>
              </a:spcBef>
              <a:buClr>
                <a:srgbClr val="FF3300"/>
              </a:buClr>
              <a:buFont typeface="Wingdings" panose="05000000000000000000" pitchFamily="2" charset="2"/>
              <a:buChar char="ª"/>
              <a:defRPr kumimoji="1" sz="2400">
                <a:solidFill>
                  <a:schemeClr val="tx1"/>
                </a:solidFill>
                <a:latin typeface="HGPｺﾞｼｯｸE" panose="020B0900000000000000" pitchFamily="50" charset="-128"/>
                <a:ea typeface="HGPｺﾞｼｯｸE" panose="020B0900000000000000" pitchFamily="50" charset="-128"/>
              </a:defRPr>
            </a:lvl3pPr>
            <a:lvl4pPr marL="1600200" indent="-228600">
              <a:spcBef>
                <a:spcPct val="20000"/>
              </a:spcBef>
              <a:buFont typeface="Wingdings" panose="05000000000000000000" pitchFamily="2" charset="2"/>
              <a:buChar char="ü"/>
              <a:defRPr kumimoji="1" sz="2000">
                <a:solidFill>
                  <a:schemeClr val="tx1"/>
                </a:solidFill>
                <a:latin typeface="HGPｺﾞｼｯｸE" panose="020B0900000000000000" pitchFamily="50" charset="-128"/>
                <a:ea typeface="HGPｺﾞｼｯｸE" panose="020B0900000000000000" pitchFamily="50" charset="-128"/>
              </a:defRPr>
            </a:lvl4pPr>
            <a:lvl5pPr marL="2057400" indent="-228600">
              <a:spcBef>
                <a:spcPct val="20000"/>
              </a:spcBef>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5pPr>
            <a:lvl6pPr marL="25146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6pPr>
            <a:lvl7pPr marL="29718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7pPr>
            <a:lvl8pPr marL="34290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8pPr>
            <a:lvl9pPr marL="38862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AE42EC30-9E4E-41BA-88E9-6AC534FADB75}" type="slidenum">
              <a:rPr kumimoji="1" lang="en-US" altLang="ja-JP" sz="1400" b="0" i="0" u="none" strike="noStrike" kern="1200" cap="none" spc="0" normalizeH="0" baseline="0" noProof="0">
                <a:ln>
                  <a:noFill/>
                </a:ln>
                <a:solidFill>
                  <a:srgbClr val="000000"/>
                </a:solidFill>
                <a:effectLst/>
                <a:uLnTx/>
                <a:uFillTx/>
                <a:latin typeface="HGPｺﾞｼｯｸE" panose="020B0900000000000000" pitchFamily="50" charset="-128"/>
                <a:ea typeface="HGPｺﾞｼｯｸE" panose="020B0900000000000000" pitchFamily="50" charset="-128"/>
                <a:cs typeface="+mn-cs"/>
              </a:rPr>
              <a:pPr marL="0" marR="0" lvl="0" indent="0" algn="r" defTabSz="914400" rtl="0" eaLnBrk="1" fontAlgn="base" latinLnBrk="0" hangingPunct="1">
                <a:lnSpc>
                  <a:spcPct val="100000"/>
                </a:lnSpc>
                <a:spcBef>
                  <a:spcPct val="0"/>
                </a:spcBef>
                <a:spcAft>
                  <a:spcPct val="0"/>
                </a:spcAft>
                <a:buClrTx/>
                <a:buSzTx/>
                <a:buFontTx/>
                <a:buNone/>
                <a:tabLst/>
                <a:defRPr/>
              </a:pPr>
              <a:t>13</a:t>
            </a:fld>
            <a:endParaRPr kumimoji="1" lang="en-US" altLang="ja-JP" sz="1400" b="0" i="0" u="none" strike="noStrike" kern="1200" cap="none" spc="0" normalizeH="0" baseline="0" noProof="0">
              <a:ln>
                <a:noFill/>
              </a:ln>
              <a:solidFill>
                <a:srgbClr val="000000"/>
              </a:solidFill>
              <a:effectLst/>
              <a:uLnTx/>
              <a:uFillTx/>
              <a:latin typeface="HGPｺﾞｼｯｸE" panose="020B0900000000000000" pitchFamily="50" charset="-128"/>
              <a:ea typeface="HGPｺﾞｼｯｸE" panose="020B0900000000000000" pitchFamily="50" charset="-128"/>
              <a:cs typeface="+mn-cs"/>
            </a:endParaRPr>
          </a:p>
        </p:txBody>
      </p:sp>
      <p:sp>
        <p:nvSpPr>
          <p:cNvPr id="56323" name="Rectangle 6"/>
          <p:cNvSpPr txBox="1">
            <a:spLocks noGrp="1" noChangeArrowheads="1"/>
          </p:cNvSpPr>
          <p:nvPr/>
        </p:nvSpPr>
        <p:spPr bwMode="auto">
          <a:xfrm>
            <a:off x="6553200" y="6381750"/>
            <a:ext cx="21336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rgbClr val="006666"/>
              </a:buClr>
              <a:buFont typeface="Wingdings" panose="05000000000000000000" pitchFamily="2" charset="2"/>
              <a:buChar char="n"/>
              <a:defRPr kumimoji="1" sz="3200">
                <a:solidFill>
                  <a:schemeClr val="tx1"/>
                </a:solidFill>
                <a:latin typeface="HGPｺﾞｼｯｸE" panose="020B0900000000000000" pitchFamily="50" charset="-128"/>
                <a:ea typeface="HGPｺﾞｼｯｸE" panose="020B0900000000000000" pitchFamily="50" charset="-128"/>
              </a:defRPr>
            </a:lvl1pPr>
            <a:lvl2pPr marL="742950" indent="-285750">
              <a:spcBef>
                <a:spcPct val="20000"/>
              </a:spcBef>
              <a:buClr>
                <a:srgbClr val="669900"/>
              </a:buClr>
              <a:buFont typeface="Wingdings" panose="05000000000000000000" pitchFamily="2" charset="2"/>
              <a:buChar char="l"/>
              <a:defRPr kumimoji="1" sz="2800">
                <a:solidFill>
                  <a:schemeClr val="tx1"/>
                </a:solidFill>
                <a:latin typeface="HGPｺﾞｼｯｸE" panose="020B0900000000000000" pitchFamily="50" charset="-128"/>
                <a:ea typeface="HGPｺﾞｼｯｸE" panose="020B0900000000000000" pitchFamily="50" charset="-128"/>
              </a:defRPr>
            </a:lvl2pPr>
            <a:lvl3pPr marL="1143000" indent="-228600">
              <a:spcBef>
                <a:spcPct val="20000"/>
              </a:spcBef>
              <a:buClr>
                <a:srgbClr val="FF3300"/>
              </a:buClr>
              <a:buFont typeface="Wingdings" panose="05000000000000000000" pitchFamily="2" charset="2"/>
              <a:buChar char="ª"/>
              <a:defRPr kumimoji="1" sz="2400">
                <a:solidFill>
                  <a:schemeClr val="tx1"/>
                </a:solidFill>
                <a:latin typeface="HGPｺﾞｼｯｸE" panose="020B0900000000000000" pitchFamily="50" charset="-128"/>
                <a:ea typeface="HGPｺﾞｼｯｸE" panose="020B0900000000000000" pitchFamily="50" charset="-128"/>
              </a:defRPr>
            </a:lvl3pPr>
            <a:lvl4pPr marL="1600200" indent="-228600">
              <a:spcBef>
                <a:spcPct val="20000"/>
              </a:spcBef>
              <a:buFont typeface="Wingdings" panose="05000000000000000000" pitchFamily="2" charset="2"/>
              <a:buChar char="ü"/>
              <a:defRPr kumimoji="1" sz="2000">
                <a:solidFill>
                  <a:schemeClr val="tx1"/>
                </a:solidFill>
                <a:latin typeface="HGPｺﾞｼｯｸE" panose="020B0900000000000000" pitchFamily="50" charset="-128"/>
                <a:ea typeface="HGPｺﾞｼｯｸE" panose="020B0900000000000000" pitchFamily="50" charset="-128"/>
              </a:defRPr>
            </a:lvl4pPr>
            <a:lvl5pPr marL="2057400" indent="-228600">
              <a:spcBef>
                <a:spcPct val="20000"/>
              </a:spcBef>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5pPr>
            <a:lvl6pPr marL="25146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6pPr>
            <a:lvl7pPr marL="29718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7pPr>
            <a:lvl8pPr marL="34290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8pPr>
            <a:lvl9pPr marL="38862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4005B28C-25D6-44DB-99F8-6CCAB2EEE3BB}" type="slidenum">
              <a:rPr kumimoji="1" lang="en-US" altLang="ja-JP" sz="1400" b="0" i="0" u="none" strike="noStrike" kern="1200" cap="none" spc="0" normalizeH="0" baseline="0" noProof="0">
                <a:ln>
                  <a:noFill/>
                </a:ln>
                <a:solidFill>
                  <a:srgbClr val="000000"/>
                </a:solidFill>
                <a:effectLst/>
                <a:uLnTx/>
                <a:uFillTx/>
                <a:latin typeface="HGPｺﾞｼｯｸE" panose="020B0900000000000000" pitchFamily="50" charset="-128"/>
                <a:ea typeface="HGPｺﾞｼｯｸE" panose="020B0900000000000000" pitchFamily="50" charset="-128"/>
                <a:cs typeface="+mn-cs"/>
              </a:rPr>
              <a:pPr marL="0" marR="0" lvl="0" indent="0" algn="r" defTabSz="914400" rtl="0" eaLnBrk="1" fontAlgn="base" latinLnBrk="0" hangingPunct="1">
                <a:lnSpc>
                  <a:spcPct val="100000"/>
                </a:lnSpc>
                <a:spcBef>
                  <a:spcPct val="0"/>
                </a:spcBef>
                <a:spcAft>
                  <a:spcPct val="0"/>
                </a:spcAft>
                <a:buClrTx/>
                <a:buSzTx/>
                <a:buFontTx/>
                <a:buNone/>
                <a:tabLst/>
                <a:defRPr/>
              </a:pPr>
              <a:t>13</a:t>
            </a:fld>
            <a:endParaRPr kumimoji="1" lang="en-US" altLang="ja-JP" sz="1400" b="0" i="0" u="none" strike="noStrike" kern="1200" cap="none" spc="0" normalizeH="0" baseline="0" noProof="0">
              <a:ln>
                <a:noFill/>
              </a:ln>
              <a:solidFill>
                <a:srgbClr val="000000"/>
              </a:solidFill>
              <a:effectLst/>
              <a:uLnTx/>
              <a:uFillTx/>
              <a:latin typeface="HGPｺﾞｼｯｸE" panose="020B0900000000000000" pitchFamily="50" charset="-128"/>
              <a:ea typeface="HGPｺﾞｼｯｸE" panose="020B0900000000000000" pitchFamily="50" charset="-128"/>
              <a:cs typeface="+mn-cs"/>
            </a:endParaRPr>
          </a:p>
        </p:txBody>
      </p:sp>
      <p:sp>
        <p:nvSpPr>
          <p:cNvPr id="30724" name="Rectangle 3"/>
          <p:cNvSpPr>
            <a:spLocks noGrp="1" noChangeArrowheads="1"/>
          </p:cNvSpPr>
          <p:nvPr>
            <p:ph type="body" idx="4294967295"/>
          </p:nvPr>
        </p:nvSpPr>
        <p:spPr>
          <a:xfrm>
            <a:off x="179388" y="971550"/>
            <a:ext cx="8774112" cy="5380038"/>
          </a:xfrm>
        </p:spPr>
        <p:txBody>
          <a:bodyPr/>
          <a:lstStyle/>
          <a:p>
            <a:pPr eaLnBrk="1" hangingPunct="1">
              <a:defRPr/>
            </a:pPr>
            <a:r>
              <a:rPr sz="2400" dirty="0" smtClean="0">
                <a:solidFill>
                  <a:srgbClr val="000000"/>
                </a:solidFill>
                <a:cs typeface="+mn-cs"/>
              </a:rPr>
              <a:t>今回の調査結果より、特に防災分野においては</a:t>
            </a:r>
            <a:r>
              <a:rPr lang="en-US" altLang="ja-JP" sz="2400" dirty="0" smtClean="0">
                <a:solidFill>
                  <a:srgbClr val="000000"/>
                </a:solidFill>
                <a:cs typeface="+mn-cs"/>
              </a:rPr>
              <a:t>LGWAN</a:t>
            </a:r>
            <a:r>
              <a:rPr sz="2400" dirty="0" smtClean="0">
                <a:solidFill>
                  <a:srgbClr val="000000"/>
                </a:solidFill>
                <a:cs typeface="+mn-cs"/>
              </a:rPr>
              <a:t>版システム構築に対する一定のニーズを確認することができたため、</a:t>
            </a:r>
            <a:r>
              <a:rPr sz="2400" u="sng" dirty="0" smtClean="0">
                <a:solidFill>
                  <a:srgbClr val="000000"/>
                </a:solidFill>
                <a:cs typeface="+mn-cs"/>
              </a:rPr>
              <a:t>次年度運用開始にむけて</a:t>
            </a:r>
            <a:r>
              <a:rPr lang="en-US" altLang="ja-JP" sz="2400" u="sng" dirty="0" smtClean="0">
                <a:solidFill>
                  <a:srgbClr val="000000"/>
                </a:solidFill>
                <a:cs typeface="+mn-cs"/>
              </a:rPr>
              <a:t>LGWAN</a:t>
            </a:r>
            <a:r>
              <a:rPr sz="2400" u="sng" dirty="0" smtClean="0">
                <a:solidFill>
                  <a:srgbClr val="000000"/>
                </a:solidFill>
                <a:cs typeface="+mn-cs"/>
              </a:rPr>
              <a:t>版システムの構築をすすめる方向とする</a:t>
            </a:r>
            <a:r>
              <a:rPr sz="2400" dirty="0" smtClean="0">
                <a:solidFill>
                  <a:srgbClr val="000000"/>
                </a:solidFill>
                <a:cs typeface="+mn-cs"/>
              </a:rPr>
              <a:t>。</a:t>
            </a:r>
            <a:endParaRPr lang="en-US" altLang="ja-JP" sz="2400" dirty="0" smtClean="0">
              <a:solidFill>
                <a:srgbClr val="000000"/>
              </a:solidFill>
              <a:cs typeface="+mn-cs"/>
            </a:endParaRPr>
          </a:p>
          <a:p>
            <a:pPr lvl="1" eaLnBrk="1" hangingPunct="1">
              <a:defRPr/>
            </a:pPr>
            <a:endParaRPr lang="en-US" altLang="ja-JP" sz="900" dirty="0">
              <a:solidFill>
                <a:srgbClr val="000000"/>
              </a:solidFill>
              <a:cs typeface="+mn-cs"/>
            </a:endParaRPr>
          </a:p>
          <a:p>
            <a:pPr eaLnBrk="1" hangingPunct="1">
              <a:defRPr/>
            </a:pPr>
            <a:r>
              <a:rPr sz="2400" dirty="0">
                <a:solidFill>
                  <a:srgbClr val="000000"/>
                </a:solidFill>
                <a:cs typeface="+mn-cs"/>
              </a:rPr>
              <a:t>現在</a:t>
            </a:r>
            <a:r>
              <a:rPr sz="2400" dirty="0" smtClean="0">
                <a:solidFill>
                  <a:srgbClr val="000000"/>
                </a:solidFill>
                <a:cs typeface="+mn-cs"/>
              </a:rPr>
              <a:t>のインターネット版システムの取扱いについては、各市町のセキュリティ強靭化策の動向を見据えて検討を行う必要があることから、</a:t>
            </a:r>
            <a:r>
              <a:rPr lang="en-US" altLang="ja-JP" sz="2400" dirty="0" smtClean="0">
                <a:solidFill>
                  <a:srgbClr val="000000"/>
                </a:solidFill>
                <a:cs typeface="+mn-cs"/>
              </a:rPr>
              <a:t>LGWAN</a:t>
            </a:r>
            <a:r>
              <a:rPr sz="2400" dirty="0" smtClean="0">
                <a:solidFill>
                  <a:srgbClr val="000000"/>
                </a:solidFill>
                <a:cs typeface="+mn-cs"/>
              </a:rPr>
              <a:t>版システム構築後も、</a:t>
            </a:r>
            <a:r>
              <a:rPr sz="2400" u="sng" dirty="0" smtClean="0">
                <a:solidFill>
                  <a:srgbClr val="000000"/>
                </a:solidFill>
                <a:cs typeface="+mn-cs"/>
              </a:rPr>
              <a:t>当面は</a:t>
            </a:r>
            <a:r>
              <a:rPr lang="en-US" altLang="ja-JP" sz="2400" u="sng" dirty="0" smtClean="0">
                <a:solidFill>
                  <a:srgbClr val="000000"/>
                </a:solidFill>
                <a:cs typeface="+mn-cs"/>
              </a:rPr>
              <a:t>LGWAN</a:t>
            </a:r>
            <a:r>
              <a:rPr sz="2400" u="sng" dirty="0" smtClean="0">
                <a:solidFill>
                  <a:srgbClr val="000000"/>
                </a:solidFill>
                <a:cs typeface="+mn-cs"/>
              </a:rPr>
              <a:t>版とインターネット版を平行運用することを想定する</a:t>
            </a:r>
            <a:r>
              <a:rPr sz="2400" dirty="0" smtClean="0">
                <a:solidFill>
                  <a:srgbClr val="000000"/>
                </a:solidFill>
                <a:cs typeface="+mn-cs"/>
              </a:rPr>
              <a:t>。</a:t>
            </a:r>
            <a:endParaRPr lang="en-US" altLang="ja-JP" sz="2400" dirty="0" smtClean="0">
              <a:solidFill>
                <a:srgbClr val="000000"/>
              </a:solidFill>
              <a:cs typeface="+mn-cs"/>
            </a:endParaRPr>
          </a:p>
          <a:p>
            <a:pPr lvl="1" eaLnBrk="1" hangingPunct="1">
              <a:defRPr/>
            </a:pPr>
            <a:endParaRPr lang="en-US" altLang="ja-JP" sz="900" dirty="0" smtClean="0">
              <a:solidFill>
                <a:srgbClr val="000000"/>
              </a:solidFill>
              <a:cs typeface="+mn-cs"/>
            </a:endParaRPr>
          </a:p>
          <a:p>
            <a:pPr eaLnBrk="1" hangingPunct="1">
              <a:defRPr/>
            </a:pPr>
            <a:r>
              <a:rPr sz="2400" dirty="0" smtClean="0">
                <a:solidFill>
                  <a:srgbClr val="000000"/>
                </a:solidFill>
                <a:cs typeface="+mn-cs"/>
              </a:rPr>
              <a:t>今後、各市町のシステム利用環境やシステム利用状況の動向をふまえ、</a:t>
            </a:r>
            <a:r>
              <a:rPr sz="2400" u="sng" dirty="0" smtClean="0">
                <a:solidFill>
                  <a:srgbClr val="000000"/>
                </a:solidFill>
                <a:cs typeface="+mn-cs"/>
              </a:rPr>
              <a:t>インターネット版システムと</a:t>
            </a:r>
            <a:r>
              <a:rPr lang="en-US" altLang="ja-JP" sz="2400" u="sng" dirty="0" smtClean="0">
                <a:solidFill>
                  <a:srgbClr val="000000"/>
                </a:solidFill>
                <a:cs typeface="+mn-cs"/>
              </a:rPr>
              <a:t>LGWAN</a:t>
            </a:r>
            <a:r>
              <a:rPr sz="2400" u="sng" dirty="0" smtClean="0">
                <a:solidFill>
                  <a:srgbClr val="000000"/>
                </a:solidFill>
                <a:cs typeface="+mn-cs"/>
              </a:rPr>
              <a:t>版システムの位置づけ等について検討を継続していくこととする</a:t>
            </a:r>
            <a:r>
              <a:rPr sz="2400" dirty="0" smtClean="0">
                <a:solidFill>
                  <a:srgbClr val="000000"/>
                </a:solidFill>
                <a:cs typeface="+mn-cs"/>
              </a:rPr>
              <a:t>。</a:t>
            </a:r>
          </a:p>
          <a:p>
            <a:pPr lvl="1" eaLnBrk="1" hangingPunct="1">
              <a:buFont typeface="Wingdings" panose="05000000000000000000" pitchFamily="2" charset="2"/>
              <a:buNone/>
              <a:defRPr/>
            </a:pPr>
            <a:endParaRPr sz="2000" dirty="0" smtClean="0"/>
          </a:p>
        </p:txBody>
      </p:sp>
      <p:sp>
        <p:nvSpPr>
          <p:cNvPr id="7" name="Rectangle 2"/>
          <p:cNvSpPr txBox="1">
            <a:spLocks noChangeArrowheads="1"/>
          </p:cNvSpPr>
          <p:nvPr/>
        </p:nvSpPr>
        <p:spPr bwMode="auto">
          <a:xfrm>
            <a:off x="153988" y="77788"/>
            <a:ext cx="8990012" cy="503237"/>
          </a:xfrm>
          <a:prstGeom prst="rect">
            <a:avLst/>
          </a:prstGeom>
          <a:noFill/>
          <a:ln>
            <a:noFill/>
          </a:ln>
          <a:extLst/>
        </p:spPr>
        <p:txBody>
          <a:bodyPr anchor="ctr"/>
          <a:lstStyle>
            <a:lvl1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cs typeface="+mj-cs"/>
              </a:defRPr>
            </a:lvl1pPr>
            <a:lvl2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2pPr>
            <a:lvl3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3pPr>
            <a:lvl4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4pPr>
            <a:lvl5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5pPr>
            <a:lvl6pPr marL="457200" algn="ctr" rtl="0" eaLnBrk="1" fontAlgn="base" hangingPunct="1">
              <a:spcBef>
                <a:spcPct val="0"/>
              </a:spcBef>
              <a:spcAft>
                <a:spcPct val="0"/>
              </a:spcAft>
              <a:defRPr kumimoji="1" sz="3600">
                <a:solidFill>
                  <a:schemeClr val="bg1"/>
                </a:solidFill>
                <a:latin typeface="Arial" charset="0"/>
                <a:ea typeface="ＭＳ Ｐゴシック" pitchFamily="50" charset="-128"/>
              </a:defRPr>
            </a:lvl6pPr>
            <a:lvl7pPr marL="914400" algn="ctr" rtl="0" eaLnBrk="1" fontAlgn="base" hangingPunct="1">
              <a:spcBef>
                <a:spcPct val="0"/>
              </a:spcBef>
              <a:spcAft>
                <a:spcPct val="0"/>
              </a:spcAft>
              <a:defRPr kumimoji="1" sz="3600">
                <a:solidFill>
                  <a:schemeClr val="bg1"/>
                </a:solidFill>
                <a:latin typeface="Arial" charset="0"/>
                <a:ea typeface="ＭＳ Ｐゴシック" pitchFamily="50" charset="-128"/>
              </a:defRPr>
            </a:lvl7pPr>
            <a:lvl8pPr marL="1371600" algn="ctr" rtl="0" eaLnBrk="1" fontAlgn="base" hangingPunct="1">
              <a:spcBef>
                <a:spcPct val="0"/>
              </a:spcBef>
              <a:spcAft>
                <a:spcPct val="0"/>
              </a:spcAft>
              <a:defRPr kumimoji="1" sz="3600">
                <a:solidFill>
                  <a:schemeClr val="bg1"/>
                </a:solidFill>
                <a:latin typeface="Arial" charset="0"/>
                <a:ea typeface="ＭＳ Ｐゴシック" pitchFamily="50" charset="-128"/>
              </a:defRPr>
            </a:lvl8pPr>
            <a:lvl9pPr marL="1828800" algn="ctr" rtl="0" eaLnBrk="1" fontAlgn="base" hangingPunct="1">
              <a:spcBef>
                <a:spcPct val="0"/>
              </a:spcBef>
              <a:spcAft>
                <a:spcPct val="0"/>
              </a:spcAft>
              <a:defRPr kumimoji="1" sz="3600">
                <a:solidFill>
                  <a:schemeClr val="bg1"/>
                </a:solidFill>
                <a:latin typeface="Arial" charset="0"/>
                <a:ea typeface="ＭＳ Ｐゴシック" pitchFamily="50"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1" lang="ja-JP" altLang="en-US" sz="3200" b="0" i="0" u="none" strike="noStrike" kern="0" cap="none" spc="0" normalizeH="0" baseline="0" noProof="0" dirty="0" smtClean="0">
                <a:ln>
                  <a:noFill/>
                </a:ln>
                <a:solidFill>
                  <a:srgbClr val="FFFFFF"/>
                </a:solidFill>
                <a:effectLst/>
                <a:uLnTx/>
                <a:uFillTx/>
                <a:latin typeface="HGPｺﾞｼｯｸE" pitchFamily="50" charset="-128"/>
                <a:ea typeface="HGPｺﾞｼｯｸE" pitchFamily="50" charset="-128"/>
                <a:cs typeface="+mj-cs"/>
              </a:rPr>
              <a:t>２－４．今年度の取りまとめについて</a:t>
            </a:r>
          </a:p>
        </p:txBody>
      </p:sp>
    </p:spTree>
    <p:extLst>
      <p:ext uri="{BB962C8B-B14F-4D97-AF65-F5344CB8AC3E}">
        <p14:creationId xmlns:p14="http://schemas.microsoft.com/office/powerpoint/2010/main" val="198642705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6"/>
          <p:cNvSpPr txBox="1">
            <a:spLocks noGrp="1" noChangeArrowheads="1"/>
          </p:cNvSpPr>
          <p:nvPr/>
        </p:nvSpPr>
        <p:spPr bwMode="auto">
          <a:xfrm>
            <a:off x="6553200" y="6381750"/>
            <a:ext cx="21336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r" eaLnBrk="1" hangingPunct="1">
              <a:spcBef>
                <a:spcPct val="0"/>
              </a:spcBef>
              <a:buClrTx/>
              <a:buFontTx/>
              <a:buNone/>
            </a:pPr>
            <a:fld id="{7977F7F0-BD89-4362-8FD3-639B471CE2F1}" type="slidenum">
              <a:rPr lang="en-US" altLang="ja-JP" sz="1400">
                <a:solidFill>
                  <a:srgbClr val="000000"/>
                </a:solidFill>
              </a:rPr>
              <a:pPr algn="r" eaLnBrk="1" hangingPunct="1">
                <a:spcBef>
                  <a:spcPct val="0"/>
                </a:spcBef>
                <a:buClrTx/>
                <a:buFontTx/>
                <a:buNone/>
              </a:pPr>
              <a:t>14</a:t>
            </a:fld>
            <a:endParaRPr lang="en-US" altLang="ja-JP" sz="1400">
              <a:solidFill>
                <a:srgbClr val="000000"/>
              </a:solidFill>
            </a:endParaRPr>
          </a:p>
        </p:txBody>
      </p:sp>
      <p:sp>
        <p:nvSpPr>
          <p:cNvPr id="31747" name="Rectangle 6"/>
          <p:cNvSpPr txBox="1">
            <a:spLocks noGrp="1" noChangeArrowheads="1"/>
          </p:cNvSpPr>
          <p:nvPr/>
        </p:nvSpPr>
        <p:spPr bwMode="auto">
          <a:xfrm>
            <a:off x="6553200" y="6381750"/>
            <a:ext cx="21336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r" eaLnBrk="1" hangingPunct="1">
              <a:spcBef>
                <a:spcPct val="0"/>
              </a:spcBef>
              <a:buClrTx/>
              <a:buFontTx/>
              <a:buNone/>
            </a:pPr>
            <a:fld id="{C4B550A0-24AD-40FD-8D72-BF82D4829146}" type="slidenum">
              <a:rPr lang="en-US" altLang="ja-JP" sz="1400">
                <a:solidFill>
                  <a:srgbClr val="000000"/>
                </a:solidFill>
              </a:rPr>
              <a:pPr algn="r" eaLnBrk="1" hangingPunct="1">
                <a:spcBef>
                  <a:spcPct val="0"/>
                </a:spcBef>
                <a:buClrTx/>
                <a:buFontTx/>
                <a:buNone/>
              </a:pPr>
              <a:t>14</a:t>
            </a:fld>
            <a:endParaRPr lang="en-US" altLang="ja-JP" sz="1400">
              <a:solidFill>
                <a:srgbClr val="000000"/>
              </a:solidFill>
            </a:endParaRPr>
          </a:p>
        </p:txBody>
      </p:sp>
      <p:sp>
        <p:nvSpPr>
          <p:cNvPr id="31748" name="Rectangle 4"/>
          <p:cNvSpPr>
            <a:spLocks noChangeArrowheads="1"/>
          </p:cNvSpPr>
          <p:nvPr/>
        </p:nvSpPr>
        <p:spPr bwMode="auto">
          <a:xfrm>
            <a:off x="77788" y="2641600"/>
            <a:ext cx="8964612" cy="1439863"/>
          </a:xfrm>
          <a:prstGeom prst="rect">
            <a:avLst/>
          </a:prstGeom>
          <a:noFill/>
          <a:ln>
            <a:noFill/>
          </a:ln>
          <a:effectLst>
            <a:outerShdw dist="35921" dir="2700000" algn="ctr" rotWithShape="0">
              <a:srgbClr val="B2B2B2"/>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ctr" eaLnBrk="1" hangingPunct="1">
              <a:spcBef>
                <a:spcPct val="0"/>
              </a:spcBef>
              <a:buClrTx/>
              <a:buFontTx/>
              <a:buNone/>
            </a:pPr>
            <a:r>
              <a:rPr lang="ja-JP" altLang="en-US" sz="3600" b="1">
                <a:solidFill>
                  <a:srgbClr val="000000"/>
                </a:solidFill>
              </a:rPr>
              <a:t>３．都市計画情報のシステム搭載にむけた</a:t>
            </a:r>
            <a:endParaRPr lang="en-US" altLang="ja-JP" sz="3600" b="1">
              <a:solidFill>
                <a:srgbClr val="000000"/>
              </a:solidFill>
            </a:endParaRPr>
          </a:p>
          <a:p>
            <a:pPr algn="ctr" eaLnBrk="1" hangingPunct="1">
              <a:spcBef>
                <a:spcPct val="0"/>
              </a:spcBef>
              <a:buClrTx/>
              <a:buFontTx/>
              <a:buNone/>
            </a:pPr>
            <a:r>
              <a:rPr lang="ja-JP" altLang="en-US" sz="3600" b="1">
                <a:solidFill>
                  <a:srgbClr val="000000"/>
                </a:solidFill>
              </a:rPr>
              <a:t>検討について</a:t>
            </a:r>
            <a:endParaRPr lang="ja-JP" altLang="en-US" sz="3600">
              <a:solidFill>
                <a:srgbClr val="000000"/>
              </a:solidFill>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6"/>
          <p:cNvSpPr txBox="1">
            <a:spLocks noGrp="1" noChangeArrowheads="1"/>
          </p:cNvSpPr>
          <p:nvPr/>
        </p:nvSpPr>
        <p:spPr bwMode="auto">
          <a:xfrm>
            <a:off x="6553200" y="6381750"/>
            <a:ext cx="21336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r" eaLnBrk="1" hangingPunct="1">
              <a:spcBef>
                <a:spcPct val="0"/>
              </a:spcBef>
              <a:buClrTx/>
              <a:buFontTx/>
              <a:buNone/>
            </a:pPr>
            <a:fld id="{3FA6CE8C-0A3B-4A76-AB0B-AA2193BE793E}" type="slidenum">
              <a:rPr lang="en-US" altLang="ja-JP" sz="1400">
                <a:solidFill>
                  <a:srgbClr val="000000"/>
                </a:solidFill>
              </a:rPr>
              <a:pPr algn="r" eaLnBrk="1" hangingPunct="1">
                <a:spcBef>
                  <a:spcPct val="0"/>
                </a:spcBef>
                <a:buClrTx/>
                <a:buFontTx/>
                <a:buNone/>
              </a:pPr>
              <a:t>15</a:t>
            </a:fld>
            <a:endParaRPr lang="en-US" altLang="ja-JP" sz="1400">
              <a:solidFill>
                <a:srgbClr val="000000"/>
              </a:solidFill>
            </a:endParaRPr>
          </a:p>
        </p:txBody>
      </p:sp>
      <p:sp>
        <p:nvSpPr>
          <p:cNvPr id="26627" name="Rectangle 6"/>
          <p:cNvSpPr txBox="1">
            <a:spLocks noGrp="1" noChangeArrowheads="1"/>
          </p:cNvSpPr>
          <p:nvPr/>
        </p:nvSpPr>
        <p:spPr bwMode="auto">
          <a:xfrm>
            <a:off x="6553200" y="6381750"/>
            <a:ext cx="21336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r" eaLnBrk="1" hangingPunct="1">
              <a:spcBef>
                <a:spcPct val="0"/>
              </a:spcBef>
              <a:buClrTx/>
              <a:buFontTx/>
              <a:buNone/>
            </a:pPr>
            <a:fld id="{3E3C6D7A-DF01-4B48-AB84-26330BE6DE61}" type="slidenum">
              <a:rPr lang="en-US" altLang="ja-JP" sz="1400">
                <a:solidFill>
                  <a:srgbClr val="000000"/>
                </a:solidFill>
              </a:rPr>
              <a:pPr algn="r" eaLnBrk="1" hangingPunct="1">
                <a:spcBef>
                  <a:spcPct val="0"/>
                </a:spcBef>
                <a:buClrTx/>
                <a:buFontTx/>
                <a:buNone/>
              </a:pPr>
              <a:t>15</a:t>
            </a:fld>
            <a:endParaRPr lang="en-US" altLang="ja-JP" sz="1400">
              <a:solidFill>
                <a:srgbClr val="000000"/>
              </a:solidFill>
            </a:endParaRPr>
          </a:p>
        </p:txBody>
      </p:sp>
      <p:sp>
        <p:nvSpPr>
          <p:cNvPr id="7" name="Rectangle 2"/>
          <p:cNvSpPr txBox="1">
            <a:spLocks noChangeArrowheads="1"/>
          </p:cNvSpPr>
          <p:nvPr/>
        </p:nvSpPr>
        <p:spPr bwMode="auto">
          <a:xfrm>
            <a:off x="153988" y="77788"/>
            <a:ext cx="8990012" cy="503237"/>
          </a:xfrm>
          <a:prstGeom prst="rect">
            <a:avLst/>
          </a:prstGeom>
          <a:noFill/>
          <a:ln>
            <a:noFill/>
          </a:ln>
          <a:extLst/>
        </p:spPr>
        <p:txBody>
          <a:bodyPr anchor="ctr"/>
          <a:lstStyle>
            <a:lvl1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cs typeface="+mj-cs"/>
              </a:defRPr>
            </a:lvl1pPr>
            <a:lvl2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2pPr>
            <a:lvl3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3pPr>
            <a:lvl4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4pPr>
            <a:lvl5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5pPr>
            <a:lvl6pPr marL="457200" algn="ctr" rtl="0" eaLnBrk="1" fontAlgn="base" hangingPunct="1">
              <a:spcBef>
                <a:spcPct val="0"/>
              </a:spcBef>
              <a:spcAft>
                <a:spcPct val="0"/>
              </a:spcAft>
              <a:defRPr kumimoji="1" sz="3600">
                <a:solidFill>
                  <a:schemeClr val="bg1"/>
                </a:solidFill>
                <a:latin typeface="Arial" charset="0"/>
                <a:ea typeface="ＭＳ Ｐゴシック" pitchFamily="50" charset="-128"/>
              </a:defRPr>
            </a:lvl6pPr>
            <a:lvl7pPr marL="914400" algn="ctr" rtl="0" eaLnBrk="1" fontAlgn="base" hangingPunct="1">
              <a:spcBef>
                <a:spcPct val="0"/>
              </a:spcBef>
              <a:spcAft>
                <a:spcPct val="0"/>
              </a:spcAft>
              <a:defRPr kumimoji="1" sz="3600">
                <a:solidFill>
                  <a:schemeClr val="bg1"/>
                </a:solidFill>
                <a:latin typeface="Arial" charset="0"/>
                <a:ea typeface="ＭＳ Ｐゴシック" pitchFamily="50" charset="-128"/>
              </a:defRPr>
            </a:lvl7pPr>
            <a:lvl8pPr marL="1371600" algn="ctr" rtl="0" eaLnBrk="1" fontAlgn="base" hangingPunct="1">
              <a:spcBef>
                <a:spcPct val="0"/>
              </a:spcBef>
              <a:spcAft>
                <a:spcPct val="0"/>
              </a:spcAft>
              <a:defRPr kumimoji="1" sz="3600">
                <a:solidFill>
                  <a:schemeClr val="bg1"/>
                </a:solidFill>
                <a:latin typeface="Arial" charset="0"/>
                <a:ea typeface="ＭＳ Ｐゴシック" pitchFamily="50" charset="-128"/>
              </a:defRPr>
            </a:lvl8pPr>
            <a:lvl9pPr marL="1828800" algn="ctr" rtl="0" eaLnBrk="1" fontAlgn="base" hangingPunct="1">
              <a:spcBef>
                <a:spcPct val="0"/>
              </a:spcBef>
              <a:spcAft>
                <a:spcPct val="0"/>
              </a:spcAft>
              <a:defRPr kumimoji="1" sz="3600">
                <a:solidFill>
                  <a:schemeClr val="bg1"/>
                </a:solidFill>
                <a:latin typeface="Arial" charset="0"/>
                <a:ea typeface="ＭＳ Ｐゴシック" pitchFamily="50" charset="-128"/>
              </a:defRPr>
            </a:lvl9pPr>
          </a:lstStyle>
          <a:p>
            <a:pPr algn="l" eaLnBrk="1" hangingPunct="1">
              <a:defRPr/>
            </a:pPr>
            <a:r>
              <a:rPr lang="ja-JP" altLang="en-US" sz="3100" kern="0" dirty="0" smtClean="0">
                <a:solidFill>
                  <a:srgbClr val="FFFFFF"/>
                </a:solidFill>
              </a:rPr>
              <a:t>３－１．都市計画情報のシステム搭載に関する調査</a:t>
            </a:r>
          </a:p>
        </p:txBody>
      </p:sp>
      <p:sp>
        <p:nvSpPr>
          <p:cNvPr id="6" name="Rectangle 3"/>
          <p:cNvSpPr txBox="1">
            <a:spLocks noChangeArrowheads="1"/>
          </p:cNvSpPr>
          <p:nvPr/>
        </p:nvSpPr>
        <p:spPr bwMode="auto">
          <a:xfrm>
            <a:off x="250825" y="933450"/>
            <a:ext cx="8713788" cy="5591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lgn="l" rtl="0" eaLnBrk="0" fontAlgn="base" hangingPunct="0">
              <a:spcBef>
                <a:spcPct val="20000"/>
              </a:spcBef>
              <a:spcAft>
                <a:spcPct val="0"/>
              </a:spcAft>
              <a:buClr>
                <a:srgbClr val="006666"/>
              </a:buClr>
              <a:buFont typeface="Wingdings" pitchFamily="2" charset="2"/>
              <a:buChar char="n"/>
              <a:defRPr kumimoji="1" lang="ja-JP" altLang="en-US" sz="3200" dirty="0">
                <a:solidFill>
                  <a:schemeClr val="tx1"/>
                </a:solidFill>
                <a:latin typeface="HGPｺﾞｼｯｸE" pitchFamily="50" charset="-128"/>
                <a:ea typeface="HGPｺﾞｼｯｸE" pitchFamily="50" charset="-128"/>
                <a:cs typeface="+mn-cs"/>
              </a:defRPr>
            </a:lvl1pPr>
            <a:lvl2pPr marL="742950" indent="-285750" algn="l" rtl="0" eaLnBrk="0" fontAlgn="base" hangingPunct="0">
              <a:spcBef>
                <a:spcPct val="20000"/>
              </a:spcBef>
              <a:spcAft>
                <a:spcPct val="0"/>
              </a:spcAft>
              <a:buClr>
                <a:srgbClr val="669900"/>
              </a:buClr>
              <a:buFont typeface="Wingdings" pitchFamily="2" charset="2"/>
              <a:buChar char="l"/>
              <a:defRPr kumimoji="1" lang="ja-JP" altLang="en-US" sz="2800" dirty="0">
                <a:solidFill>
                  <a:schemeClr val="tx1"/>
                </a:solidFill>
                <a:latin typeface="HGPｺﾞｼｯｸE" pitchFamily="50" charset="-128"/>
                <a:ea typeface="HGPｺﾞｼｯｸE" pitchFamily="50" charset="-128"/>
              </a:defRPr>
            </a:lvl2pPr>
            <a:lvl3pPr marL="1143000" indent="-228600" algn="l" rtl="0" eaLnBrk="0" fontAlgn="base" hangingPunct="0">
              <a:spcBef>
                <a:spcPct val="20000"/>
              </a:spcBef>
              <a:spcAft>
                <a:spcPct val="0"/>
              </a:spcAft>
              <a:buClr>
                <a:srgbClr val="FF3300"/>
              </a:buClr>
              <a:buFont typeface="Wingdings" pitchFamily="2" charset="2"/>
              <a:buChar char="ª"/>
              <a:defRPr kumimoji="1" lang="ja-JP" altLang="en-US" sz="2400" dirty="0">
                <a:solidFill>
                  <a:schemeClr val="tx1"/>
                </a:solidFill>
                <a:latin typeface="HGPｺﾞｼｯｸE" pitchFamily="50" charset="-128"/>
                <a:ea typeface="HGPｺﾞｼｯｸE" pitchFamily="50" charset="-128"/>
              </a:defRPr>
            </a:lvl3pPr>
            <a:lvl4pPr marL="1600200" indent="-228600" algn="l" rtl="0" eaLnBrk="0" fontAlgn="base" hangingPunct="0">
              <a:spcBef>
                <a:spcPct val="20000"/>
              </a:spcBef>
              <a:spcAft>
                <a:spcPct val="0"/>
              </a:spcAft>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rtl="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algn="l" rtl="0" eaLnBrk="1" fontAlgn="base" hangingPunct="1">
              <a:spcBef>
                <a:spcPct val="20000"/>
              </a:spcBef>
              <a:spcAft>
                <a:spcPct val="0"/>
              </a:spcAft>
              <a:buChar char="»"/>
              <a:defRPr kumimoji="1" sz="2000">
                <a:solidFill>
                  <a:schemeClr val="tx1"/>
                </a:solidFill>
                <a:latin typeface="+mn-lt"/>
                <a:ea typeface="+mn-ea"/>
              </a:defRPr>
            </a:lvl6pPr>
            <a:lvl7pPr marL="2971800" indent="-228600" algn="l" rtl="0" eaLnBrk="1" fontAlgn="base" hangingPunct="1">
              <a:spcBef>
                <a:spcPct val="20000"/>
              </a:spcBef>
              <a:spcAft>
                <a:spcPct val="0"/>
              </a:spcAft>
              <a:buChar char="»"/>
              <a:defRPr kumimoji="1" sz="2000">
                <a:solidFill>
                  <a:schemeClr val="tx1"/>
                </a:solidFill>
                <a:latin typeface="+mn-lt"/>
                <a:ea typeface="+mn-ea"/>
              </a:defRPr>
            </a:lvl7pPr>
            <a:lvl8pPr marL="3429000" indent="-228600" algn="l" rtl="0" eaLnBrk="1" fontAlgn="base" hangingPunct="1">
              <a:spcBef>
                <a:spcPct val="20000"/>
              </a:spcBef>
              <a:spcAft>
                <a:spcPct val="0"/>
              </a:spcAft>
              <a:buChar char="»"/>
              <a:defRPr kumimoji="1" sz="2000">
                <a:solidFill>
                  <a:schemeClr val="tx1"/>
                </a:solidFill>
                <a:latin typeface="+mn-lt"/>
                <a:ea typeface="+mn-ea"/>
              </a:defRPr>
            </a:lvl8pPr>
            <a:lvl9pPr marL="3886200" indent="-228600" algn="l" rtl="0" eaLnBrk="1" fontAlgn="base" hangingPunct="1">
              <a:spcBef>
                <a:spcPct val="20000"/>
              </a:spcBef>
              <a:spcAft>
                <a:spcPct val="0"/>
              </a:spcAft>
              <a:buChar char="»"/>
              <a:defRPr kumimoji="1" sz="2000">
                <a:solidFill>
                  <a:schemeClr val="tx1"/>
                </a:solidFill>
                <a:latin typeface="+mn-lt"/>
                <a:ea typeface="+mn-ea"/>
              </a:defRPr>
            </a:lvl9pPr>
          </a:lstStyle>
          <a:p>
            <a:pPr eaLnBrk="1" hangingPunct="1">
              <a:defRPr/>
            </a:pPr>
            <a:r>
              <a:rPr lang="ja-JP" altLang="en-US" sz="2800" kern="0" spc="-300" dirty="0">
                <a:solidFill>
                  <a:srgbClr val="000000"/>
                </a:solidFill>
              </a:rPr>
              <a:t>都市</a:t>
            </a:r>
            <a:r>
              <a:rPr lang="ja-JP" altLang="en-US" sz="2800" kern="0" spc="-300" dirty="0" smtClean="0">
                <a:solidFill>
                  <a:srgbClr val="000000"/>
                </a:solidFill>
              </a:rPr>
              <a:t>計画情報の</a:t>
            </a:r>
            <a:r>
              <a:rPr sz="2800" kern="0" spc="-300" dirty="0" smtClean="0">
                <a:solidFill>
                  <a:srgbClr val="000000"/>
                </a:solidFill>
              </a:rPr>
              <a:t>システム導入に関するアンケート調査</a:t>
            </a:r>
            <a:endParaRPr lang="en-US" altLang="ja-JP" sz="2800" kern="0" spc="-300" dirty="0" smtClean="0">
              <a:solidFill>
                <a:srgbClr val="000000"/>
              </a:solidFill>
            </a:endParaRPr>
          </a:p>
          <a:p>
            <a:pPr lvl="1" eaLnBrk="1" hangingPunct="1">
              <a:defRPr/>
            </a:pPr>
            <a:r>
              <a:rPr sz="2400" kern="0" dirty="0" smtClean="0">
                <a:solidFill>
                  <a:srgbClr val="000000"/>
                </a:solidFill>
              </a:rPr>
              <a:t>調査目的</a:t>
            </a:r>
          </a:p>
          <a:p>
            <a:pPr lvl="2" eaLnBrk="1" hangingPunct="1">
              <a:defRPr/>
            </a:pPr>
            <a:r>
              <a:rPr lang="ja-JP" altLang="en-US" sz="2000" kern="0" dirty="0">
                <a:solidFill>
                  <a:srgbClr val="000000"/>
                </a:solidFill>
              </a:rPr>
              <a:t>都市</a:t>
            </a:r>
            <a:r>
              <a:rPr lang="ja-JP" altLang="en-US" sz="2000" kern="0" dirty="0" smtClean="0">
                <a:solidFill>
                  <a:srgbClr val="000000"/>
                </a:solidFill>
              </a:rPr>
              <a:t>計画情報</a:t>
            </a:r>
            <a:r>
              <a:rPr lang="ja-JP" altLang="en-US" sz="2000" kern="0" dirty="0">
                <a:solidFill>
                  <a:srgbClr val="000000"/>
                </a:solidFill>
              </a:rPr>
              <a:t>の</a:t>
            </a:r>
            <a:r>
              <a:rPr sz="2000" kern="0" dirty="0" smtClean="0">
                <a:solidFill>
                  <a:srgbClr val="000000"/>
                </a:solidFill>
              </a:rPr>
              <a:t>地理空間情報集約</a:t>
            </a:r>
            <a:r>
              <a:rPr altLang="ja-JP" sz="2000" kern="0" dirty="0" smtClean="0">
                <a:solidFill>
                  <a:srgbClr val="000000"/>
                </a:solidFill>
              </a:rPr>
              <a:t>システム</a:t>
            </a:r>
            <a:r>
              <a:rPr lang="ja-JP" altLang="en-US" sz="2000" kern="0" dirty="0" smtClean="0">
                <a:solidFill>
                  <a:srgbClr val="000000"/>
                </a:solidFill>
              </a:rPr>
              <a:t>搭載に関する意向</a:t>
            </a:r>
            <a:r>
              <a:rPr sz="2000" kern="0" dirty="0" smtClean="0">
                <a:solidFill>
                  <a:srgbClr val="000000"/>
                </a:solidFill>
              </a:rPr>
              <a:t>等の確認</a:t>
            </a:r>
            <a:endParaRPr lang="en-US" altLang="ja-JP" sz="2000" kern="0" dirty="0" smtClean="0">
              <a:solidFill>
                <a:srgbClr val="000000"/>
              </a:solidFill>
            </a:endParaRPr>
          </a:p>
          <a:p>
            <a:pPr lvl="1" eaLnBrk="1" hangingPunct="1">
              <a:defRPr/>
            </a:pPr>
            <a:r>
              <a:rPr sz="2400" kern="0" dirty="0" smtClean="0">
                <a:solidFill>
                  <a:srgbClr val="000000"/>
                </a:solidFill>
              </a:rPr>
              <a:t>調査対象</a:t>
            </a:r>
          </a:p>
          <a:p>
            <a:pPr lvl="2" eaLnBrk="1" hangingPunct="1">
              <a:defRPr/>
            </a:pPr>
            <a:r>
              <a:rPr sz="2000" kern="0" dirty="0" smtClean="0">
                <a:solidFill>
                  <a:srgbClr val="000000"/>
                </a:solidFill>
              </a:rPr>
              <a:t>技術部会参加１５市町</a:t>
            </a:r>
            <a:endParaRPr sz="200" kern="0" dirty="0" smtClean="0">
              <a:solidFill>
                <a:srgbClr val="000000"/>
              </a:solidFill>
            </a:endParaRPr>
          </a:p>
          <a:p>
            <a:pPr lvl="1" eaLnBrk="1" hangingPunct="1">
              <a:defRPr/>
            </a:pPr>
            <a:r>
              <a:rPr sz="2400" kern="0" dirty="0" smtClean="0">
                <a:solidFill>
                  <a:srgbClr val="000000"/>
                </a:solidFill>
              </a:rPr>
              <a:t>調査期間</a:t>
            </a:r>
          </a:p>
          <a:p>
            <a:pPr lvl="2" eaLnBrk="1" hangingPunct="1">
              <a:defRPr/>
            </a:pPr>
            <a:r>
              <a:rPr sz="2000" kern="0" dirty="0" smtClean="0">
                <a:solidFill>
                  <a:srgbClr val="000000"/>
                </a:solidFill>
              </a:rPr>
              <a:t>平成２８年８月１９日（金）</a:t>
            </a:r>
            <a:r>
              <a:rPr lang="ja-JP" altLang="en-US" sz="2000" kern="0" dirty="0" smtClean="0">
                <a:solidFill>
                  <a:srgbClr val="000000"/>
                </a:solidFill>
              </a:rPr>
              <a:t>～</a:t>
            </a:r>
            <a:r>
              <a:rPr lang="ja-JP" altLang="en-US" sz="2000" kern="0" dirty="0">
                <a:solidFill>
                  <a:srgbClr val="000000"/>
                </a:solidFill>
              </a:rPr>
              <a:t>１０月２５日（火</a:t>
            </a:r>
            <a:r>
              <a:rPr lang="ja-JP" altLang="en-US" sz="2000" kern="0" dirty="0" smtClean="0">
                <a:solidFill>
                  <a:srgbClr val="000000"/>
                </a:solidFill>
              </a:rPr>
              <a:t>）</a:t>
            </a:r>
            <a:endParaRPr lang="en-US" altLang="ja-JP" sz="2000" kern="0" dirty="0" smtClean="0">
              <a:solidFill>
                <a:srgbClr val="000000"/>
              </a:solidFill>
            </a:endParaRPr>
          </a:p>
          <a:p>
            <a:pPr lvl="1" eaLnBrk="1" hangingPunct="1">
              <a:defRPr/>
            </a:pPr>
            <a:r>
              <a:rPr sz="2400" kern="0" dirty="0" smtClean="0">
                <a:solidFill>
                  <a:srgbClr val="000000"/>
                </a:solidFill>
              </a:rPr>
              <a:t>回収率</a:t>
            </a:r>
            <a:endParaRPr lang="en-US" altLang="ja-JP" sz="2400" kern="0" dirty="0">
              <a:solidFill>
                <a:srgbClr val="000000"/>
              </a:solidFill>
            </a:endParaRPr>
          </a:p>
          <a:p>
            <a:pPr lvl="2" eaLnBrk="1" hangingPunct="1">
              <a:defRPr/>
            </a:pPr>
            <a:r>
              <a:rPr lang="ja-JP" altLang="en-US" sz="2000" kern="0" dirty="0">
                <a:solidFill>
                  <a:srgbClr val="000000"/>
                </a:solidFill>
              </a:rPr>
              <a:t>１００</a:t>
            </a:r>
            <a:r>
              <a:rPr sz="2000" kern="0" dirty="0" smtClean="0">
                <a:solidFill>
                  <a:srgbClr val="000000"/>
                </a:solidFill>
              </a:rPr>
              <a:t>％（１</a:t>
            </a:r>
            <a:r>
              <a:rPr lang="ja-JP" altLang="en-US" sz="2000" kern="0" dirty="0" smtClean="0">
                <a:solidFill>
                  <a:srgbClr val="000000"/>
                </a:solidFill>
              </a:rPr>
              <a:t>５</a:t>
            </a:r>
            <a:r>
              <a:rPr sz="2000" kern="0" dirty="0" smtClean="0">
                <a:solidFill>
                  <a:srgbClr val="000000"/>
                </a:solidFill>
              </a:rPr>
              <a:t>／１５）</a:t>
            </a:r>
          </a:p>
        </p:txBody>
      </p:sp>
    </p:spTree>
    <p:extLst>
      <p:ext uri="{BB962C8B-B14F-4D97-AF65-F5344CB8AC3E}">
        <p14:creationId xmlns:p14="http://schemas.microsoft.com/office/powerpoint/2010/main" val="99366099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6"/>
          <p:cNvSpPr txBox="1">
            <a:spLocks noGrp="1" noChangeArrowheads="1"/>
          </p:cNvSpPr>
          <p:nvPr/>
        </p:nvSpPr>
        <p:spPr bwMode="auto">
          <a:xfrm>
            <a:off x="6553200" y="6381750"/>
            <a:ext cx="21336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r" eaLnBrk="1" hangingPunct="1">
              <a:spcBef>
                <a:spcPct val="0"/>
              </a:spcBef>
              <a:buClrTx/>
              <a:buFontTx/>
              <a:buNone/>
            </a:pPr>
            <a:fld id="{4BFF9E39-04D6-45F2-A30A-C32078C73FC7}" type="slidenum">
              <a:rPr lang="en-US" altLang="ja-JP" sz="1400">
                <a:solidFill>
                  <a:srgbClr val="000000"/>
                </a:solidFill>
              </a:rPr>
              <a:pPr algn="r" eaLnBrk="1" hangingPunct="1">
                <a:spcBef>
                  <a:spcPct val="0"/>
                </a:spcBef>
                <a:buClrTx/>
                <a:buFontTx/>
                <a:buNone/>
              </a:pPr>
              <a:t>16</a:t>
            </a:fld>
            <a:endParaRPr lang="en-US" altLang="ja-JP" sz="1400">
              <a:solidFill>
                <a:srgbClr val="000000"/>
              </a:solidFill>
            </a:endParaRPr>
          </a:p>
        </p:txBody>
      </p:sp>
      <p:sp>
        <p:nvSpPr>
          <p:cNvPr id="27651" name="Rectangle 6"/>
          <p:cNvSpPr txBox="1">
            <a:spLocks noGrp="1" noChangeArrowheads="1"/>
          </p:cNvSpPr>
          <p:nvPr/>
        </p:nvSpPr>
        <p:spPr bwMode="auto">
          <a:xfrm>
            <a:off x="6553200" y="6381750"/>
            <a:ext cx="21336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r" eaLnBrk="1" hangingPunct="1">
              <a:spcBef>
                <a:spcPct val="0"/>
              </a:spcBef>
              <a:buClrTx/>
              <a:buFontTx/>
              <a:buNone/>
            </a:pPr>
            <a:fld id="{17DFF22B-4CF7-4E35-A96A-6A023982967A}" type="slidenum">
              <a:rPr lang="en-US" altLang="ja-JP" sz="1400">
                <a:solidFill>
                  <a:srgbClr val="000000"/>
                </a:solidFill>
              </a:rPr>
              <a:pPr algn="r" eaLnBrk="1" hangingPunct="1">
                <a:spcBef>
                  <a:spcPct val="0"/>
                </a:spcBef>
                <a:buClrTx/>
                <a:buFontTx/>
                <a:buNone/>
              </a:pPr>
              <a:t>16</a:t>
            </a:fld>
            <a:endParaRPr lang="en-US" altLang="ja-JP" sz="1400">
              <a:solidFill>
                <a:srgbClr val="000000"/>
              </a:solidFill>
            </a:endParaRPr>
          </a:p>
        </p:txBody>
      </p:sp>
      <p:sp>
        <p:nvSpPr>
          <p:cNvPr id="6" name="Rectangle 27"/>
          <p:cNvSpPr txBox="1">
            <a:spLocks noChangeArrowheads="1"/>
          </p:cNvSpPr>
          <p:nvPr/>
        </p:nvSpPr>
        <p:spPr bwMode="auto">
          <a:xfrm>
            <a:off x="153988" y="77788"/>
            <a:ext cx="8810625" cy="503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cs typeface="+mj-cs"/>
              </a:defRPr>
            </a:lvl1pPr>
            <a:lvl2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2pPr>
            <a:lvl3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3pPr>
            <a:lvl4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4pPr>
            <a:lvl5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5pPr>
            <a:lvl6pPr marL="457200" algn="ctr" rtl="0" eaLnBrk="1" fontAlgn="base" hangingPunct="1">
              <a:spcBef>
                <a:spcPct val="0"/>
              </a:spcBef>
              <a:spcAft>
                <a:spcPct val="0"/>
              </a:spcAft>
              <a:defRPr kumimoji="1" sz="3600">
                <a:solidFill>
                  <a:schemeClr val="bg1"/>
                </a:solidFill>
                <a:latin typeface="Arial" charset="0"/>
                <a:ea typeface="ＭＳ Ｐゴシック" pitchFamily="50" charset="-128"/>
              </a:defRPr>
            </a:lvl6pPr>
            <a:lvl7pPr marL="914400" algn="ctr" rtl="0" eaLnBrk="1" fontAlgn="base" hangingPunct="1">
              <a:spcBef>
                <a:spcPct val="0"/>
              </a:spcBef>
              <a:spcAft>
                <a:spcPct val="0"/>
              </a:spcAft>
              <a:defRPr kumimoji="1" sz="3600">
                <a:solidFill>
                  <a:schemeClr val="bg1"/>
                </a:solidFill>
                <a:latin typeface="Arial" charset="0"/>
                <a:ea typeface="ＭＳ Ｐゴシック" pitchFamily="50" charset="-128"/>
              </a:defRPr>
            </a:lvl7pPr>
            <a:lvl8pPr marL="1371600" algn="ctr" rtl="0" eaLnBrk="1" fontAlgn="base" hangingPunct="1">
              <a:spcBef>
                <a:spcPct val="0"/>
              </a:spcBef>
              <a:spcAft>
                <a:spcPct val="0"/>
              </a:spcAft>
              <a:defRPr kumimoji="1" sz="3600">
                <a:solidFill>
                  <a:schemeClr val="bg1"/>
                </a:solidFill>
                <a:latin typeface="Arial" charset="0"/>
                <a:ea typeface="ＭＳ Ｐゴシック" pitchFamily="50" charset="-128"/>
              </a:defRPr>
            </a:lvl8pPr>
            <a:lvl9pPr marL="1828800" algn="ctr" rtl="0" eaLnBrk="1" fontAlgn="base" hangingPunct="1">
              <a:spcBef>
                <a:spcPct val="0"/>
              </a:spcBef>
              <a:spcAft>
                <a:spcPct val="0"/>
              </a:spcAft>
              <a:defRPr kumimoji="1" sz="3600">
                <a:solidFill>
                  <a:schemeClr val="bg1"/>
                </a:solidFill>
                <a:latin typeface="Arial" charset="0"/>
                <a:ea typeface="ＭＳ Ｐゴシック" pitchFamily="50" charset="-128"/>
              </a:defRPr>
            </a:lvl9pPr>
          </a:lstStyle>
          <a:p>
            <a:pPr algn="l" eaLnBrk="1" hangingPunct="1">
              <a:defRPr/>
            </a:pPr>
            <a:r>
              <a:rPr lang="ja-JP" altLang="en-US" sz="3200" kern="0" dirty="0" smtClean="0">
                <a:solidFill>
                  <a:srgbClr val="FFFFFF"/>
                </a:solidFill>
              </a:rPr>
              <a:t>３－２．アンケート結果の概要</a:t>
            </a:r>
          </a:p>
        </p:txBody>
      </p:sp>
      <p:graphicFrame>
        <p:nvGraphicFramePr>
          <p:cNvPr id="3" name="表 2"/>
          <p:cNvGraphicFramePr>
            <a:graphicFrameLocks noGrp="1"/>
          </p:cNvGraphicFramePr>
          <p:nvPr>
            <p:extLst>
              <p:ext uri="{D42A27DB-BD31-4B8C-83A1-F6EECF244321}">
                <p14:modId xmlns:p14="http://schemas.microsoft.com/office/powerpoint/2010/main" val="2364315190"/>
              </p:ext>
            </p:extLst>
          </p:nvPr>
        </p:nvGraphicFramePr>
        <p:xfrm>
          <a:off x="395536" y="1782836"/>
          <a:ext cx="4392612" cy="854076"/>
        </p:xfrm>
        <a:graphic>
          <a:graphicData uri="http://schemas.openxmlformats.org/drawingml/2006/table">
            <a:tbl>
              <a:tblPr firstRow="1" firstCol="1" bandRow="1">
                <a:tableStyleId>{5C22544A-7EE6-4342-B048-85BDC9FD1C3A}</a:tableStyleId>
              </a:tblPr>
              <a:tblGrid>
                <a:gridCol w="1656184">
                  <a:extLst>
                    <a:ext uri="{9D8B030D-6E8A-4147-A177-3AD203B41FA5}">
                      <a16:colId xmlns:a16="http://schemas.microsoft.com/office/drawing/2014/main" val="20000"/>
                    </a:ext>
                  </a:extLst>
                </a:gridCol>
                <a:gridCol w="1368152">
                  <a:extLst>
                    <a:ext uri="{9D8B030D-6E8A-4147-A177-3AD203B41FA5}">
                      <a16:colId xmlns:a16="http://schemas.microsoft.com/office/drawing/2014/main" val="20001"/>
                    </a:ext>
                  </a:extLst>
                </a:gridCol>
                <a:gridCol w="1368276">
                  <a:extLst>
                    <a:ext uri="{9D8B030D-6E8A-4147-A177-3AD203B41FA5}">
                      <a16:colId xmlns:a16="http://schemas.microsoft.com/office/drawing/2014/main" val="20002"/>
                    </a:ext>
                  </a:extLst>
                </a:gridCol>
              </a:tblGrid>
              <a:tr h="213519">
                <a:tc>
                  <a:txBody>
                    <a:bodyPr/>
                    <a:lstStyle/>
                    <a:p>
                      <a:pPr algn="ctr">
                        <a:spcAft>
                          <a:spcPts val="0"/>
                        </a:spcAft>
                      </a:pPr>
                      <a:r>
                        <a:rPr lang="ja-JP" sz="1400" b="0" kern="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選択項目</a:t>
                      </a:r>
                      <a:endParaRPr lang="ja-JP" sz="14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62867" marR="62867" marT="0" marB="0" anchor="b"/>
                </a:tc>
                <a:tc>
                  <a:txBody>
                    <a:bodyPr/>
                    <a:lstStyle/>
                    <a:p>
                      <a:pPr algn="ctr">
                        <a:spcAft>
                          <a:spcPts val="0"/>
                        </a:spcAft>
                      </a:pPr>
                      <a:r>
                        <a:rPr lang="ja-JP" sz="1400" b="0" kern="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回答数</a:t>
                      </a:r>
                      <a:endParaRPr lang="ja-JP" sz="14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62867" marR="62867" marT="0" marB="0" anchor="b"/>
                </a:tc>
                <a:tc>
                  <a:txBody>
                    <a:bodyPr/>
                    <a:lstStyle/>
                    <a:p>
                      <a:pPr algn="ctr">
                        <a:spcAft>
                          <a:spcPts val="0"/>
                        </a:spcAft>
                      </a:pPr>
                      <a:r>
                        <a:rPr lang="ja-JP" sz="1400" b="0" kern="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構成比</a:t>
                      </a:r>
                      <a:endParaRPr lang="ja-JP" sz="14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62867" marR="62867" marT="0" marB="0" anchor="b"/>
                </a:tc>
                <a:extLst>
                  <a:ext uri="{0D108BD9-81ED-4DB2-BD59-A6C34878D82A}">
                    <a16:rowId xmlns:a16="http://schemas.microsoft.com/office/drawing/2014/main" val="10000"/>
                  </a:ext>
                </a:extLst>
              </a:tr>
              <a:tr h="213519">
                <a:tc>
                  <a:txBody>
                    <a:bodyPr/>
                    <a:lstStyle/>
                    <a:p>
                      <a:pPr algn="l">
                        <a:spcAft>
                          <a:spcPts val="0"/>
                        </a:spcAft>
                      </a:pPr>
                      <a:r>
                        <a:rPr lang="ja-JP" altLang="en-US" sz="1400" b="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希望する</a:t>
                      </a:r>
                      <a:endParaRPr lang="ja-JP" sz="14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62867" marR="62867" marT="0" marB="0" anchor="b"/>
                </a:tc>
                <a:tc>
                  <a:txBody>
                    <a:bodyPr/>
                    <a:lstStyle/>
                    <a:p>
                      <a:pPr algn="r">
                        <a:spcBef>
                          <a:spcPts val="300"/>
                        </a:spcBef>
                        <a:spcAft>
                          <a:spcPts val="300"/>
                        </a:spcAft>
                      </a:pPr>
                      <a:r>
                        <a:rPr lang="en-US" altLang="ja-JP" sz="1400" kern="100" dirty="0" smtClean="0">
                          <a:effectLst/>
                          <a:latin typeface="Meiryo UI" panose="020B0604030504040204" pitchFamily="50" charset="-128"/>
                          <a:ea typeface="Meiryo UI" panose="020B0604030504040204" pitchFamily="50" charset="-128"/>
                          <a:cs typeface="Meiryo UI" panose="020B0604030504040204" pitchFamily="50" charset="-128"/>
                        </a:rPr>
                        <a:t>6</a:t>
                      </a:r>
                      <a:endParaRPr lang="ja-JP" sz="1400" kern="100" dirty="0">
                        <a:effectLst/>
                        <a:latin typeface="Meiryo UI" panose="020B0604030504040204" pitchFamily="50" charset="-128"/>
                        <a:ea typeface="Meiryo UI" panose="020B0604030504040204" pitchFamily="50" charset="-128"/>
                        <a:cs typeface="Meiryo UI" panose="020B0604030504040204" pitchFamily="50" charset="-128"/>
                      </a:endParaRPr>
                    </a:p>
                  </a:txBody>
                  <a:tcPr marL="62865" marR="62865" marT="0" marB="0" anchor="b"/>
                </a:tc>
                <a:tc>
                  <a:txBody>
                    <a:bodyPr/>
                    <a:lstStyle/>
                    <a:p>
                      <a:pPr algn="r">
                        <a:spcBef>
                          <a:spcPts val="300"/>
                        </a:spcBef>
                        <a:spcAft>
                          <a:spcPts val="300"/>
                        </a:spcAft>
                      </a:pPr>
                      <a:r>
                        <a:rPr lang="en-US" altLang="ja-JP" sz="1400" kern="0" dirty="0" smtClean="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40.0%</a:t>
                      </a:r>
                      <a:endParaRPr lang="ja-JP" altLang="ja-JP" sz="1400" kern="100" dirty="0">
                        <a:effectLst/>
                        <a:latin typeface="Meiryo UI" panose="020B0604030504040204" pitchFamily="50" charset="-128"/>
                        <a:ea typeface="Meiryo UI" panose="020B0604030504040204" pitchFamily="50" charset="-128"/>
                        <a:cs typeface="Meiryo UI" panose="020B0604030504040204" pitchFamily="50" charset="-128"/>
                      </a:endParaRPr>
                    </a:p>
                  </a:txBody>
                  <a:tcPr marL="62865" marR="62865" marT="0" marB="0" anchor="b"/>
                </a:tc>
                <a:extLst>
                  <a:ext uri="{0D108BD9-81ED-4DB2-BD59-A6C34878D82A}">
                    <a16:rowId xmlns:a16="http://schemas.microsoft.com/office/drawing/2014/main" val="10001"/>
                  </a:ext>
                </a:extLst>
              </a:tr>
              <a:tr h="213519">
                <a:tc>
                  <a:txBody>
                    <a:bodyPr/>
                    <a:lstStyle/>
                    <a:p>
                      <a:pPr algn="l">
                        <a:spcAft>
                          <a:spcPts val="0"/>
                        </a:spcAft>
                      </a:pPr>
                      <a:r>
                        <a:rPr lang="ja-JP" altLang="en-US" sz="1400" b="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希望しない</a:t>
                      </a:r>
                      <a:endParaRPr lang="ja-JP" sz="14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62867" marR="62867" marT="0" marB="0" anchor="b"/>
                </a:tc>
                <a:tc>
                  <a:txBody>
                    <a:bodyPr/>
                    <a:lstStyle/>
                    <a:p>
                      <a:pPr algn="r">
                        <a:spcBef>
                          <a:spcPts val="300"/>
                        </a:spcBef>
                        <a:spcAft>
                          <a:spcPts val="300"/>
                        </a:spcAft>
                      </a:pPr>
                      <a:r>
                        <a:rPr lang="en-US" altLang="ja-JP" sz="1400" kern="0" dirty="0" smtClean="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9</a:t>
                      </a:r>
                      <a:endParaRPr lang="ja-JP" sz="1400" kern="100" dirty="0">
                        <a:effectLst/>
                        <a:latin typeface="Meiryo UI" panose="020B0604030504040204" pitchFamily="50" charset="-128"/>
                        <a:ea typeface="Meiryo UI" panose="020B0604030504040204" pitchFamily="50" charset="-128"/>
                        <a:cs typeface="Meiryo UI" panose="020B0604030504040204" pitchFamily="50" charset="-128"/>
                      </a:endParaRPr>
                    </a:p>
                  </a:txBody>
                  <a:tcPr marL="62865" marR="62865" marT="0" marB="0" anchor="b"/>
                </a:tc>
                <a:tc>
                  <a:txBody>
                    <a:bodyPr/>
                    <a:lstStyle/>
                    <a:p>
                      <a:pPr algn="r">
                        <a:spcBef>
                          <a:spcPts val="300"/>
                        </a:spcBef>
                        <a:spcAft>
                          <a:spcPts val="300"/>
                        </a:spcAft>
                      </a:pPr>
                      <a:r>
                        <a:rPr lang="en-US" sz="1400" kern="0" dirty="0" smtClean="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60.0%</a:t>
                      </a:r>
                      <a:endParaRPr lang="ja-JP" sz="1400" kern="100" dirty="0">
                        <a:effectLst/>
                        <a:latin typeface="Meiryo UI" panose="020B0604030504040204" pitchFamily="50" charset="-128"/>
                        <a:ea typeface="Meiryo UI" panose="020B0604030504040204" pitchFamily="50" charset="-128"/>
                        <a:cs typeface="Meiryo UI" panose="020B0604030504040204" pitchFamily="50" charset="-128"/>
                      </a:endParaRPr>
                    </a:p>
                  </a:txBody>
                  <a:tcPr marL="62865" marR="62865" marT="0" marB="0" anchor="b"/>
                </a:tc>
                <a:extLst>
                  <a:ext uri="{0D108BD9-81ED-4DB2-BD59-A6C34878D82A}">
                    <a16:rowId xmlns:a16="http://schemas.microsoft.com/office/drawing/2014/main" val="10002"/>
                  </a:ext>
                </a:extLst>
              </a:tr>
              <a:tr h="213519">
                <a:tc>
                  <a:txBody>
                    <a:bodyPr/>
                    <a:lstStyle/>
                    <a:p>
                      <a:pPr algn="ctr">
                        <a:spcAft>
                          <a:spcPts val="0"/>
                        </a:spcAft>
                      </a:pPr>
                      <a:r>
                        <a:rPr lang="ja-JP" sz="1400" b="0" kern="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合計</a:t>
                      </a:r>
                      <a:endParaRPr lang="ja-JP" sz="14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62867" marR="62867" marT="0" marB="0" anchor="b"/>
                </a:tc>
                <a:tc>
                  <a:txBody>
                    <a:bodyPr/>
                    <a:lstStyle/>
                    <a:p>
                      <a:pPr algn="r">
                        <a:spcBef>
                          <a:spcPts val="300"/>
                        </a:spcBef>
                        <a:spcAft>
                          <a:spcPts val="300"/>
                        </a:spcAft>
                      </a:pPr>
                      <a:r>
                        <a:rPr lang="en-US" altLang="ja-JP" sz="1400" kern="0" dirty="0" smtClean="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15</a:t>
                      </a:r>
                      <a:endParaRPr lang="ja-JP" sz="1400" kern="100" dirty="0">
                        <a:effectLst/>
                        <a:latin typeface="Meiryo UI" panose="020B0604030504040204" pitchFamily="50" charset="-128"/>
                        <a:ea typeface="Meiryo UI" panose="020B0604030504040204" pitchFamily="50" charset="-128"/>
                        <a:cs typeface="Meiryo UI" panose="020B0604030504040204" pitchFamily="50" charset="-128"/>
                      </a:endParaRPr>
                    </a:p>
                  </a:txBody>
                  <a:tcPr marL="62865" marR="62865" marT="0" marB="0" anchor="b"/>
                </a:tc>
                <a:tc>
                  <a:txBody>
                    <a:bodyPr/>
                    <a:lstStyle/>
                    <a:p>
                      <a:pPr algn="r">
                        <a:spcBef>
                          <a:spcPts val="300"/>
                        </a:spcBef>
                        <a:spcAft>
                          <a:spcPts val="300"/>
                        </a:spcAft>
                      </a:pPr>
                      <a:r>
                        <a:rPr lang="en-US" sz="1400" kern="0"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100.0%</a:t>
                      </a:r>
                      <a:endParaRPr lang="ja-JP" sz="1400" kern="100" dirty="0">
                        <a:effectLst/>
                        <a:latin typeface="Meiryo UI" panose="020B0604030504040204" pitchFamily="50" charset="-128"/>
                        <a:ea typeface="Meiryo UI" panose="020B0604030504040204" pitchFamily="50" charset="-128"/>
                        <a:cs typeface="Meiryo UI" panose="020B0604030504040204" pitchFamily="50" charset="-128"/>
                      </a:endParaRPr>
                    </a:p>
                  </a:txBody>
                  <a:tcPr marL="62865" marR="62865" marT="0" marB="0" anchor="b"/>
                </a:tc>
                <a:extLst>
                  <a:ext uri="{0D108BD9-81ED-4DB2-BD59-A6C34878D82A}">
                    <a16:rowId xmlns:a16="http://schemas.microsoft.com/office/drawing/2014/main" val="10003"/>
                  </a:ext>
                </a:extLst>
              </a:tr>
            </a:tbl>
          </a:graphicData>
        </a:graphic>
      </p:graphicFrame>
      <p:sp>
        <p:nvSpPr>
          <p:cNvPr id="27683" name="角丸四角形 3"/>
          <p:cNvSpPr>
            <a:spLocks noChangeArrowheads="1"/>
          </p:cNvSpPr>
          <p:nvPr/>
        </p:nvSpPr>
        <p:spPr bwMode="auto">
          <a:xfrm>
            <a:off x="323850" y="908050"/>
            <a:ext cx="8218488" cy="374650"/>
          </a:xfrm>
          <a:prstGeom prst="roundRect">
            <a:avLst>
              <a:gd name="adj" fmla="val 16667"/>
            </a:avLst>
          </a:prstGeom>
          <a:solidFill>
            <a:schemeClr val="accent1"/>
          </a:solidFill>
          <a:ln>
            <a:noFill/>
          </a:ln>
          <a:extLst>
            <a:ext uri="{91240B29-F687-4F45-9708-019B960494DF}">
              <a14:hiddenLine xmlns:a14="http://schemas.microsoft.com/office/drawing/2010/main" w="28575" algn="ctr">
                <a:solidFill>
                  <a:srgbClr val="000000"/>
                </a:solidFill>
                <a:round/>
                <a:headEnd/>
                <a:tailEnd/>
              </a14:hiddenLine>
            </a:ext>
          </a:extLst>
        </p:spPr>
        <p:txBody>
          <a:bodyPr>
            <a:spAutoFit/>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eaLnBrk="1" hangingPunct="1">
              <a:spcBef>
                <a:spcPct val="0"/>
              </a:spcBef>
              <a:buClrTx/>
              <a:buFontTx/>
              <a:buNone/>
            </a:pPr>
            <a:r>
              <a:rPr lang="ja-JP" altLang="en-US" sz="1600" dirty="0" smtClean="0">
                <a:solidFill>
                  <a:srgbClr val="000000"/>
                </a:solidFill>
                <a:latin typeface="Meiryo UI" pitchFamily="50" charset="-128"/>
                <a:ea typeface="Meiryo UI" pitchFamily="50" charset="-128"/>
                <a:cs typeface="Meiryo UI" pitchFamily="50" charset="-128"/>
              </a:rPr>
              <a:t>Ｑ１：自市町</a:t>
            </a:r>
            <a:r>
              <a:rPr lang="ja-JP" altLang="en-US" sz="1600" dirty="0">
                <a:solidFill>
                  <a:srgbClr val="000000"/>
                </a:solidFill>
                <a:latin typeface="Meiryo UI" pitchFamily="50" charset="-128"/>
                <a:ea typeface="Meiryo UI" pitchFamily="50" charset="-128"/>
                <a:cs typeface="Meiryo UI" pitchFamily="50" charset="-128"/>
              </a:rPr>
              <a:t>の都市計画情報を地理空間情報集約システムに搭載することを希望しますか</a:t>
            </a:r>
            <a:r>
              <a:rPr lang="ja-JP" altLang="en-US" sz="1600" dirty="0" smtClean="0">
                <a:solidFill>
                  <a:srgbClr val="000000"/>
                </a:solidFill>
                <a:latin typeface="Meiryo UI" pitchFamily="50" charset="-128"/>
                <a:ea typeface="Meiryo UI" pitchFamily="50" charset="-128"/>
                <a:cs typeface="Meiryo UI" pitchFamily="50" charset="-128"/>
              </a:rPr>
              <a:t>？</a:t>
            </a:r>
            <a:endParaRPr lang="ja-JP" altLang="en-US" sz="1600" dirty="0">
              <a:solidFill>
                <a:srgbClr val="000000"/>
              </a:solidFill>
              <a:latin typeface="Meiryo UI" pitchFamily="50" charset="-128"/>
              <a:ea typeface="Meiryo UI" pitchFamily="50" charset="-128"/>
              <a:cs typeface="Meiryo UI" pitchFamily="50" charset="-128"/>
            </a:endParaRPr>
          </a:p>
        </p:txBody>
      </p:sp>
      <p:graphicFrame>
        <p:nvGraphicFramePr>
          <p:cNvPr id="15" name="表 14"/>
          <p:cNvGraphicFramePr>
            <a:graphicFrameLocks noGrp="1"/>
          </p:cNvGraphicFramePr>
          <p:nvPr>
            <p:extLst>
              <p:ext uri="{D42A27DB-BD31-4B8C-83A1-F6EECF244321}">
                <p14:modId xmlns:p14="http://schemas.microsoft.com/office/powerpoint/2010/main" val="3405263608"/>
              </p:ext>
            </p:extLst>
          </p:nvPr>
        </p:nvGraphicFramePr>
        <p:xfrm>
          <a:off x="429124" y="4693939"/>
          <a:ext cx="8031308" cy="1523930"/>
        </p:xfrm>
        <a:graphic>
          <a:graphicData uri="http://schemas.openxmlformats.org/drawingml/2006/table">
            <a:tbl>
              <a:tblPr firstRow="1" firstCol="1" bandRow="1">
                <a:tableStyleId>{5C22544A-7EE6-4342-B048-85BDC9FD1C3A}</a:tableStyleId>
              </a:tblPr>
              <a:tblGrid>
                <a:gridCol w="2846732">
                  <a:extLst>
                    <a:ext uri="{9D8B030D-6E8A-4147-A177-3AD203B41FA5}">
                      <a16:colId xmlns:a16="http://schemas.microsoft.com/office/drawing/2014/main" val="20000"/>
                    </a:ext>
                  </a:extLst>
                </a:gridCol>
                <a:gridCol w="5184576">
                  <a:extLst>
                    <a:ext uri="{9D8B030D-6E8A-4147-A177-3AD203B41FA5}">
                      <a16:colId xmlns:a16="http://schemas.microsoft.com/office/drawing/2014/main" val="20001"/>
                    </a:ext>
                  </a:extLst>
                </a:gridCol>
              </a:tblGrid>
              <a:tr h="171635">
                <a:tc>
                  <a:txBody>
                    <a:bodyPr/>
                    <a:lstStyle/>
                    <a:p>
                      <a:pPr algn="ctr">
                        <a:spcAft>
                          <a:spcPts val="0"/>
                        </a:spcAft>
                      </a:pPr>
                      <a:r>
                        <a:rPr lang="ja-JP" altLang="en-US" sz="1400" b="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回答市町</a:t>
                      </a:r>
                      <a:endParaRPr lang="ja-JP" sz="14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37" marR="91437" marT="45713" marB="45713"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solidFill>
                      <a:schemeClr val="accent5"/>
                    </a:solidFill>
                  </a:tcPr>
                </a:tc>
                <a:tc>
                  <a:txBody>
                    <a:bodyPr/>
                    <a:lstStyle/>
                    <a:p>
                      <a:pPr algn="ctr">
                        <a:spcAft>
                          <a:spcPts val="0"/>
                        </a:spcAft>
                      </a:pPr>
                      <a:r>
                        <a:rPr lang="ja-JP" altLang="en-US" sz="1400" b="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希望しない主な理由</a:t>
                      </a:r>
                      <a:endParaRPr lang="ja-JP" sz="14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37" marR="91437" marT="45713" marB="45713"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solidFill>
                      <a:schemeClr val="accent5"/>
                    </a:solidFill>
                  </a:tcPr>
                </a:tc>
                <a:extLst>
                  <a:ext uri="{0D108BD9-81ED-4DB2-BD59-A6C34878D82A}">
                    <a16:rowId xmlns:a16="http://schemas.microsoft.com/office/drawing/2014/main" val="10000"/>
                  </a:ext>
                </a:extLst>
              </a:tr>
              <a:tr h="300972">
                <a:tc>
                  <a:txBody>
                    <a:bodyPr/>
                    <a:lstStyle/>
                    <a:p>
                      <a:pPr algn="l">
                        <a:spcAft>
                          <a:spcPts val="0"/>
                        </a:spcAft>
                      </a:pPr>
                      <a:r>
                        <a:rPr lang="ja-JP" altLang="en-US" sz="1400" b="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津市、四日市市、亀山市</a:t>
                      </a:r>
                      <a:endParaRPr lang="ja-JP" sz="14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37" marR="91437" marT="45713" marB="45713"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spcAft>
                          <a:spcPts val="0"/>
                        </a:spcAft>
                      </a:pPr>
                      <a:r>
                        <a:rPr lang="ja-JP" altLang="en-US" sz="14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すでに市独自にホームページ等で都市計画情報を公開しているため</a:t>
                      </a:r>
                      <a:endParaRPr lang="ja-JP" sz="140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37" marR="91437" marT="45713" marB="45713"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1"/>
                  </a:ext>
                </a:extLst>
              </a:tr>
              <a:tr h="282688">
                <a:tc>
                  <a:txBody>
                    <a:bodyPr/>
                    <a:lstStyle/>
                    <a:p>
                      <a:pPr algn="l">
                        <a:spcAft>
                          <a:spcPts val="0"/>
                        </a:spcAft>
                      </a:pPr>
                      <a:r>
                        <a:rPr lang="ja-JP" altLang="en-US" sz="1400" b="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伊勢市、松阪市、度会町、鈴鹿市</a:t>
                      </a:r>
                      <a:endParaRPr lang="ja-JP" sz="14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37" marR="91437" marT="45713" marB="45713"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spcAft>
                          <a:spcPts val="0"/>
                        </a:spcAft>
                      </a:pPr>
                      <a:r>
                        <a:rPr lang="ja-JP" altLang="en-US" sz="14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特に利用用途・必要性が思い当たらないため</a:t>
                      </a:r>
                      <a:endParaRPr lang="ja-JP" sz="140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37" marR="91437" marT="45713" marB="45713"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2"/>
                  </a:ext>
                </a:extLst>
              </a:tr>
              <a:tr h="282688">
                <a:tc>
                  <a:txBody>
                    <a:bodyPr/>
                    <a:lstStyle/>
                    <a:p>
                      <a:pPr algn="l">
                        <a:spcAft>
                          <a:spcPts val="0"/>
                        </a:spcAft>
                      </a:pPr>
                      <a:r>
                        <a:rPr lang="ja-JP" altLang="en-US" sz="1400" b="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熊野市</a:t>
                      </a:r>
                      <a:endParaRPr lang="ja-JP" sz="14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37" marR="91437" marT="45713" marB="45713"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spcAft>
                          <a:spcPts val="0"/>
                        </a:spcAft>
                      </a:pPr>
                      <a:r>
                        <a:rPr lang="ja-JP" altLang="en-US" sz="14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地理空間情報集約システムが一般向けに公開されていないため</a:t>
                      </a:r>
                      <a:endParaRPr lang="ja-JP" sz="140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37" marR="91437" marT="45713" marB="45713"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3"/>
                  </a:ext>
                </a:extLst>
              </a:tr>
              <a:tr h="282688">
                <a:tc>
                  <a:txBody>
                    <a:bodyPr/>
                    <a:lstStyle/>
                    <a:p>
                      <a:pPr algn="l">
                        <a:spcAft>
                          <a:spcPts val="0"/>
                        </a:spcAft>
                      </a:pPr>
                      <a:r>
                        <a:rPr lang="ja-JP" altLang="en-US" sz="1400" b="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紀北町</a:t>
                      </a:r>
                      <a:endParaRPr lang="ja-JP" sz="14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37" marR="91437" marT="45713" marB="45713"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spcAft>
                          <a:spcPts val="0"/>
                        </a:spcAft>
                      </a:pPr>
                      <a:r>
                        <a:rPr lang="ja-JP" altLang="en-US" sz="14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費用負担してまで搭載するメリットが感じられないため</a:t>
                      </a:r>
                      <a:endParaRPr lang="ja-JP" sz="140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37" marR="91437" marT="45713" marB="45713"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4"/>
                  </a:ext>
                </a:extLst>
              </a:tr>
            </a:tbl>
          </a:graphicData>
        </a:graphic>
      </p:graphicFrame>
      <p:graphicFrame>
        <p:nvGraphicFramePr>
          <p:cNvPr id="16" name="表 15"/>
          <p:cNvGraphicFramePr>
            <a:graphicFrameLocks noGrp="1"/>
          </p:cNvGraphicFramePr>
          <p:nvPr>
            <p:extLst>
              <p:ext uri="{D42A27DB-BD31-4B8C-83A1-F6EECF244321}">
                <p14:modId xmlns:p14="http://schemas.microsoft.com/office/powerpoint/2010/main" val="2303222089"/>
              </p:ext>
            </p:extLst>
          </p:nvPr>
        </p:nvGraphicFramePr>
        <p:xfrm>
          <a:off x="395536" y="3292499"/>
          <a:ext cx="5472608" cy="784572"/>
        </p:xfrm>
        <a:graphic>
          <a:graphicData uri="http://schemas.openxmlformats.org/drawingml/2006/table">
            <a:tbl>
              <a:tblPr firstRow="1" firstCol="1" bandRow="1">
                <a:tableStyleId>{5C22544A-7EE6-4342-B048-85BDC9FD1C3A}</a:tableStyleId>
              </a:tblPr>
              <a:tblGrid>
                <a:gridCol w="1656184">
                  <a:extLst>
                    <a:ext uri="{9D8B030D-6E8A-4147-A177-3AD203B41FA5}">
                      <a16:colId xmlns:a16="http://schemas.microsoft.com/office/drawing/2014/main" val="20000"/>
                    </a:ext>
                  </a:extLst>
                </a:gridCol>
                <a:gridCol w="3816424">
                  <a:extLst>
                    <a:ext uri="{9D8B030D-6E8A-4147-A177-3AD203B41FA5}">
                      <a16:colId xmlns:a16="http://schemas.microsoft.com/office/drawing/2014/main" val="20001"/>
                    </a:ext>
                  </a:extLst>
                </a:gridCol>
              </a:tblGrid>
              <a:tr h="261524">
                <a:tc>
                  <a:txBody>
                    <a:bodyPr/>
                    <a:lstStyle/>
                    <a:p>
                      <a:pPr algn="ctr">
                        <a:spcAft>
                          <a:spcPts val="0"/>
                        </a:spcAft>
                      </a:pPr>
                      <a:r>
                        <a:rPr lang="ja-JP" sz="1400" b="0" kern="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項目</a:t>
                      </a:r>
                      <a:endParaRPr lang="ja-JP" sz="14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62867" marR="62867" marT="0" marB="0" anchor="b"/>
                </a:tc>
                <a:tc>
                  <a:txBody>
                    <a:bodyPr/>
                    <a:lstStyle/>
                    <a:p>
                      <a:pPr algn="ctr">
                        <a:spcAft>
                          <a:spcPts val="0"/>
                        </a:spcAft>
                      </a:pPr>
                      <a:r>
                        <a:rPr lang="ja-JP" altLang="en-US" sz="1400" b="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回答</a:t>
                      </a:r>
                      <a:endParaRPr lang="ja-JP" sz="14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62867" marR="62867" marT="0" marB="0" anchor="b"/>
                </a:tc>
                <a:extLst>
                  <a:ext uri="{0D108BD9-81ED-4DB2-BD59-A6C34878D82A}">
                    <a16:rowId xmlns:a16="http://schemas.microsoft.com/office/drawing/2014/main" val="10000"/>
                  </a:ext>
                </a:extLst>
              </a:tr>
              <a:tr h="261524">
                <a:tc>
                  <a:txBody>
                    <a:bodyPr/>
                    <a:lstStyle/>
                    <a:p>
                      <a:pPr algn="l">
                        <a:spcAft>
                          <a:spcPts val="0"/>
                        </a:spcAft>
                      </a:pPr>
                      <a:r>
                        <a:rPr lang="ja-JP" altLang="en-US" sz="1400" b="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更新頻度</a:t>
                      </a:r>
                      <a:endParaRPr lang="ja-JP" sz="14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62867" marR="62867" marT="0" marB="0" anchor="b"/>
                </a:tc>
                <a:tc>
                  <a:txBody>
                    <a:bodyPr/>
                    <a:lstStyle/>
                    <a:p>
                      <a:pPr marL="0" algn="l" defTabSz="914400" rtl="0" eaLnBrk="1" latinLnBrk="0" hangingPunct="1">
                        <a:spcBef>
                          <a:spcPts val="300"/>
                        </a:spcBef>
                        <a:spcAft>
                          <a:spcPts val="300"/>
                        </a:spcAft>
                      </a:pPr>
                      <a:r>
                        <a:rPr kumimoji="1" lang="ja-JP" altLang="en-US" sz="1400" kern="0" dirty="0" smtClean="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随時：</a:t>
                      </a:r>
                      <a:r>
                        <a:rPr kumimoji="1" lang="en-US" altLang="ja-JP" sz="1400" kern="0" dirty="0" smtClean="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1</a:t>
                      </a:r>
                      <a:r>
                        <a:rPr kumimoji="1" lang="ja-JP" altLang="en-US" sz="1400" kern="0" dirty="0" err="1" smtClean="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a:t>
                      </a:r>
                      <a:r>
                        <a:rPr kumimoji="1" lang="ja-JP" altLang="en-US" sz="1400" kern="0" dirty="0" smtClean="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年</a:t>
                      </a:r>
                      <a:r>
                        <a:rPr kumimoji="1" lang="en-US" altLang="ja-JP" sz="1400" kern="0" dirty="0" smtClean="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1</a:t>
                      </a:r>
                      <a:r>
                        <a:rPr kumimoji="1" lang="ja-JP" altLang="en-US" sz="1400" kern="0" dirty="0" smtClean="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回：</a:t>
                      </a:r>
                      <a:r>
                        <a:rPr kumimoji="1" lang="en-US" altLang="ja-JP" sz="1400" kern="0" dirty="0" smtClean="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2</a:t>
                      </a:r>
                      <a:r>
                        <a:rPr kumimoji="1" lang="ja-JP" altLang="en-US" sz="1400" kern="0" dirty="0" err="1" smtClean="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a:t>
                      </a:r>
                      <a:r>
                        <a:rPr kumimoji="1" lang="ja-JP" altLang="en-US" sz="1400" kern="0" dirty="0" smtClean="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年</a:t>
                      </a:r>
                      <a:r>
                        <a:rPr kumimoji="1" lang="en-US" altLang="ja-JP" sz="1400" kern="0" dirty="0" smtClean="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2</a:t>
                      </a:r>
                      <a:r>
                        <a:rPr kumimoji="1" lang="ja-JP" altLang="en-US" sz="1400" kern="0" dirty="0" smtClean="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回：</a:t>
                      </a:r>
                      <a:r>
                        <a:rPr kumimoji="1" lang="en-US" altLang="ja-JP" sz="1400" kern="0" dirty="0" smtClean="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2</a:t>
                      </a:r>
                      <a:r>
                        <a:rPr kumimoji="1" lang="ja-JP" altLang="en-US" sz="1400" kern="0" dirty="0" err="1" smtClean="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a:t>
                      </a:r>
                      <a:r>
                        <a:rPr kumimoji="1" lang="en-US" altLang="ja-JP" sz="1400" kern="0" dirty="0" smtClean="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3</a:t>
                      </a:r>
                      <a:r>
                        <a:rPr kumimoji="1" lang="ja-JP" altLang="en-US" sz="1400" kern="0" dirty="0" smtClean="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年に</a:t>
                      </a:r>
                      <a:r>
                        <a:rPr kumimoji="1" lang="en-US" altLang="ja-JP" sz="1400" kern="0" dirty="0" smtClean="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1</a:t>
                      </a:r>
                      <a:r>
                        <a:rPr kumimoji="1" lang="ja-JP" altLang="en-US" sz="1400" kern="0" dirty="0" smtClean="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回：</a:t>
                      </a:r>
                      <a:r>
                        <a:rPr kumimoji="1" lang="en-US" altLang="ja-JP" sz="1400" kern="0" dirty="0" smtClean="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1</a:t>
                      </a:r>
                      <a:endParaRPr kumimoji="1" lang="ja-JP" sz="1400" kern="0"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62865" marR="62865" marT="0" marB="0" anchor="b"/>
                </a:tc>
                <a:extLst>
                  <a:ext uri="{0D108BD9-81ED-4DB2-BD59-A6C34878D82A}">
                    <a16:rowId xmlns:a16="http://schemas.microsoft.com/office/drawing/2014/main" val="10001"/>
                  </a:ext>
                </a:extLst>
              </a:tr>
              <a:tr h="261524">
                <a:tc>
                  <a:txBody>
                    <a:bodyPr/>
                    <a:lstStyle/>
                    <a:p>
                      <a:pPr algn="l">
                        <a:spcAft>
                          <a:spcPts val="0"/>
                        </a:spcAft>
                      </a:pPr>
                      <a:r>
                        <a:rPr lang="ja-JP" altLang="en-US" sz="1400" b="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公開範囲</a:t>
                      </a:r>
                      <a:endParaRPr lang="ja-JP" sz="14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62867" marR="62867" marT="0" marB="0" anchor="b"/>
                </a:tc>
                <a:tc>
                  <a:txBody>
                    <a:bodyPr/>
                    <a:lstStyle/>
                    <a:p>
                      <a:pPr marL="0" algn="l" defTabSz="914400" rtl="0" eaLnBrk="1" latinLnBrk="0" hangingPunct="1">
                        <a:spcBef>
                          <a:spcPts val="300"/>
                        </a:spcBef>
                        <a:spcAft>
                          <a:spcPts val="300"/>
                        </a:spcAft>
                      </a:pPr>
                      <a:r>
                        <a:rPr kumimoji="1" lang="ja-JP" altLang="en-US" sz="1400" kern="0" dirty="0" smtClean="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県内全市町に公開：</a:t>
                      </a:r>
                      <a:r>
                        <a:rPr kumimoji="1" lang="en-US" altLang="ja-JP" sz="1400" kern="0" dirty="0" smtClean="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6</a:t>
                      </a:r>
                      <a:endParaRPr kumimoji="1" lang="ja-JP" sz="1400" kern="0"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62865" marR="62865" marT="0" marB="0" anchor="b"/>
                </a:tc>
                <a:extLst>
                  <a:ext uri="{0D108BD9-81ED-4DB2-BD59-A6C34878D82A}">
                    <a16:rowId xmlns:a16="http://schemas.microsoft.com/office/drawing/2014/main" val="10002"/>
                  </a:ext>
                </a:extLst>
              </a:tr>
            </a:tbl>
          </a:graphicData>
        </a:graphic>
      </p:graphicFrame>
      <p:sp>
        <p:nvSpPr>
          <p:cNvPr id="2" name="テキスト ボックス 1"/>
          <p:cNvSpPr txBox="1"/>
          <p:nvPr/>
        </p:nvSpPr>
        <p:spPr>
          <a:xfrm>
            <a:off x="329772" y="2957763"/>
            <a:ext cx="3528392" cy="307777"/>
          </a:xfrm>
          <a:prstGeom prst="rect">
            <a:avLst/>
          </a:prstGeom>
          <a:noFill/>
        </p:spPr>
        <p:txBody>
          <a:bodyPr wrap="square" rtlCol="0">
            <a:spAutoFit/>
          </a:bodyPr>
          <a:lstStyle/>
          <a:p>
            <a:pPr algn="l"/>
            <a:r>
              <a:rPr lang="ja-JP" altLang="en-US" sz="1400" dirty="0" smtClean="0">
                <a:latin typeface="Meiryo UI" panose="020B0604030504040204" pitchFamily="50" charset="-128"/>
                <a:ea typeface="Meiryo UI" panose="020B0604030504040204" pitchFamily="50" charset="-128"/>
                <a:cs typeface="Meiryo UI" panose="020B0604030504040204" pitchFamily="50" charset="-128"/>
              </a:rPr>
              <a:t>○希望する場合の更新頻度・公開範囲</a:t>
            </a:r>
            <a:endParaRPr kumimoji="1" lang="ja-JP" altLang="en-US" sz="14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8" name="テキスト ボックス 17"/>
          <p:cNvSpPr txBox="1"/>
          <p:nvPr/>
        </p:nvSpPr>
        <p:spPr>
          <a:xfrm>
            <a:off x="323850" y="4358088"/>
            <a:ext cx="3528392" cy="307777"/>
          </a:xfrm>
          <a:prstGeom prst="rect">
            <a:avLst/>
          </a:prstGeom>
          <a:noFill/>
        </p:spPr>
        <p:txBody>
          <a:bodyPr wrap="square" rtlCol="0">
            <a:spAutoFit/>
          </a:bodyPr>
          <a:lstStyle/>
          <a:p>
            <a:pPr algn="l"/>
            <a:r>
              <a:rPr lang="ja-JP" altLang="en-US" sz="1400" dirty="0" smtClean="0">
                <a:latin typeface="Meiryo UI" panose="020B0604030504040204" pitchFamily="50" charset="-128"/>
                <a:ea typeface="Meiryo UI" panose="020B0604030504040204" pitchFamily="50" charset="-128"/>
                <a:cs typeface="Meiryo UI" panose="020B0604030504040204" pitchFamily="50" charset="-128"/>
              </a:rPr>
              <a:t>○希望しない場合の理由</a:t>
            </a:r>
            <a:endParaRPr kumimoji="1" lang="ja-JP" altLang="en-US" sz="1400" dirty="0">
              <a:latin typeface="Meiryo UI" panose="020B0604030504040204" pitchFamily="50" charset="-128"/>
              <a:ea typeface="Meiryo UI" panose="020B0604030504040204" pitchFamily="50" charset="-128"/>
              <a:cs typeface="Meiryo UI" panose="020B0604030504040204" pitchFamily="50" charset="-128"/>
            </a:endParaRPr>
          </a:p>
        </p:txBody>
      </p:sp>
      <p:pic>
        <p:nvPicPr>
          <p:cNvPr id="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508104" y="1400478"/>
            <a:ext cx="2809875" cy="18383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82176593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6"/>
          <p:cNvSpPr txBox="1">
            <a:spLocks noGrp="1" noChangeArrowheads="1"/>
          </p:cNvSpPr>
          <p:nvPr/>
        </p:nvSpPr>
        <p:spPr bwMode="auto">
          <a:xfrm>
            <a:off x="6553200" y="6381750"/>
            <a:ext cx="21336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r" eaLnBrk="1" hangingPunct="1">
              <a:spcBef>
                <a:spcPct val="0"/>
              </a:spcBef>
              <a:buClrTx/>
              <a:buFontTx/>
              <a:buNone/>
            </a:pPr>
            <a:fld id="{1ECF325E-8FA6-449C-9F75-CADB2FF299EC}" type="slidenum">
              <a:rPr lang="en-US" altLang="ja-JP" sz="1400">
                <a:solidFill>
                  <a:srgbClr val="000000"/>
                </a:solidFill>
              </a:rPr>
              <a:pPr algn="r" eaLnBrk="1" hangingPunct="1">
                <a:spcBef>
                  <a:spcPct val="0"/>
                </a:spcBef>
                <a:buClrTx/>
                <a:buFontTx/>
                <a:buNone/>
              </a:pPr>
              <a:t>17</a:t>
            </a:fld>
            <a:endParaRPr lang="en-US" altLang="ja-JP" sz="1400">
              <a:solidFill>
                <a:srgbClr val="000000"/>
              </a:solidFill>
            </a:endParaRPr>
          </a:p>
        </p:txBody>
      </p:sp>
      <p:sp>
        <p:nvSpPr>
          <p:cNvPr id="28675" name="Rectangle 6"/>
          <p:cNvSpPr txBox="1">
            <a:spLocks noGrp="1" noChangeArrowheads="1"/>
          </p:cNvSpPr>
          <p:nvPr/>
        </p:nvSpPr>
        <p:spPr bwMode="auto">
          <a:xfrm>
            <a:off x="6553200" y="6381750"/>
            <a:ext cx="21336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r" eaLnBrk="1" hangingPunct="1">
              <a:spcBef>
                <a:spcPct val="0"/>
              </a:spcBef>
              <a:buClrTx/>
              <a:buFontTx/>
              <a:buNone/>
            </a:pPr>
            <a:fld id="{44269EB0-C20F-4062-AE3D-178147BEE17D}" type="slidenum">
              <a:rPr lang="en-US" altLang="ja-JP" sz="1400">
                <a:solidFill>
                  <a:srgbClr val="000000"/>
                </a:solidFill>
              </a:rPr>
              <a:pPr algn="r" eaLnBrk="1" hangingPunct="1">
                <a:spcBef>
                  <a:spcPct val="0"/>
                </a:spcBef>
                <a:buClrTx/>
                <a:buFontTx/>
                <a:buNone/>
              </a:pPr>
              <a:t>17</a:t>
            </a:fld>
            <a:endParaRPr lang="en-US" altLang="ja-JP" sz="1400">
              <a:solidFill>
                <a:srgbClr val="000000"/>
              </a:solidFill>
            </a:endParaRPr>
          </a:p>
        </p:txBody>
      </p:sp>
      <p:sp>
        <p:nvSpPr>
          <p:cNvPr id="6" name="Rectangle 27"/>
          <p:cNvSpPr txBox="1">
            <a:spLocks noChangeArrowheads="1"/>
          </p:cNvSpPr>
          <p:nvPr/>
        </p:nvSpPr>
        <p:spPr bwMode="auto">
          <a:xfrm>
            <a:off x="153988" y="77788"/>
            <a:ext cx="8810625" cy="503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cs typeface="+mj-cs"/>
              </a:defRPr>
            </a:lvl1pPr>
            <a:lvl2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2pPr>
            <a:lvl3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3pPr>
            <a:lvl4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4pPr>
            <a:lvl5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5pPr>
            <a:lvl6pPr marL="457200" algn="ctr" rtl="0" eaLnBrk="1" fontAlgn="base" hangingPunct="1">
              <a:spcBef>
                <a:spcPct val="0"/>
              </a:spcBef>
              <a:spcAft>
                <a:spcPct val="0"/>
              </a:spcAft>
              <a:defRPr kumimoji="1" sz="3600">
                <a:solidFill>
                  <a:schemeClr val="bg1"/>
                </a:solidFill>
                <a:latin typeface="Arial" charset="0"/>
                <a:ea typeface="ＭＳ Ｐゴシック" pitchFamily="50" charset="-128"/>
              </a:defRPr>
            </a:lvl6pPr>
            <a:lvl7pPr marL="914400" algn="ctr" rtl="0" eaLnBrk="1" fontAlgn="base" hangingPunct="1">
              <a:spcBef>
                <a:spcPct val="0"/>
              </a:spcBef>
              <a:spcAft>
                <a:spcPct val="0"/>
              </a:spcAft>
              <a:defRPr kumimoji="1" sz="3600">
                <a:solidFill>
                  <a:schemeClr val="bg1"/>
                </a:solidFill>
                <a:latin typeface="Arial" charset="0"/>
                <a:ea typeface="ＭＳ Ｐゴシック" pitchFamily="50" charset="-128"/>
              </a:defRPr>
            </a:lvl7pPr>
            <a:lvl8pPr marL="1371600" algn="ctr" rtl="0" eaLnBrk="1" fontAlgn="base" hangingPunct="1">
              <a:spcBef>
                <a:spcPct val="0"/>
              </a:spcBef>
              <a:spcAft>
                <a:spcPct val="0"/>
              </a:spcAft>
              <a:defRPr kumimoji="1" sz="3600">
                <a:solidFill>
                  <a:schemeClr val="bg1"/>
                </a:solidFill>
                <a:latin typeface="Arial" charset="0"/>
                <a:ea typeface="ＭＳ Ｐゴシック" pitchFamily="50" charset="-128"/>
              </a:defRPr>
            </a:lvl8pPr>
            <a:lvl9pPr marL="1828800" algn="ctr" rtl="0" eaLnBrk="1" fontAlgn="base" hangingPunct="1">
              <a:spcBef>
                <a:spcPct val="0"/>
              </a:spcBef>
              <a:spcAft>
                <a:spcPct val="0"/>
              </a:spcAft>
              <a:defRPr kumimoji="1" sz="3600">
                <a:solidFill>
                  <a:schemeClr val="bg1"/>
                </a:solidFill>
                <a:latin typeface="Arial" charset="0"/>
                <a:ea typeface="ＭＳ Ｐゴシック" pitchFamily="50" charset="-128"/>
              </a:defRPr>
            </a:lvl9pPr>
          </a:lstStyle>
          <a:p>
            <a:pPr algn="l" eaLnBrk="1" hangingPunct="1">
              <a:defRPr/>
            </a:pPr>
            <a:r>
              <a:rPr lang="ja-JP" altLang="en-US" sz="3200" kern="0" dirty="0" smtClean="0">
                <a:solidFill>
                  <a:srgbClr val="FFFFFF"/>
                </a:solidFill>
              </a:rPr>
              <a:t>３－２．アンケート結果の概要</a:t>
            </a:r>
          </a:p>
        </p:txBody>
      </p:sp>
      <p:sp>
        <p:nvSpPr>
          <p:cNvPr id="28677" name="角丸四角形 3"/>
          <p:cNvSpPr>
            <a:spLocks noChangeArrowheads="1"/>
          </p:cNvSpPr>
          <p:nvPr/>
        </p:nvSpPr>
        <p:spPr bwMode="auto">
          <a:xfrm>
            <a:off x="445959" y="908720"/>
            <a:ext cx="8218488" cy="919401"/>
          </a:xfrm>
          <a:prstGeom prst="roundRect">
            <a:avLst>
              <a:gd name="adj" fmla="val 16667"/>
            </a:avLst>
          </a:prstGeom>
          <a:solidFill>
            <a:schemeClr val="accent1"/>
          </a:solidFill>
          <a:ln>
            <a:noFill/>
          </a:ln>
          <a:extLst>
            <a:ext uri="{91240B29-F687-4F45-9708-019B960494DF}">
              <a14:hiddenLine xmlns:a14="http://schemas.microsoft.com/office/drawing/2010/main" w="28575" algn="ctr">
                <a:solidFill>
                  <a:srgbClr val="000000"/>
                </a:solidFill>
                <a:round/>
                <a:headEnd/>
                <a:tailEnd/>
              </a14:hiddenLine>
            </a:ext>
          </a:extLst>
        </p:spPr>
        <p:txBody>
          <a:bodyPr>
            <a:spAutoFit/>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eaLnBrk="1" hangingPunct="1">
              <a:spcBef>
                <a:spcPct val="0"/>
              </a:spcBef>
              <a:buClrTx/>
              <a:buFontTx/>
              <a:buNone/>
            </a:pPr>
            <a:r>
              <a:rPr lang="ja-JP" altLang="en-US" sz="1600" dirty="0" smtClean="0">
                <a:solidFill>
                  <a:srgbClr val="000000"/>
                </a:solidFill>
                <a:latin typeface="Meiryo UI" pitchFamily="50" charset="-128"/>
                <a:ea typeface="Meiryo UI" pitchFamily="50" charset="-128"/>
                <a:cs typeface="Meiryo UI" pitchFamily="50" charset="-128"/>
              </a:rPr>
              <a:t>Ｑ２：都市</a:t>
            </a:r>
            <a:r>
              <a:rPr lang="ja-JP" altLang="en-US" sz="1600" dirty="0">
                <a:solidFill>
                  <a:srgbClr val="000000"/>
                </a:solidFill>
                <a:latin typeface="Meiryo UI" pitchFamily="50" charset="-128"/>
                <a:ea typeface="Meiryo UI" pitchFamily="50" charset="-128"/>
                <a:cs typeface="Meiryo UI" pitchFamily="50" charset="-128"/>
              </a:rPr>
              <a:t>計画情報のシステム搭載・更新費用については、個別市町の要望に応じたオプション対応として、希望市町の費用負担を前提に今後協議をすすめていきたいと考えています。</a:t>
            </a:r>
          </a:p>
          <a:p>
            <a:pPr eaLnBrk="1" hangingPunct="1">
              <a:spcBef>
                <a:spcPct val="0"/>
              </a:spcBef>
              <a:buClrTx/>
              <a:buFontTx/>
              <a:buNone/>
            </a:pPr>
            <a:r>
              <a:rPr lang="ja-JP" altLang="en-US" sz="1600" dirty="0">
                <a:solidFill>
                  <a:srgbClr val="000000"/>
                </a:solidFill>
                <a:latin typeface="Meiryo UI" pitchFamily="50" charset="-128"/>
                <a:ea typeface="Meiryo UI" pitchFamily="50" charset="-128"/>
                <a:cs typeface="Meiryo UI" pitchFamily="50" charset="-128"/>
              </a:rPr>
              <a:t>この考え方について、ご意見等が</a:t>
            </a:r>
            <a:r>
              <a:rPr lang="ja-JP" altLang="en-US" sz="1600" dirty="0" smtClean="0">
                <a:solidFill>
                  <a:srgbClr val="000000"/>
                </a:solidFill>
                <a:latin typeface="Meiryo UI" pitchFamily="50" charset="-128"/>
                <a:ea typeface="Meiryo UI" pitchFamily="50" charset="-128"/>
                <a:cs typeface="Meiryo UI" pitchFamily="50" charset="-128"/>
              </a:rPr>
              <a:t>あれば記載</a:t>
            </a:r>
            <a:r>
              <a:rPr lang="ja-JP" altLang="en-US" sz="1600" dirty="0">
                <a:solidFill>
                  <a:srgbClr val="000000"/>
                </a:solidFill>
                <a:latin typeface="Meiryo UI" pitchFamily="50" charset="-128"/>
                <a:ea typeface="Meiryo UI" pitchFamily="50" charset="-128"/>
                <a:cs typeface="Meiryo UI" pitchFamily="50" charset="-128"/>
              </a:rPr>
              <a:t>してください。</a:t>
            </a:r>
          </a:p>
        </p:txBody>
      </p:sp>
      <p:graphicFrame>
        <p:nvGraphicFramePr>
          <p:cNvPr id="13" name="表 12"/>
          <p:cNvGraphicFramePr>
            <a:graphicFrameLocks noGrp="1"/>
          </p:cNvGraphicFramePr>
          <p:nvPr>
            <p:extLst>
              <p:ext uri="{D42A27DB-BD31-4B8C-83A1-F6EECF244321}">
                <p14:modId xmlns:p14="http://schemas.microsoft.com/office/powerpoint/2010/main" val="1014733775"/>
              </p:ext>
            </p:extLst>
          </p:nvPr>
        </p:nvGraphicFramePr>
        <p:xfrm>
          <a:off x="543646" y="2060848"/>
          <a:ext cx="8031308" cy="3572118"/>
        </p:xfrm>
        <a:graphic>
          <a:graphicData uri="http://schemas.openxmlformats.org/drawingml/2006/table">
            <a:tbl>
              <a:tblPr firstRow="1" firstCol="1" bandRow="1">
                <a:tableStyleId>{5C22544A-7EE6-4342-B048-85BDC9FD1C3A}</a:tableStyleId>
              </a:tblPr>
              <a:tblGrid>
                <a:gridCol w="1724098">
                  <a:extLst>
                    <a:ext uri="{9D8B030D-6E8A-4147-A177-3AD203B41FA5}">
                      <a16:colId xmlns:a16="http://schemas.microsoft.com/office/drawing/2014/main" val="20000"/>
                    </a:ext>
                  </a:extLst>
                </a:gridCol>
                <a:gridCol w="6307210">
                  <a:extLst>
                    <a:ext uri="{9D8B030D-6E8A-4147-A177-3AD203B41FA5}">
                      <a16:colId xmlns:a16="http://schemas.microsoft.com/office/drawing/2014/main" val="20001"/>
                    </a:ext>
                  </a:extLst>
                </a:gridCol>
              </a:tblGrid>
              <a:tr h="269822">
                <a:tc>
                  <a:txBody>
                    <a:bodyPr/>
                    <a:lstStyle/>
                    <a:p>
                      <a:pPr algn="ctr">
                        <a:spcAft>
                          <a:spcPts val="0"/>
                        </a:spcAft>
                      </a:pPr>
                      <a:r>
                        <a:rPr lang="ja-JP" altLang="en-US" sz="1400" b="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回答市町</a:t>
                      </a:r>
                      <a:endParaRPr lang="ja-JP" sz="14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37" marR="91437" marT="45713" marB="45713"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solidFill>
                      <a:schemeClr val="accent5"/>
                    </a:solidFill>
                  </a:tcPr>
                </a:tc>
                <a:tc>
                  <a:txBody>
                    <a:bodyPr/>
                    <a:lstStyle/>
                    <a:p>
                      <a:pPr algn="ctr">
                        <a:spcAft>
                          <a:spcPts val="0"/>
                        </a:spcAft>
                      </a:pPr>
                      <a:r>
                        <a:rPr lang="ja-JP" altLang="en-US" sz="1400" b="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意見</a:t>
                      </a:r>
                      <a:endParaRPr lang="ja-JP" sz="14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37" marR="91437" marT="45713" marB="45713"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solidFill>
                      <a:schemeClr val="accent5"/>
                    </a:solidFill>
                  </a:tcPr>
                </a:tc>
                <a:extLst>
                  <a:ext uri="{0D108BD9-81ED-4DB2-BD59-A6C34878D82A}">
                    <a16:rowId xmlns:a16="http://schemas.microsoft.com/office/drawing/2014/main" val="10000"/>
                  </a:ext>
                </a:extLst>
              </a:tr>
              <a:tr h="396264">
                <a:tc>
                  <a:txBody>
                    <a:bodyPr/>
                    <a:lstStyle/>
                    <a:p>
                      <a:pPr algn="l">
                        <a:spcAft>
                          <a:spcPts val="0"/>
                        </a:spcAft>
                      </a:pPr>
                      <a:r>
                        <a:rPr lang="ja-JP" altLang="en-US" sz="1400" b="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津市</a:t>
                      </a:r>
                      <a:endParaRPr lang="ja-JP" sz="14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37" marR="91437" marT="45713" marB="45713"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spcAft>
                          <a:spcPts val="0"/>
                        </a:spcAft>
                      </a:pPr>
                      <a:r>
                        <a:rPr lang="ja-JP" altLang="en-US" sz="14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金額にもよるため見積もり等の検討資料がほしい。</a:t>
                      </a:r>
                      <a:endParaRPr lang="ja-JP" sz="140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37" marR="91437" marT="45713" marB="45713"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1"/>
                  </a:ext>
                </a:extLst>
              </a:tr>
              <a:tr h="559947">
                <a:tc>
                  <a:txBody>
                    <a:bodyPr/>
                    <a:lstStyle/>
                    <a:p>
                      <a:pPr algn="l">
                        <a:spcAft>
                          <a:spcPts val="0"/>
                        </a:spcAft>
                      </a:pPr>
                      <a:r>
                        <a:rPr lang="ja-JP" altLang="en-US" sz="1400" b="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鈴鹿市</a:t>
                      </a:r>
                      <a:endParaRPr lang="ja-JP" sz="14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37" marR="91437" marT="45713" marB="45713"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spcAft>
                          <a:spcPts val="0"/>
                        </a:spcAft>
                      </a:pPr>
                      <a:r>
                        <a:rPr lang="ja-JP" altLang="en-US" sz="14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当市では、集約システムを災害時の緊急時対応システムと捉えており、通常業務では庁内の統合型</a:t>
                      </a:r>
                      <a:r>
                        <a:rPr lang="en-US" altLang="ja-JP" sz="14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GIS</a:t>
                      </a:r>
                      <a:r>
                        <a:rPr lang="ja-JP" altLang="en-US" sz="14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を利用しています。追加情報やシステム機能のさらなる拡充は庁内</a:t>
                      </a:r>
                      <a:r>
                        <a:rPr lang="en-US" altLang="ja-JP" sz="14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GIS</a:t>
                      </a:r>
                      <a:r>
                        <a:rPr lang="ja-JP" altLang="en-US" sz="14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との重複投資となるため避けたい考えであり，都市計画情報のシステム搭載・更新費用については、各個別要望に応じたオプション対応にしていただけると幸いです。</a:t>
                      </a:r>
                      <a:endParaRPr lang="ja-JP" sz="140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37" marR="91437" marT="45713" marB="45713"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2"/>
                  </a:ext>
                </a:extLst>
              </a:tr>
              <a:tr h="559947">
                <a:tc>
                  <a:txBody>
                    <a:bodyPr/>
                    <a:lstStyle/>
                    <a:p>
                      <a:pPr algn="l">
                        <a:spcAft>
                          <a:spcPts val="0"/>
                        </a:spcAft>
                      </a:pPr>
                      <a:r>
                        <a:rPr lang="ja-JP" altLang="en-US" sz="1400" b="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名張市</a:t>
                      </a:r>
                      <a:endParaRPr lang="ja-JP" sz="14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37" marR="91437" marT="45713" marB="45713"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spcAft>
                          <a:spcPts val="0"/>
                        </a:spcAft>
                      </a:pPr>
                      <a:r>
                        <a:rPr lang="ja-JP" altLang="en-US" sz="14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自治体間での情報共有の必要頻度は高くないと思われるので、対象市町が個別に支出するオプション対応だと、更新が疎かになる恐れがあるのでは・・・。</a:t>
                      </a:r>
                      <a:endParaRPr lang="ja-JP" sz="140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37" marR="91437" marT="45713" marB="45713"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3"/>
                  </a:ext>
                </a:extLst>
              </a:tr>
              <a:tr h="573727">
                <a:tc>
                  <a:txBody>
                    <a:bodyPr/>
                    <a:lstStyle/>
                    <a:p>
                      <a:pPr algn="l">
                        <a:spcAft>
                          <a:spcPts val="0"/>
                        </a:spcAft>
                      </a:pPr>
                      <a:r>
                        <a:rPr lang="ja-JP" altLang="en-US" sz="1400" b="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亀山市</a:t>
                      </a:r>
                      <a:endParaRPr lang="ja-JP" sz="14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37" marR="91437" marT="45713" marB="45713"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spcAft>
                          <a:spcPts val="0"/>
                        </a:spcAft>
                      </a:pPr>
                      <a:r>
                        <a:rPr lang="ja-JP" altLang="en-US" sz="14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仮に、都市計画情報の搭載が必要となった場合には、都市計画情報の搭載・更新費用は、財政面等からオプション対応でなく無償の取り扱いとしていただきたい。</a:t>
                      </a:r>
                      <a:endParaRPr lang="ja-JP" sz="140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37" marR="91437" marT="45713" marB="45713"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4"/>
                  </a:ext>
                </a:extLst>
              </a:tr>
              <a:tr h="396264">
                <a:tc>
                  <a:txBody>
                    <a:bodyPr/>
                    <a:lstStyle/>
                    <a:p>
                      <a:pPr algn="l">
                        <a:spcAft>
                          <a:spcPts val="0"/>
                        </a:spcAft>
                      </a:pPr>
                      <a:r>
                        <a:rPr lang="ja-JP" altLang="en-US" sz="1400" b="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志摩市</a:t>
                      </a:r>
                      <a:endParaRPr lang="ja-JP" sz="14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37" marR="91437" marT="45713" marB="45713"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spcAft>
                          <a:spcPts val="0"/>
                        </a:spcAft>
                      </a:pPr>
                      <a:r>
                        <a:rPr lang="ja-JP" altLang="en-US" sz="14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オプション対応を希望する市町の費用負担とすることで良いと考えます。</a:t>
                      </a:r>
                      <a:endParaRPr lang="ja-JP" sz="140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37" marR="91437" marT="45713" marB="45713"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5"/>
                  </a:ext>
                </a:extLst>
              </a:tr>
              <a:tr h="396264">
                <a:tc>
                  <a:txBody>
                    <a:bodyPr/>
                    <a:lstStyle/>
                    <a:p>
                      <a:pPr algn="l">
                        <a:spcAft>
                          <a:spcPts val="0"/>
                        </a:spcAft>
                      </a:pPr>
                      <a:r>
                        <a:rPr lang="ja-JP" altLang="en-US" sz="1400" b="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東員町</a:t>
                      </a:r>
                      <a:endParaRPr lang="ja-JP" sz="14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37" marR="91437" marT="45713" marB="45713"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spcAft>
                          <a:spcPts val="0"/>
                        </a:spcAft>
                      </a:pPr>
                      <a:r>
                        <a:rPr lang="ja-JP" altLang="en-US" sz="14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三重県においても当該システム活用促進を図り、協議への参加を望みます。</a:t>
                      </a:r>
                      <a:endParaRPr lang="ja-JP" sz="140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37" marR="91437" marT="45713" marB="45713"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6"/>
                  </a:ext>
                </a:extLst>
              </a:tr>
            </a:tbl>
          </a:graphicData>
        </a:graphic>
      </p:graphicFrame>
    </p:spTree>
    <p:extLst>
      <p:ext uri="{BB962C8B-B14F-4D97-AF65-F5344CB8AC3E}">
        <p14:creationId xmlns:p14="http://schemas.microsoft.com/office/powerpoint/2010/main" val="326863452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6"/>
          <p:cNvSpPr txBox="1">
            <a:spLocks noGrp="1" noChangeArrowheads="1"/>
          </p:cNvSpPr>
          <p:nvPr/>
        </p:nvSpPr>
        <p:spPr bwMode="auto">
          <a:xfrm>
            <a:off x="6553200" y="6381750"/>
            <a:ext cx="21336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r" eaLnBrk="1" hangingPunct="1">
              <a:spcBef>
                <a:spcPct val="0"/>
              </a:spcBef>
              <a:buClrTx/>
              <a:buFontTx/>
              <a:buNone/>
            </a:pPr>
            <a:fld id="{1ECF325E-8FA6-449C-9F75-CADB2FF299EC}" type="slidenum">
              <a:rPr lang="en-US" altLang="ja-JP" sz="1400">
                <a:solidFill>
                  <a:srgbClr val="000000"/>
                </a:solidFill>
              </a:rPr>
              <a:pPr algn="r" eaLnBrk="1" hangingPunct="1">
                <a:spcBef>
                  <a:spcPct val="0"/>
                </a:spcBef>
                <a:buClrTx/>
                <a:buFontTx/>
                <a:buNone/>
              </a:pPr>
              <a:t>18</a:t>
            </a:fld>
            <a:endParaRPr lang="en-US" altLang="ja-JP" sz="1400">
              <a:solidFill>
                <a:srgbClr val="000000"/>
              </a:solidFill>
            </a:endParaRPr>
          </a:p>
        </p:txBody>
      </p:sp>
      <p:sp>
        <p:nvSpPr>
          <p:cNvPr id="28675" name="Rectangle 6"/>
          <p:cNvSpPr txBox="1">
            <a:spLocks noGrp="1" noChangeArrowheads="1"/>
          </p:cNvSpPr>
          <p:nvPr/>
        </p:nvSpPr>
        <p:spPr bwMode="auto">
          <a:xfrm>
            <a:off x="6553200" y="6381750"/>
            <a:ext cx="21336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r" eaLnBrk="1" hangingPunct="1">
              <a:spcBef>
                <a:spcPct val="0"/>
              </a:spcBef>
              <a:buClrTx/>
              <a:buFontTx/>
              <a:buNone/>
            </a:pPr>
            <a:fld id="{44269EB0-C20F-4062-AE3D-178147BEE17D}" type="slidenum">
              <a:rPr lang="en-US" altLang="ja-JP" sz="1400">
                <a:solidFill>
                  <a:srgbClr val="000000"/>
                </a:solidFill>
              </a:rPr>
              <a:pPr algn="r" eaLnBrk="1" hangingPunct="1">
                <a:spcBef>
                  <a:spcPct val="0"/>
                </a:spcBef>
                <a:buClrTx/>
                <a:buFontTx/>
                <a:buNone/>
              </a:pPr>
              <a:t>18</a:t>
            </a:fld>
            <a:endParaRPr lang="en-US" altLang="ja-JP" sz="1400">
              <a:solidFill>
                <a:srgbClr val="000000"/>
              </a:solidFill>
            </a:endParaRPr>
          </a:p>
        </p:txBody>
      </p:sp>
      <p:sp>
        <p:nvSpPr>
          <p:cNvPr id="6" name="Rectangle 27"/>
          <p:cNvSpPr txBox="1">
            <a:spLocks noChangeArrowheads="1"/>
          </p:cNvSpPr>
          <p:nvPr/>
        </p:nvSpPr>
        <p:spPr bwMode="auto">
          <a:xfrm>
            <a:off x="153988" y="77788"/>
            <a:ext cx="8810625" cy="503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cs typeface="+mj-cs"/>
              </a:defRPr>
            </a:lvl1pPr>
            <a:lvl2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2pPr>
            <a:lvl3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3pPr>
            <a:lvl4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4pPr>
            <a:lvl5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5pPr>
            <a:lvl6pPr marL="457200" algn="ctr" rtl="0" eaLnBrk="1" fontAlgn="base" hangingPunct="1">
              <a:spcBef>
                <a:spcPct val="0"/>
              </a:spcBef>
              <a:spcAft>
                <a:spcPct val="0"/>
              </a:spcAft>
              <a:defRPr kumimoji="1" sz="3600">
                <a:solidFill>
                  <a:schemeClr val="bg1"/>
                </a:solidFill>
                <a:latin typeface="Arial" charset="0"/>
                <a:ea typeface="ＭＳ Ｐゴシック" pitchFamily="50" charset="-128"/>
              </a:defRPr>
            </a:lvl6pPr>
            <a:lvl7pPr marL="914400" algn="ctr" rtl="0" eaLnBrk="1" fontAlgn="base" hangingPunct="1">
              <a:spcBef>
                <a:spcPct val="0"/>
              </a:spcBef>
              <a:spcAft>
                <a:spcPct val="0"/>
              </a:spcAft>
              <a:defRPr kumimoji="1" sz="3600">
                <a:solidFill>
                  <a:schemeClr val="bg1"/>
                </a:solidFill>
                <a:latin typeface="Arial" charset="0"/>
                <a:ea typeface="ＭＳ Ｐゴシック" pitchFamily="50" charset="-128"/>
              </a:defRPr>
            </a:lvl7pPr>
            <a:lvl8pPr marL="1371600" algn="ctr" rtl="0" eaLnBrk="1" fontAlgn="base" hangingPunct="1">
              <a:spcBef>
                <a:spcPct val="0"/>
              </a:spcBef>
              <a:spcAft>
                <a:spcPct val="0"/>
              </a:spcAft>
              <a:defRPr kumimoji="1" sz="3600">
                <a:solidFill>
                  <a:schemeClr val="bg1"/>
                </a:solidFill>
                <a:latin typeface="Arial" charset="0"/>
                <a:ea typeface="ＭＳ Ｐゴシック" pitchFamily="50" charset="-128"/>
              </a:defRPr>
            </a:lvl8pPr>
            <a:lvl9pPr marL="1828800" algn="ctr" rtl="0" eaLnBrk="1" fontAlgn="base" hangingPunct="1">
              <a:spcBef>
                <a:spcPct val="0"/>
              </a:spcBef>
              <a:spcAft>
                <a:spcPct val="0"/>
              </a:spcAft>
              <a:defRPr kumimoji="1" sz="3600">
                <a:solidFill>
                  <a:schemeClr val="bg1"/>
                </a:solidFill>
                <a:latin typeface="Arial" charset="0"/>
                <a:ea typeface="ＭＳ Ｐゴシック" pitchFamily="50" charset="-128"/>
              </a:defRPr>
            </a:lvl9pPr>
          </a:lstStyle>
          <a:p>
            <a:pPr algn="l" eaLnBrk="1" hangingPunct="1">
              <a:defRPr/>
            </a:pPr>
            <a:r>
              <a:rPr lang="ja-JP" altLang="en-US" sz="3200" kern="0" dirty="0" smtClean="0">
                <a:solidFill>
                  <a:srgbClr val="FFFFFF"/>
                </a:solidFill>
              </a:rPr>
              <a:t>３－２．アンケート結果の概要</a:t>
            </a:r>
          </a:p>
        </p:txBody>
      </p:sp>
      <p:sp>
        <p:nvSpPr>
          <p:cNvPr id="28677" name="角丸四角形 3"/>
          <p:cNvSpPr>
            <a:spLocks noChangeArrowheads="1"/>
          </p:cNvSpPr>
          <p:nvPr/>
        </p:nvSpPr>
        <p:spPr bwMode="auto">
          <a:xfrm>
            <a:off x="445959" y="908720"/>
            <a:ext cx="8218488" cy="374571"/>
          </a:xfrm>
          <a:prstGeom prst="roundRect">
            <a:avLst>
              <a:gd name="adj" fmla="val 16667"/>
            </a:avLst>
          </a:prstGeom>
          <a:solidFill>
            <a:schemeClr val="accent1"/>
          </a:solidFill>
          <a:ln>
            <a:noFill/>
          </a:ln>
          <a:extLst>
            <a:ext uri="{91240B29-F687-4F45-9708-019B960494DF}">
              <a14:hiddenLine xmlns:a14="http://schemas.microsoft.com/office/drawing/2010/main" w="28575" algn="ctr">
                <a:solidFill>
                  <a:srgbClr val="000000"/>
                </a:solidFill>
                <a:round/>
                <a:headEnd/>
                <a:tailEnd/>
              </a14:hiddenLine>
            </a:ext>
          </a:extLst>
        </p:spPr>
        <p:txBody>
          <a:bodyPr>
            <a:spAutoFit/>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eaLnBrk="1" hangingPunct="1">
              <a:spcBef>
                <a:spcPct val="0"/>
              </a:spcBef>
              <a:buClrTx/>
              <a:buFontTx/>
              <a:buNone/>
            </a:pPr>
            <a:r>
              <a:rPr lang="ja-JP" altLang="en-US" sz="1600" dirty="0">
                <a:solidFill>
                  <a:srgbClr val="000000"/>
                </a:solidFill>
                <a:latin typeface="Meiryo UI" pitchFamily="50" charset="-128"/>
                <a:ea typeface="Meiryo UI" pitchFamily="50" charset="-128"/>
                <a:cs typeface="Meiryo UI" pitchFamily="50" charset="-128"/>
              </a:rPr>
              <a:t>Ｑ３：その他、都市計画情報のシステム搭載について、ご意見等がありましたら記載してください。</a:t>
            </a:r>
          </a:p>
        </p:txBody>
      </p:sp>
      <p:graphicFrame>
        <p:nvGraphicFramePr>
          <p:cNvPr id="7" name="表 6"/>
          <p:cNvGraphicFramePr>
            <a:graphicFrameLocks noGrp="1"/>
          </p:cNvGraphicFramePr>
          <p:nvPr>
            <p:extLst>
              <p:ext uri="{D42A27DB-BD31-4B8C-83A1-F6EECF244321}">
                <p14:modId xmlns:p14="http://schemas.microsoft.com/office/powerpoint/2010/main" val="2779950069"/>
              </p:ext>
            </p:extLst>
          </p:nvPr>
        </p:nvGraphicFramePr>
        <p:xfrm>
          <a:off x="543646" y="1556792"/>
          <a:ext cx="8031308" cy="4693822"/>
        </p:xfrm>
        <a:graphic>
          <a:graphicData uri="http://schemas.openxmlformats.org/drawingml/2006/table">
            <a:tbl>
              <a:tblPr firstRow="1" firstCol="1" bandRow="1">
                <a:tableStyleId>{5C22544A-7EE6-4342-B048-85BDC9FD1C3A}</a:tableStyleId>
              </a:tblPr>
              <a:tblGrid>
                <a:gridCol w="1724098">
                  <a:extLst>
                    <a:ext uri="{9D8B030D-6E8A-4147-A177-3AD203B41FA5}">
                      <a16:colId xmlns:a16="http://schemas.microsoft.com/office/drawing/2014/main" val="20000"/>
                    </a:ext>
                  </a:extLst>
                </a:gridCol>
                <a:gridCol w="6307210">
                  <a:extLst>
                    <a:ext uri="{9D8B030D-6E8A-4147-A177-3AD203B41FA5}">
                      <a16:colId xmlns:a16="http://schemas.microsoft.com/office/drawing/2014/main" val="20001"/>
                    </a:ext>
                  </a:extLst>
                </a:gridCol>
              </a:tblGrid>
              <a:tr h="224435">
                <a:tc>
                  <a:txBody>
                    <a:bodyPr/>
                    <a:lstStyle/>
                    <a:p>
                      <a:pPr algn="ctr">
                        <a:spcAft>
                          <a:spcPts val="0"/>
                        </a:spcAft>
                      </a:pPr>
                      <a:r>
                        <a:rPr lang="ja-JP" altLang="en-US" sz="1400" b="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回答市町</a:t>
                      </a:r>
                      <a:endParaRPr lang="ja-JP" sz="14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37" marR="91437" marT="45713" marB="45713"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solidFill>
                      <a:schemeClr val="accent5"/>
                    </a:solidFill>
                  </a:tcPr>
                </a:tc>
                <a:tc>
                  <a:txBody>
                    <a:bodyPr/>
                    <a:lstStyle/>
                    <a:p>
                      <a:pPr algn="ctr">
                        <a:spcAft>
                          <a:spcPts val="0"/>
                        </a:spcAft>
                      </a:pPr>
                      <a:r>
                        <a:rPr lang="ja-JP" altLang="en-US" sz="1400" b="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ご意見</a:t>
                      </a:r>
                      <a:endParaRPr lang="ja-JP" sz="14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37" marR="91437" marT="45713" marB="45713"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solidFill>
                      <a:schemeClr val="accent5"/>
                    </a:solidFill>
                  </a:tcPr>
                </a:tc>
                <a:extLst>
                  <a:ext uri="{0D108BD9-81ED-4DB2-BD59-A6C34878D82A}">
                    <a16:rowId xmlns:a16="http://schemas.microsoft.com/office/drawing/2014/main" val="10000"/>
                  </a:ext>
                </a:extLst>
              </a:tr>
              <a:tr h="695770">
                <a:tc>
                  <a:txBody>
                    <a:bodyPr/>
                    <a:lstStyle/>
                    <a:p>
                      <a:pPr algn="l">
                        <a:spcAft>
                          <a:spcPts val="0"/>
                        </a:spcAft>
                      </a:pPr>
                      <a:r>
                        <a:rPr lang="ja-JP" altLang="en-US" sz="1400" b="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津市</a:t>
                      </a:r>
                      <a:endParaRPr lang="ja-JP" sz="14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37" marR="91437" marT="45713" marB="45713"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spcAft>
                          <a:spcPts val="0"/>
                        </a:spcAft>
                      </a:pPr>
                      <a:r>
                        <a:rPr lang="ja-JP" altLang="en-US" sz="14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県内市町の都市計画情報を当該システムで閲覧できるようになれば、不動産業者等にとって非常に便利であると考えられるため、市民向けに一般公開されるのであればば、更新費用にもよるが市負担での都市計画情報の搭載を考慮するが、各市町への公開であれば特に利用用途が思い当たらないため、希望しない。</a:t>
                      </a:r>
                      <a:endParaRPr lang="ja-JP" sz="140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37" marR="91437" marT="45713" marB="45713"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1"/>
                  </a:ext>
                </a:extLst>
              </a:tr>
              <a:tr h="538658">
                <a:tc>
                  <a:txBody>
                    <a:bodyPr/>
                    <a:lstStyle/>
                    <a:p>
                      <a:pPr algn="l">
                        <a:spcAft>
                          <a:spcPts val="0"/>
                        </a:spcAft>
                      </a:pPr>
                      <a:r>
                        <a:rPr lang="ja-JP" altLang="en-US" sz="1400" b="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四日市市</a:t>
                      </a:r>
                      <a:endParaRPr lang="ja-JP" sz="14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37" marR="91437" marT="45713" marB="45713"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spcAft>
                          <a:spcPts val="0"/>
                        </a:spcAft>
                      </a:pPr>
                      <a:r>
                        <a:rPr lang="ja-JP" altLang="en-US" sz="14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既存の庁内型統合ＧＩＳから完全に移行することができれば、コスト面で非常に魅力があるが、現在の庁内型統合ＧＩＳに取って替わる程の機能とバックアップ体制がないと、完全移行は難しく、両者の共存は管理の二度手間としかなりえないと思います。</a:t>
                      </a:r>
                      <a:endParaRPr lang="ja-JP" sz="140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37" marR="91437" marT="45713" marB="45713"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2"/>
                  </a:ext>
                </a:extLst>
              </a:tr>
              <a:tr h="381547">
                <a:tc>
                  <a:txBody>
                    <a:bodyPr/>
                    <a:lstStyle/>
                    <a:p>
                      <a:pPr algn="l">
                        <a:spcAft>
                          <a:spcPts val="0"/>
                        </a:spcAft>
                      </a:pPr>
                      <a:r>
                        <a:rPr lang="ja-JP" altLang="en-US" sz="1400" b="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伊勢市</a:t>
                      </a:r>
                      <a:endParaRPr lang="ja-JP" sz="14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37" marR="91437" marT="45713" marB="45713"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spcAft>
                          <a:spcPts val="0"/>
                        </a:spcAft>
                      </a:pPr>
                      <a:r>
                        <a:rPr lang="ja-JP" altLang="en-US" sz="14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通常業務においては、市の</a:t>
                      </a:r>
                      <a:r>
                        <a:rPr lang="en-US" altLang="ja-JP" sz="14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HP</a:t>
                      </a:r>
                      <a:r>
                        <a:rPr lang="ja-JP" altLang="en-US" sz="14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に掲載している都市計画図を利用している。日常業務においては、</a:t>
                      </a:r>
                      <a:r>
                        <a:rPr lang="en-US" altLang="ja-JP" sz="14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Arc GIS</a:t>
                      </a:r>
                      <a:r>
                        <a:rPr lang="ja-JP" altLang="en-US" sz="14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を使用しており、特に新たなシステム導入の必要性を感じていない。</a:t>
                      </a:r>
                      <a:endParaRPr lang="ja-JP" sz="140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37" marR="91437" marT="45713" marB="45713"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3"/>
                  </a:ext>
                </a:extLst>
              </a:tr>
              <a:tr h="381547">
                <a:tc>
                  <a:txBody>
                    <a:bodyPr/>
                    <a:lstStyle/>
                    <a:p>
                      <a:pPr algn="l">
                        <a:spcAft>
                          <a:spcPts val="0"/>
                        </a:spcAft>
                      </a:pPr>
                      <a:r>
                        <a:rPr lang="ja-JP" altLang="en-US" sz="1400" b="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松阪市</a:t>
                      </a:r>
                      <a:endParaRPr lang="ja-JP" sz="14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37" marR="91437" marT="45713" marB="45713"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spcAft>
                          <a:spcPts val="0"/>
                        </a:spcAft>
                      </a:pPr>
                      <a:r>
                        <a:rPr lang="ja-JP" altLang="en-US" sz="14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自市町の自由管理レイヤ内の一つとして扱い、公開・非公開設定を行うことで対応すれば、各市町で更新も行えると思います。</a:t>
                      </a:r>
                      <a:endParaRPr lang="ja-JP" sz="140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37" marR="91437" marT="45713" marB="45713"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4"/>
                  </a:ext>
                </a:extLst>
              </a:tr>
              <a:tr h="381547">
                <a:tc>
                  <a:txBody>
                    <a:bodyPr/>
                    <a:lstStyle/>
                    <a:p>
                      <a:pPr algn="l">
                        <a:spcAft>
                          <a:spcPts val="0"/>
                        </a:spcAft>
                      </a:pPr>
                      <a:r>
                        <a:rPr lang="ja-JP" altLang="en-US" sz="1400" b="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亀山市</a:t>
                      </a:r>
                      <a:endParaRPr lang="ja-JP" sz="14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37" marR="91437" marT="45713" marB="45713"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spcAft>
                          <a:spcPts val="0"/>
                        </a:spcAft>
                      </a:pPr>
                      <a:r>
                        <a:rPr lang="ja-JP" altLang="en-US" sz="14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地理空間情報集約システムに都市計画情報を載せる場合、全ての市町村が載せる必要があるのか、また、載せない場合にも更新費用が必要になるのか。</a:t>
                      </a:r>
                      <a:endParaRPr lang="ja-JP" sz="140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37" marR="91437" marT="45713" marB="45713"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5"/>
                  </a:ext>
                </a:extLst>
              </a:tr>
              <a:tr h="852881">
                <a:tc>
                  <a:txBody>
                    <a:bodyPr/>
                    <a:lstStyle/>
                    <a:p>
                      <a:pPr algn="l">
                        <a:spcAft>
                          <a:spcPts val="0"/>
                        </a:spcAft>
                      </a:pPr>
                      <a:r>
                        <a:rPr lang="ja-JP" altLang="en-US" sz="1400" b="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志摩市</a:t>
                      </a:r>
                      <a:endParaRPr lang="ja-JP" sz="14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37" marR="91437" marT="45713" marB="45713"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spcAft>
                          <a:spcPts val="0"/>
                        </a:spcAft>
                      </a:pPr>
                      <a:r>
                        <a:rPr lang="ja-JP" altLang="en-US" sz="14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・開発許可された分譲地、都市計画決定された施設、他法令（自然公園法）の範囲等が将来において搭載できれば利用が進むのではないかと思う。</a:t>
                      </a:r>
                    </a:p>
                    <a:p>
                      <a:pPr algn="l">
                        <a:spcAft>
                          <a:spcPts val="0"/>
                        </a:spcAft>
                      </a:pPr>
                      <a:r>
                        <a:rPr lang="ja-JP" altLang="en-US" sz="14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建物の建築に際し都市計画上の規制（建ぺい率、容積率、道路要件など）について問合せに対し活用されることが多いと思われる。エリアとしてだけでなく、地番から規制内容を表示されると便利であるのでないかと思う。</a:t>
                      </a:r>
                      <a:endParaRPr lang="ja-JP" sz="140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37" marR="91437" marT="45713" marB="45713"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6"/>
                  </a:ext>
                </a:extLst>
              </a:tr>
            </a:tbl>
          </a:graphicData>
        </a:graphic>
      </p:graphicFrame>
    </p:spTree>
    <p:extLst>
      <p:ext uri="{BB962C8B-B14F-4D97-AF65-F5344CB8AC3E}">
        <p14:creationId xmlns:p14="http://schemas.microsoft.com/office/powerpoint/2010/main" val="207426016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6"/>
          <p:cNvSpPr>
            <a:spLocks noGrp="1" noChangeArrowheads="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r" eaLnBrk="1" hangingPunct="1">
              <a:spcBef>
                <a:spcPct val="0"/>
              </a:spcBef>
              <a:buClrTx/>
              <a:buFontTx/>
              <a:buNone/>
            </a:pPr>
            <a:fld id="{1E9B20C1-2383-4A47-BE03-FC762C3B964B}" type="slidenum">
              <a:rPr lang="en-US" altLang="ja-JP" sz="1400" smtClean="0"/>
              <a:pPr algn="r" eaLnBrk="1" hangingPunct="1">
                <a:spcBef>
                  <a:spcPct val="0"/>
                </a:spcBef>
                <a:buClrTx/>
                <a:buFontTx/>
                <a:buNone/>
              </a:pPr>
              <a:t>1</a:t>
            </a:fld>
            <a:endParaRPr lang="en-US" altLang="ja-JP" sz="1400" smtClean="0"/>
          </a:p>
        </p:txBody>
      </p:sp>
      <p:sp>
        <p:nvSpPr>
          <p:cNvPr id="21507" name="Rectangle 6"/>
          <p:cNvSpPr txBox="1">
            <a:spLocks noGrp="1" noChangeArrowheads="1"/>
          </p:cNvSpPr>
          <p:nvPr/>
        </p:nvSpPr>
        <p:spPr bwMode="auto">
          <a:xfrm>
            <a:off x="6553200" y="6381750"/>
            <a:ext cx="21336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r" eaLnBrk="1" hangingPunct="1">
              <a:spcBef>
                <a:spcPct val="0"/>
              </a:spcBef>
              <a:buClrTx/>
              <a:buFontTx/>
              <a:buNone/>
            </a:pPr>
            <a:fld id="{AF134764-3402-4106-94B4-3C875AAE05BF}" type="slidenum">
              <a:rPr lang="en-US" altLang="ja-JP" sz="1400"/>
              <a:pPr algn="r" eaLnBrk="1" hangingPunct="1">
                <a:spcBef>
                  <a:spcPct val="0"/>
                </a:spcBef>
                <a:buClrTx/>
                <a:buFontTx/>
                <a:buNone/>
              </a:pPr>
              <a:t>1</a:t>
            </a:fld>
            <a:endParaRPr lang="en-US" altLang="ja-JP" sz="1400"/>
          </a:p>
        </p:txBody>
      </p:sp>
      <p:sp>
        <p:nvSpPr>
          <p:cNvPr id="21508" name="Rectangle 27"/>
          <p:cNvSpPr>
            <a:spLocks noGrp="1" noChangeArrowheads="1"/>
          </p:cNvSpPr>
          <p:nvPr>
            <p:ph type="title" idx="4294967295"/>
          </p:nvPr>
        </p:nvSpPr>
        <p:spPr>
          <a:xfrm>
            <a:off x="153988" y="77788"/>
            <a:ext cx="8810625" cy="503237"/>
          </a:xfrm>
        </p:spPr>
        <p:txBody>
          <a:bodyPr/>
          <a:lstStyle/>
          <a:p>
            <a:pPr algn="l" eaLnBrk="1" hangingPunct="1"/>
            <a:r>
              <a:rPr lang="ja-JP" altLang="en-US" sz="3200" smtClean="0"/>
              <a:t>本日の内容</a:t>
            </a:r>
          </a:p>
        </p:txBody>
      </p:sp>
      <p:sp>
        <p:nvSpPr>
          <p:cNvPr id="21509" name="Rectangle 28"/>
          <p:cNvSpPr>
            <a:spLocks noChangeArrowheads="1"/>
          </p:cNvSpPr>
          <p:nvPr/>
        </p:nvSpPr>
        <p:spPr bwMode="auto">
          <a:xfrm>
            <a:off x="212725" y="912813"/>
            <a:ext cx="8931275" cy="3236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eaLnBrk="1" hangingPunct="1"/>
            <a:r>
              <a:rPr lang="ja-JP" altLang="en-US" sz="2800" dirty="0"/>
              <a:t>１</a:t>
            </a:r>
            <a:r>
              <a:rPr lang="ja-JP" altLang="en-US" sz="2800" dirty="0" smtClean="0"/>
              <a:t>．今年度技術</a:t>
            </a:r>
            <a:r>
              <a:rPr lang="ja-JP" altLang="en-US" sz="2800" dirty="0"/>
              <a:t>部会</a:t>
            </a:r>
            <a:r>
              <a:rPr lang="ja-JP" altLang="en-US" sz="2800" dirty="0" smtClean="0"/>
              <a:t>の実施内容等（おさらい）</a:t>
            </a:r>
            <a:endParaRPr lang="ja-JP" altLang="en-US" sz="2800" dirty="0"/>
          </a:p>
          <a:p>
            <a:pPr eaLnBrk="1" hangingPunct="1"/>
            <a:r>
              <a:rPr lang="ja-JP" altLang="en-US" sz="2800" dirty="0"/>
              <a:t>２．個人情報のシステム搭載にむけた検討について</a:t>
            </a:r>
            <a:endParaRPr lang="en-US" altLang="ja-JP" sz="2800" dirty="0"/>
          </a:p>
          <a:p>
            <a:pPr eaLnBrk="1" hangingPunct="1"/>
            <a:r>
              <a:rPr lang="ja-JP" altLang="en-US" sz="2800" dirty="0"/>
              <a:t>３．都市計画情報のシステム搭載にむけた検討について</a:t>
            </a:r>
            <a:endParaRPr lang="en-US" altLang="ja-JP" sz="2800" dirty="0"/>
          </a:p>
          <a:p>
            <a:pPr eaLnBrk="1" hangingPunct="1"/>
            <a:r>
              <a:rPr lang="ja-JP" altLang="en-US" sz="2800" spc="-300" dirty="0"/>
              <a:t>４．共有デジタル地図の利用分野拡大にむけた検討について</a:t>
            </a:r>
            <a:endParaRPr lang="en-US" altLang="ja-JP" sz="2800" spc="-300" dirty="0"/>
          </a:p>
          <a:p>
            <a:pPr eaLnBrk="1" hangingPunct="1"/>
            <a:r>
              <a:rPr lang="ja-JP" altLang="en-US" sz="2800" dirty="0"/>
              <a:t>５．</a:t>
            </a:r>
            <a:r>
              <a:rPr lang="ja-JP" altLang="en-US" sz="2800" dirty="0" smtClean="0"/>
              <a:t>その他活動について</a:t>
            </a:r>
            <a:endParaRPr lang="en-US" altLang="ja-JP" sz="2800" dirty="0" smtClean="0"/>
          </a:p>
          <a:p>
            <a:pPr eaLnBrk="1" hangingPunct="1"/>
            <a:r>
              <a:rPr lang="ja-JP" altLang="en-US" sz="2800" dirty="0" smtClean="0"/>
              <a:t>６．次年度の活動計画（案）について</a:t>
            </a:r>
            <a:endParaRPr lang="en-US" altLang="ja-JP" sz="2800"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6"/>
          <p:cNvSpPr txBox="1">
            <a:spLocks noGrp="1" noChangeArrowheads="1"/>
          </p:cNvSpPr>
          <p:nvPr/>
        </p:nvSpPr>
        <p:spPr bwMode="auto">
          <a:xfrm>
            <a:off x="6553200" y="6381750"/>
            <a:ext cx="21336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rgbClr val="006666"/>
              </a:buClr>
              <a:buFont typeface="Wingdings" panose="05000000000000000000" pitchFamily="2" charset="2"/>
              <a:buChar char="n"/>
              <a:defRPr kumimoji="1" sz="3200">
                <a:solidFill>
                  <a:schemeClr val="tx1"/>
                </a:solidFill>
                <a:latin typeface="HGPｺﾞｼｯｸE" panose="020B0900000000000000" pitchFamily="50" charset="-128"/>
                <a:ea typeface="HGPｺﾞｼｯｸE" panose="020B0900000000000000" pitchFamily="50" charset="-128"/>
              </a:defRPr>
            </a:lvl1pPr>
            <a:lvl2pPr marL="742950" indent="-285750">
              <a:spcBef>
                <a:spcPct val="20000"/>
              </a:spcBef>
              <a:buClr>
                <a:srgbClr val="669900"/>
              </a:buClr>
              <a:buFont typeface="Wingdings" panose="05000000000000000000" pitchFamily="2" charset="2"/>
              <a:buChar char="l"/>
              <a:defRPr kumimoji="1" sz="2800">
                <a:solidFill>
                  <a:schemeClr val="tx1"/>
                </a:solidFill>
                <a:latin typeface="HGPｺﾞｼｯｸE" panose="020B0900000000000000" pitchFamily="50" charset="-128"/>
                <a:ea typeface="HGPｺﾞｼｯｸE" panose="020B0900000000000000" pitchFamily="50" charset="-128"/>
              </a:defRPr>
            </a:lvl2pPr>
            <a:lvl3pPr marL="1143000" indent="-228600">
              <a:spcBef>
                <a:spcPct val="20000"/>
              </a:spcBef>
              <a:buClr>
                <a:srgbClr val="FF3300"/>
              </a:buClr>
              <a:buFont typeface="Wingdings" panose="05000000000000000000" pitchFamily="2" charset="2"/>
              <a:buChar char="ª"/>
              <a:defRPr kumimoji="1" sz="2400">
                <a:solidFill>
                  <a:schemeClr val="tx1"/>
                </a:solidFill>
                <a:latin typeface="HGPｺﾞｼｯｸE" panose="020B0900000000000000" pitchFamily="50" charset="-128"/>
                <a:ea typeface="HGPｺﾞｼｯｸE" panose="020B0900000000000000" pitchFamily="50" charset="-128"/>
              </a:defRPr>
            </a:lvl3pPr>
            <a:lvl4pPr marL="1600200" indent="-228600">
              <a:spcBef>
                <a:spcPct val="20000"/>
              </a:spcBef>
              <a:buFont typeface="Wingdings" panose="05000000000000000000" pitchFamily="2" charset="2"/>
              <a:buChar char="ü"/>
              <a:defRPr kumimoji="1" sz="2000">
                <a:solidFill>
                  <a:schemeClr val="tx1"/>
                </a:solidFill>
                <a:latin typeface="HGPｺﾞｼｯｸE" panose="020B0900000000000000" pitchFamily="50" charset="-128"/>
                <a:ea typeface="HGPｺﾞｼｯｸE" panose="020B0900000000000000" pitchFamily="50" charset="-128"/>
              </a:defRPr>
            </a:lvl4pPr>
            <a:lvl5pPr marL="2057400" indent="-228600">
              <a:spcBef>
                <a:spcPct val="20000"/>
              </a:spcBef>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5pPr>
            <a:lvl6pPr marL="25146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6pPr>
            <a:lvl7pPr marL="29718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7pPr>
            <a:lvl8pPr marL="34290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8pPr>
            <a:lvl9pPr marL="38862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B357C2E6-002B-432F-BC53-70DA71CC7C7B}" type="slidenum">
              <a:rPr kumimoji="1" lang="en-US" altLang="ja-JP" sz="1400" b="0" i="0" u="none" strike="noStrike" kern="1200" cap="none" spc="0" normalizeH="0" baseline="0" noProof="0">
                <a:ln>
                  <a:noFill/>
                </a:ln>
                <a:solidFill>
                  <a:srgbClr val="000000"/>
                </a:solidFill>
                <a:effectLst/>
                <a:uLnTx/>
                <a:uFillTx/>
                <a:latin typeface="HGPｺﾞｼｯｸE" panose="020B0900000000000000" pitchFamily="50" charset="-128"/>
                <a:ea typeface="HGPｺﾞｼｯｸE" panose="020B0900000000000000" pitchFamily="50" charset="-128"/>
                <a:cs typeface="+mn-cs"/>
              </a:rPr>
              <a:pPr marL="0" marR="0" lvl="0" indent="0" algn="r" defTabSz="914400" rtl="0" eaLnBrk="1" fontAlgn="base" latinLnBrk="0" hangingPunct="1">
                <a:lnSpc>
                  <a:spcPct val="100000"/>
                </a:lnSpc>
                <a:spcBef>
                  <a:spcPct val="0"/>
                </a:spcBef>
                <a:spcAft>
                  <a:spcPct val="0"/>
                </a:spcAft>
                <a:buClrTx/>
                <a:buSzTx/>
                <a:buFontTx/>
                <a:buNone/>
                <a:tabLst/>
                <a:defRPr/>
              </a:pPr>
              <a:t>19</a:t>
            </a:fld>
            <a:endParaRPr kumimoji="1" lang="en-US" altLang="ja-JP" sz="1400" b="0" i="0" u="none" strike="noStrike" kern="1200" cap="none" spc="0" normalizeH="0" baseline="0" noProof="0">
              <a:ln>
                <a:noFill/>
              </a:ln>
              <a:solidFill>
                <a:srgbClr val="000000"/>
              </a:solidFill>
              <a:effectLst/>
              <a:uLnTx/>
              <a:uFillTx/>
              <a:latin typeface="HGPｺﾞｼｯｸE" panose="020B0900000000000000" pitchFamily="50" charset="-128"/>
              <a:ea typeface="HGPｺﾞｼｯｸE" panose="020B0900000000000000" pitchFamily="50" charset="-128"/>
              <a:cs typeface="+mn-cs"/>
            </a:endParaRPr>
          </a:p>
        </p:txBody>
      </p:sp>
      <p:sp>
        <p:nvSpPr>
          <p:cNvPr id="65539" name="Rectangle 6"/>
          <p:cNvSpPr txBox="1">
            <a:spLocks noGrp="1" noChangeArrowheads="1"/>
          </p:cNvSpPr>
          <p:nvPr/>
        </p:nvSpPr>
        <p:spPr bwMode="auto">
          <a:xfrm>
            <a:off x="6553200" y="6381750"/>
            <a:ext cx="21336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rgbClr val="006666"/>
              </a:buClr>
              <a:buFont typeface="Wingdings" panose="05000000000000000000" pitchFamily="2" charset="2"/>
              <a:buChar char="n"/>
              <a:defRPr kumimoji="1" sz="3200">
                <a:solidFill>
                  <a:schemeClr val="tx1"/>
                </a:solidFill>
                <a:latin typeface="HGPｺﾞｼｯｸE" panose="020B0900000000000000" pitchFamily="50" charset="-128"/>
                <a:ea typeface="HGPｺﾞｼｯｸE" panose="020B0900000000000000" pitchFamily="50" charset="-128"/>
              </a:defRPr>
            </a:lvl1pPr>
            <a:lvl2pPr marL="742950" indent="-285750">
              <a:spcBef>
                <a:spcPct val="20000"/>
              </a:spcBef>
              <a:buClr>
                <a:srgbClr val="669900"/>
              </a:buClr>
              <a:buFont typeface="Wingdings" panose="05000000000000000000" pitchFamily="2" charset="2"/>
              <a:buChar char="l"/>
              <a:defRPr kumimoji="1" sz="2800">
                <a:solidFill>
                  <a:schemeClr val="tx1"/>
                </a:solidFill>
                <a:latin typeface="HGPｺﾞｼｯｸE" panose="020B0900000000000000" pitchFamily="50" charset="-128"/>
                <a:ea typeface="HGPｺﾞｼｯｸE" panose="020B0900000000000000" pitchFamily="50" charset="-128"/>
              </a:defRPr>
            </a:lvl2pPr>
            <a:lvl3pPr marL="1143000" indent="-228600">
              <a:spcBef>
                <a:spcPct val="20000"/>
              </a:spcBef>
              <a:buClr>
                <a:srgbClr val="FF3300"/>
              </a:buClr>
              <a:buFont typeface="Wingdings" panose="05000000000000000000" pitchFamily="2" charset="2"/>
              <a:buChar char="ª"/>
              <a:defRPr kumimoji="1" sz="2400">
                <a:solidFill>
                  <a:schemeClr val="tx1"/>
                </a:solidFill>
                <a:latin typeface="HGPｺﾞｼｯｸE" panose="020B0900000000000000" pitchFamily="50" charset="-128"/>
                <a:ea typeface="HGPｺﾞｼｯｸE" panose="020B0900000000000000" pitchFamily="50" charset="-128"/>
              </a:defRPr>
            </a:lvl3pPr>
            <a:lvl4pPr marL="1600200" indent="-228600">
              <a:spcBef>
                <a:spcPct val="20000"/>
              </a:spcBef>
              <a:buFont typeface="Wingdings" panose="05000000000000000000" pitchFamily="2" charset="2"/>
              <a:buChar char="ü"/>
              <a:defRPr kumimoji="1" sz="2000">
                <a:solidFill>
                  <a:schemeClr val="tx1"/>
                </a:solidFill>
                <a:latin typeface="HGPｺﾞｼｯｸE" panose="020B0900000000000000" pitchFamily="50" charset="-128"/>
                <a:ea typeface="HGPｺﾞｼｯｸE" panose="020B0900000000000000" pitchFamily="50" charset="-128"/>
              </a:defRPr>
            </a:lvl4pPr>
            <a:lvl5pPr marL="2057400" indent="-228600">
              <a:spcBef>
                <a:spcPct val="20000"/>
              </a:spcBef>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5pPr>
            <a:lvl6pPr marL="25146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6pPr>
            <a:lvl7pPr marL="29718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7pPr>
            <a:lvl8pPr marL="34290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8pPr>
            <a:lvl9pPr marL="38862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F8686A89-7C15-4BF5-AC61-5A86A6CF1A94}" type="slidenum">
              <a:rPr kumimoji="1" lang="en-US" altLang="ja-JP" sz="1400" b="0" i="0" u="none" strike="noStrike" kern="1200" cap="none" spc="0" normalizeH="0" baseline="0" noProof="0">
                <a:ln>
                  <a:noFill/>
                </a:ln>
                <a:solidFill>
                  <a:srgbClr val="000000"/>
                </a:solidFill>
                <a:effectLst/>
                <a:uLnTx/>
                <a:uFillTx/>
                <a:latin typeface="HGPｺﾞｼｯｸE" panose="020B0900000000000000" pitchFamily="50" charset="-128"/>
                <a:ea typeface="HGPｺﾞｼｯｸE" panose="020B0900000000000000" pitchFamily="50" charset="-128"/>
                <a:cs typeface="+mn-cs"/>
              </a:rPr>
              <a:pPr marL="0" marR="0" lvl="0" indent="0" algn="r" defTabSz="914400" rtl="0" eaLnBrk="1" fontAlgn="base" latinLnBrk="0" hangingPunct="1">
                <a:lnSpc>
                  <a:spcPct val="100000"/>
                </a:lnSpc>
                <a:spcBef>
                  <a:spcPct val="0"/>
                </a:spcBef>
                <a:spcAft>
                  <a:spcPct val="0"/>
                </a:spcAft>
                <a:buClrTx/>
                <a:buSzTx/>
                <a:buFontTx/>
                <a:buNone/>
                <a:tabLst/>
                <a:defRPr/>
              </a:pPr>
              <a:t>19</a:t>
            </a:fld>
            <a:endParaRPr kumimoji="1" lang="en-US" altLang="ja-JP" sz="1400" b="0" i="0" u="none" strike="noStrike" kern="1200" cap="none" spc="0" normalizeH="0" baseline="0" noProof="0">
              <a:ln>
                <a:noFill/>
              </a:ln>
              <a:solidFill>
                <a:srgbClr val="000000"/>
              </a:solidFill>
              <a:effectLst/>
              <a:uLnTx/>
              <a:uFillTx/>
              <a:latin typeface="HGPｺﾞｼｯｸE" panose="020B0900000000000000" pitchFamily="50" charset="-128"/>
              <a:ea typeface="HGPｺﾞｼｯｸE" panose="020B0900000000000000" pitchFamily="50" charset="-128"/>
              <a:cs typeface="+mn-cs"/>
            </a:endParaRPr>
          </a:p>
        </p:txBody>
      </p:sp>
      <p:sp>
        <p:nvSpPr>
          <p:cNvPr id="30724" name="Rectangle 3"/>
          <p:cNvSpPr>
            <a:spLocks noGrp="1" noChangeArrowheads="1"/>
          </p:cNvSpPr>
          <p:nvPr>
            <p:ph type="body" idx="4294967295"/>
          </p:nvPr>
        </p:nvSpPr>
        <p:spPr>
          <a:xfrm>
            <a:off x="179388" y="971550"/>
            <a:ext cx="8774112" cy="3969618"/>
          </a:xfrm>
        </p:spPr>
        <p:txBody>
          <a:bodyPr/>
          <a:lstStyle/>
          <a:p>
            <a:pPr eaLnBrk="1" hangingPunct="1">
              <a:defRPr/>
            </a:pPr>
            <a:r>
              <a:rPr sz="2800" dirty="0" smtClean="0"/>
              <a:t>調査結果まとめ</a:t>
            </a:r>
          </a:p>
          <a:p>
            <a:pPr lvl="1" eaLnBrk="1" hangingPunct="1">
              <a:defRPr/>
            </a:pPr>
            <a:r>
              <a:rPr sz="2200" dirty="0">
                <a:solidFill>
                  <a:srgbClr val="000000"/>
                </a:solidFill>
                <a:cs typeface="+mn-cs"/>
              </a:rPr>
              <a:t>都市計画情報の地理空間情報集約システムへの搭載を希望する市町</a:t>
            </a:r>
            <a:r>
              <a:rPr sz="2200" dirty="0" smtClean="0">
                <a:solidFill>
                  <a:srgbClr val="000000"/>
                </a:solidFill>
                <a:cs typeface="+mn-cs"/>
              </a:rPr>
              <a:t>は全体の４割、希望しない市町は全体の６割であった。</a:t>
            </a:r>
            <a:endParaRPr lang="en-US" altLang="ja-JP" sz="2200" dirty="0" smtClean="0">
              <a:solidFill>
                <a:srgbClr val="000000"/>
              </a:solidFill>
              <a:cs typeface="+mn-cs"/>
            </a:endParaRPr>
          </a:p>
          <a:p>
            <a:pPr lvl="1" eaLnBrk="1" hangingPunct="1">
              <a:defRPr/>
            </a:pPr>
            <a:endParaRPr lang="en-US" altLang="ja-JP" sz="1000" dirty="0">
              <a:solidFill>
                <a:srgbClr val="000000"/>
              </a:solidFill>
              <a:cs typeface="+mn-cs"/>
            </a:endParaRPr>
          </a:p>
          <a:p>
            <a:pPr lvl="1" eaLnBrk="1" hangingPunct="1">
              <a:defRPr/>
            </a:pPr>
            <a:r>
              <a:rPr sz="2200" dirty="0" smtClean="0">
                <a:solidFill>
                  <a:srgbClr val="000000"/>
                </a:solidFill>
                <a:cs typeface="+mn-cs"/>
              </a:rPr>
              <a:t>搭載希望市町が求める都市計画情報の更新頻度は市町により</a:t>
            </a:r>
            <a:r>
              <a:rPr lang="ja-JP" altLang="en-US" sz="2200" dirty="0" smtClean="0">
                <a:solidFill>
                  <a:srgbClr val="000000"/>
                </a:solidFill>
                <a:cs typeface="+mn-cs"/>
              </a:rPr>
              <a:t>異なっており、また利用範囲についても、行政内のみの利用を想定している市町か</a:t>
            </a:r>
            <a:r>
              <a:rPr lang="ja-JP" altLang="en-US" sz="2200" dirty="0">
                <a:solidFill>
                  <a:srgbClr val="000000"/>
                </a:solidFill>
                <a:cs typeface="+mn-cs"/>
              </a:rPr>
              <a:t>ら</a:t>
            </a:r>
            <a:r>
              <a:rPr lang="ja-JP" altLang="en-US" sz="2200" dirty="0" smtClean="0">
                <a:solidFill>
                  <a:srgbClr val="000000"/>
                </a:solidFill>
                <a:cs typeface="+mn-cs"/>
              </a:rPr>
              <a:t>、住民への情報公開までを視野にいれている市町など、想定する都市計画情報の運用形態も異なっていることが確認できた。</a:t>
            </a:r>
            <a:endParaRPr lang="en-US" altLang="ja-JP" sz="2200" dirty="0" smtClean="0">
              <a:solidFill>
                <a:srgbClr val="000000"/>
              </a:solidFill>
              <a:cs typeface="+mn-cs"/>
            </a:endParaRPr>
          </a:p>
          <a:p>
            <a:pPr lvl="1" eaLnBrk="1" hangingPunct="1">
              <a:defRPr/>
            </a:pPr>
            <a:endParaRPr lang="en-US" altLang="ja-JP" sz="1000" dirty="0" smtClean="0">
              <a:solidFill>
                <a:srgbClr val="000000"/>
              </a:solidFill>
              <a:cs typeface="+mn-cs"/>
            </a:endParaRPr>
          </a:p>
          <a:p>
            <a:pPr lvl="1" eaLnBrk="1" hangingPunct="1">
              <a:buFont typeface="Wingdings" panose="05000000000000000000" pitchFamily="2" charset="2"/>
              <a:buNone/>
              <a:defRPr/>
            </a:pPr>
            <a:endParaRPr sz="2400" dirty="0" smtClean="0"/>
          </a:p>
        </p:txBody>
      </p:sp>
      <p:sp>
        <p:nvSpPr>
          <p:cNvPr id="7" name="Rectangle 2"/>
          <p:cNvSpPr txBox="1">
            <a:spLocks noChangeArrowheads="1"/>
          </p:cNvSpPr>
          <p:nvPr/>
        </p:nvSpPr>
        <p:spPr bwMode="auto">
          <a:xfrm>
            <a:off x="153988" y="77788"/>
            <a:ext cx="8990012" cy="503237"/>
          </a:xfrm>
          <a:prstGeom prst="rect">
            <a:avLst/>
          </a:prstGeom>
          <a:noFill/>
          <a:ln>
            <a:noFill/>
          </a:ln>
          <a:extLst/>
        </p:spPr>
        <p:txBody>
          <a:bodyPr anchor="ctr"/>
          <a:lstStyle>
            <a:lvl1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cs typeface="+mj-cs"/>
              </a:defRPr>
            </a:lvl1pPr>
            <a:lvl2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2pPr>
            <a:lvl3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3pPr>
            <a:lvl4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4pPr>
            <a:lvl5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5pPr>
            <a:lvl6pPr marL="457200" algn="ctr" rtl="0" eaLnBrk="1" fontAlgn="base" hangingPunct="1">
              <a:spcBef>
                <a:spcPct val="0"/>
              </a:spcBef>
              <a:spcAft>
                <a:spcPct val="0"/>
              </a:spcAft>
              <a:defRPr kumimoji="1" sz="3600">
                <a:solidFill>
                  <a:schemeClr val="bg1"/>
                </a:solidFill>
                <a:latin typeface="Arial" charset="0"/>
                <a:ea typeface="ＭＳ Ｐゴシック" pitchFamily="50" charset="-128"/>
              </a:defRPr>
            </a:lvl6pPr>
            <a:lvl7pPr marL="914400" algn="ctr" rtl="0" eaLnBrk="1" fontAlgn="base" hangingPunct="1">
              <a:spcBef>
                <a:spcPct val="0"/>
              </a:spcBef>
              <a:spcAft>
                <a:spcPct val="0"/>
              </a:spcAft>
              <a:defRPr kumimoji="1" sz="3600">
                <a:solidFill>
                  <a:schemeClr val="bg1"/>
                </a:solidFill>
                <a:latin typeface="Arial" charset="0"/>
                <a:ea typeface="ＭＳ Ｐゴシック" pitchFamily="50" charset="-128"/>
              </a:defRPr>
            </a:lvl7pPr>
            <a:lvl8pPr marL="1371600" algn="ctr" rtl="0" eaLnBrk="1" fontAlgn="base" hangingPunct="1">
              <a:spcBef>
                <a:spcPct val="0"/>
              </a:spcBef>
              <a:spcAft>
                <a:spcPct val="0"/>
              </a:spcAft>
              <a:defRPr kumimoji="1" sz="3600">
                <a:solidFill>
                  <a:schemeClr val="bg1"/>
                </a:solidFill>
                <a:latin typeface="Arial" charset="0"/>
                <a:ea typeface="ＭＳ Ｐゴシック" pitchFamily="50" charset="-128"/>
              </a:defRPr>
            </a:lvl8pPr>
            <a:lvl9pPr marL="1828800" algn="ctr" rtl="0" eaLnBrk="1" fontAlgn="base" hangingPunct="1">
              <a:spcBef>
                <a:spcPct val="0"/>
              </a:spcBef>
              <a:spcAft>
                <a:spcPct val="0"/>
              </a:spcAft>
              <a:defRPr kumimoji="1" sz="3600">
                <a:solidFill>
                  <a:schemeClr val="bg1"/>
                </a:solidFill>
                <a:latin typeface="Arial" charset="0"/>
                <a:ea typeface="ＭＳ Ｐゴシック" pitchFamily="50"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1" lang="ja-JP" altLang="en-US" sz="3200" b="0" i="0" u="none" strike="noStrike" kern="0" cap="none" spc="0" normalizeH="0" baseline="0" noProof="0" dirty="0" smtClean="0">
                <a:ln>
                  <a:noFill/>
                </a:ln>
                <a:solidFill>
                  <a:srgbClr val="FFFFFF"/>
                </a:solidFill>
                <a:effectLst/>
                <a:uLnTx/>
                <a:uFillTx/>
                <a:latin typeface="HGPｺﾞｼｯｸE" pitchFamily="50" charset="-128"/>
                <a:ea typeface="HGPｺﾞｼｯｸE" pitchFamily="50" charset="-128"/>
                <a:cs typeface="+mj-cs"/>
              </a:rPr>
              <a:t>３－２．アンケート結果の概要</a:t>
            </a:r>
          </a:p>
        </p:txBody>
      </p:sp>
    </p:spTree>
    <p:extLst>
      <p:ext uri="{BB962C8B-B14F-4D97-AF65-F5344CB8AC3E}">
        <p14:creationId xmlns:p14="http://schemas.microsoft.com/office/powerpoint/2010/main" val="98864818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6"/>
          <p:cNvSpPr txBox="1">
            <a:spLocks noGrp="1" noChangeArrowheads="1"/>
          </p:cNvSpPr>
          <p:nvPr/>
        </p:nvSpPr>
        <p:spPr bwMode="auto">
          <a:xfrm>
            <a:off x="6553200" y="6381750"/>
            <a:ext cx="21336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rgbClr val="006666"/>
              </a:buClr>
              <a:buFont typeface="Wingdings" panose="05000000000000000000" pitchFamily="2" charset="2"/>
              <a:buChar char="n"/>
              <a:defRPr kumimoji="1" sz="3200">
                <a:solidFill>
                  <a:schemeClr val="tx1"/>
                </a:solidFill>
                <a:latin typeface="HGPｺﾞｼｯｸE" panose="020B0900000000000000" pitchFamily="50" charset="-128"/>
                <a:ea typeface="HGPｺﾞｼｯｸE" panose="020B0900000000000000" pitchFamily="50" charset="-128"/>
              </a:defRPr>
            </a:lvl1pPr>
            <a:lvl2pPr marL="742950" indent="-285750">
              <a:spcBef>
                <a:spcPct val="20000"/>
              </a:spcBef>
              <a:buClr>
                <a:srgbClr val="669900"/>
              </a:buClr>
              <a:buFont typeface="Wingdings" panose="05000000000000000000" pitchFamily="2" charset="2"/>
              <a:buChar char="l"/>
              <a:defRPr kumimoji="1" sz="2800">
                <a:solidFill>
                  <a:schemeClr val="tx1"/>
                </a:solidFill>
                <a:latin typeface="HGPｺﾞｼｯｸE" panose="020B0900000000000000" pitchFamily="50" charset="-128"/>
                <a:ea typeface="HGPｺﾞｼｯｸE" panose="020B0900000000000000" pitchFamily="50" charset="-128"/>
              </a:defRPr>
            </a:lvl2pPr>
            <a:lvl3pPr marL="1143000" indent="-228600">
              <a:spcBef>
                <a:spcPct val="20000"/>
              </a:spcBef>
              <a:buClr>
                <a:srgbClr val="FF3300"/>
              </a:buClr>
              <a:buFont typeface="Wingdings" panose="05000000000000000000" pitchFamily="2" charset="2"/>
              <a:buChar char="ª"/>
              <a:defRPr kumimoji="1" sz="2400">
                <a:solidFill>
                  <a:schemeClr val="tx1"/>
                </a:solidFill>
                <a:latin typeface="HGPｺﾞｼｯｸE" panose="020B0900000000000000" pitchFamily="50" charset="-128"/>
                <a:ea typeface="HGPｺﾞｼｯｸE" panose="020B0900000000000000" pitchFamily="50" charset="-128"/>
              </a:defRPr>
            </a:lvl3pPr>
            <a:lvl4pPr marL="1600200" indent="-228600">
              <a:spcBef>
                <a:spcPct val="20000"/>
              </a:spcBef>
              <a:buFont typeface="Wingdings" panose="05000000000000000000" pitchFamily="2" charset="2"/>
              <a:buChar char="ü"/>
              <a:defRPr kumimoji="1" sz="2000">
                <a:solidFill>
                  <a:schemeClr val="tx1"/>
                </a:solidFill>
                <a:latin typeface="HGPｺﾞｼｯｸE" panose="020B0900000000000000" pitchFamily="50" charset="-128"/>
                <a:ea typeface="HGPｺﾞｼｯｸE" panose="020B0900000000000000" pitchFamily="50" charset="-128"/>
              </a:defRPr>
            </a:lvl4pPr>
            <a:lvl5pPr marL="2057400" indent="-228600">
              <a:spcBef>
                <a:spcPct val="20000"/>
              </a:spcBef>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5pPr>
            <a:lvl6pPr marL="25146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6pPr>
            <a:lvl7pPr marL="29718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7pPr>
            <a:lvl8pPr marL="34290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8pPr>
            <a:lvl9pPr marL="38862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B09FF00D-D6F0-446E-83AE-C59013124940}" type="slidenum">
              <a:rPr kumimoji="1" lang="en-US" altLang="ja-JP" sz="1400" b="0" i="0" u="none" strike="noStrike" kern="1200" cap="none" spc="0" normalizeH="0" baseline="0" noProof="0">
                <a:ln>
                  <a:noFill/>
                </a:ln>
                <a:solidFill>
                  <a:srgbClr val="000000"/>
                </a:solidFill>
                <a:effectLst/>
                <a:uLnTx/>
                <a:uFillTx/>
                <a:latin typeface="HGPｺﾞｼｯｸE" panose="020B0900000000000000" pitchFamily="50" charset="-128"/>
                <a:ea typeface="HGPｺﾞｼｯｸE" panose="020B0900000000000000" pitchFamily="50" charset="-128"/>
                <a:cs typeface="+mn-cs"/>
              </a:rPr>
              <a:pPr marL="0" marR="0" lvl="0" indent="0" algn="r" defTabSz="914400" rtl="0" eaLnBrk="1" fontAlgn="base" latinLnBrk="0" hangingPunct="1">
                <a:lnSpc>
                  <a:spcPct val="100000"/>
                </a:lnSpc>
                <a:spcBef>
                  <a:spcPct val="0"/>
                </a:spcBef>
                <a:spcAft>
                  <a:spcPct val="0"/>
                </a:spcAft>
                <a:buClrTx/>
                <a:buSzTx/>
                <a:buFontTx/>
                <a:buNone/>
                <a:tabLst/>
                <a:defRPr/>
              </a:pPr>
              <a:t>20</a:t>
            </a:fld>
            <a:endParaRPr kumimoji="1" lang="en-US" altLang="ja-JP" sz="1400" b="0" i="0" u="none" strike="noStrike" kern="1200" cap="none" spc="0" normalizeH="0" baseline="0" noProof="0">
              <a:ln>
                <a:noFill/>
              </a:ln>
              <a:solidFill>
                <a:srgbClr val="000000"/>
              </a:solidFill>
              <a:effectLst/>
              <a:uLnTx/>
              <a:uFillTx/>
              <a:latin typeface="HGPｺﾞｼｯｸE" panose="020B0900000000000000" pitchFamily="50" charset="-128"/>
              <a:ea typeface="HGPｺﾞｼｯｸE" panose="020B0900000000000000" pitchFamily="50" charset="-128"/>
              <a:cs typeface="+mn-cs"/>
            </a:endParaRPr>
          </a:p>
        </p:txBody>
      </p:sp>
      <p:sp>
        <p:nvSpPr>
          <p:cNvPr id="66563" name="Rectangle 6"/>
          <p:cNvSpPr txBox="1">
            <a:spLocks noGrp="1" noChangeArrowheads="1"/>
          </p:cNvSpPr>
          <p:nvPr/>
        </p:nvSpPr>
        <p:spPr bwMode="auto">
          <a:xfrm>
            <a:off x="6553200" y="6381750"/>
            <a:ext cx="21336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rgbClr val="006666"/>
              </a:buClr>
              <a:buFont typeface="Wingdings" panose="05000000000000000000" pitchFamily="2" charset="2"/>
              <a:buChar char="n"/>
              <a:defRPr kumimoji="1" sz="3200">
                <a:solidFill>
                  <a:schemeClr val="tx1"/>
                </a:solidFill>
                <a:latin typeface="HGPｺﾞｼｯｸE" panose="020B0900000000000000" pitchFamily="50" charset="-128"/>
                <a:ea typeface="HGPｺﾞｼｯｸE" panose="020B0900000000000000" pitchFamily="50" charset="-128"/>
              </a:defRPr>
            </a:lvl1pPr>
            <a:lvl2pPr marL="742950" indent="-285750">
              <a:spcBef>
                <a:spcPct val="20000"/>
              </a:spcBef>
              <a:buClr>
                <a:srgbClr val="669900"/>
              </a:buClr>
              <a:buFont typeface="Wingdings" panose="05000000000000000000" pitchFamily="2" charset="2"/>
              <a:buChar char="l"/>
              <a:defRPr kumimoji="1" sz="2800">
                <a:solidFill>
                  <a:schemeClr val="tx1"/>
                </a:solidFill>
                <a:latin typeface="HGPｺﾞｼｯｸE" panose="020B0900000000000000" pitchFamily="50" charset="-128"/>
                <a:ea typeface="HGPｺﾞｼｯｸE" panose="020B0900000000000000" pitchFamily="50" charset="-128"/>
              </a:defRPr>
            </a:lvl2pPr>
            <a:lvl3pPr marL="1143000" indent="-228600">
              <a:spcBef>
                <a:spcPct val="20000"/>
              </a:spcBef>
              <a:buClr>
                <a:srgbClr val="FF3300"/>
              </a:buClr>
              <a:buFont typeface="Wingdings" panose="05000000000000000000" pitchFamily="2" charset="2"/>
              <a:buChar char="ª"/>
              <a:defRPr kumimoji="1" sz="2400">
                <a:solidFill>
                  <a:schemeClr val="tx1"/>
                </a:solidFill>
                <a:latin typeface="HGPｺﾞｼｯｸE" panose="020B0900000000000000" pitchFamily="50" charset="-128"/>
                <a:ea typeface="HGPｺﾞｼｯｸE" panose="020B0900000000000000" pitchFamily="50" charset="-128"/>
              </a:defRPr>
            </a:lvl3pPr>
            <a:lvl4pPr marL="1600200" indent="-228600">
              <a:spcBef>
                <a:spcPct val="20000"/>
              </a:spcBef>
              <a:buFont typeface="Wingdings" panose="05000000000000000000" pitchFamily="2" charset="2"/>
              <a:buChar char="ü"/>
              <a:defRPr kumimoji="1" sz="2000">
                <a:solidFill>
                  <a:schemeClr val="tx1"/>
                </a:solidFill>
                <a:latin typeface="HGPｺﾞｼｯｸE" panose="020B0900000000000000" pitchFamily="50" charset="-128"/>
                <a:ea typeface="HGPｺﾞｼｯｸE" panose="020B0900000000000000" pitchFamily="50" charset="-128"/>
              </a:defRPr>
            </a:lvl4pPr>
            <a:lvl5pPr marL="2057400" indent="-228600">
              <a:spcBef>
                <a:spcPct val="20000"/>
              </a:spcBef>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5pPr>
            <a:lvl6pPr marL="25146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6pPr>
            <a:lvl7pPr marL="29718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7pPr>
            <a:lvl8pPr marL="34290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8pPr>
            <a:lvl9pPr marL="38862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13963051-26B2-42A8-8F48-4361BB6ADEC8}" type="slidenum">
              <a:rPr kumimoji="1" lang="en-US" altLang="ja-JP" sz="1400" b="0" i="0" u="none" strike="noStrike" kern="1200" cap="none" spc="0" normalizeH="0" baseline="0" noProof="0">
                <a:ln>
                  <a:noFill/>
                </a:ln>
                <a:solidFill>
                  <a:srgbClr val="000000"/>
                </a:solidFill>
                <a:effectLst/>
                <a:uLnTx/>
                <a:uFillTx/>
                <a:latin typeface="HGPｺﾞｼｯｸE" panose="020B0900000000000000" pitchFamily="50" charset="-128"/>
                <a:ea typeface="HGPｺﾞｼｯｸE" panose="020B0900000000000000" pitchFamily="50" charset="-128"/>
                <a:cs typeface="+mn-cs"/>
              </a:rPr>
              <a:pPr marL="0" marR="0" lvl="0" indent="0" algn="r" defTabSz="914400" rtl="0" eaLnBrk="1" fontAlgn="base" latinLnBrk="0" hangingPunct="1">
                <a:lnSpc>
                  <a:spcPct val="100000"/>
                </a:lnSpc>
                <a:spcBef>
                  <a:spcPct val="0"/>
                </a:spcBef>
                <a:spcAft>
                  <a:spcPct val="0"/>
                </a:spcAft>
                <a:buClrTx/>
                <a:buSzTx/>
                <a:buFontTx/>
                <a:buNone/>
                <a:tabLst/>
                <a:defRPr/>
              </a:pPr>
              <a:t>20</a:t>
            </a:fld>
            <a:endParaRPr kumimoji="1" lang="en-US" altLang="ja-JP" sz="1400" b="0" i="0" u="none" strike="noStrike" kern="1200" cap="none" spc="0" normalizeH="0" baseline="0" noProof="0">
              <a:ln>
                <a:noFill/>
              </a:ln>
              <a:solidFill>
                <a:srgbClr val="000000"/>
              </a:solidFill>
              <a:effectLst/>
              <a:uLnTx/>
              <a:uFillTx/>
              <a:latin typeface="HGPｺﾞｼｯｸE" panose="020B0900000000000000" pitchFamily="50" charset="-128"/>
              <a:ea typeface="HGPｺﾞｼｯｸE" panose="020B0900000000000000" pitchFamily="50" charset="-128"/>
              <a:cs typeface="+mn-cs"/>
            </a:endParaRPr>
          </a:p>
        </p:txBody>
      </p:sp>
      <p:sp>
        <p:nvSpPr>
          <p:cNvPr id="30724" name="Rectangle 3"/>
          <p:cNvSpPr>
            <a:spLocks noGrp="1" noChangeArrowheads="1"/>
          </p:cNvSpPr>
          <p:nvPr>
            <p:ph type="body" idx="4294967295"/>
          </p:nvPr>
        </p:nvSpPr>
        <p:spPr>
          <a:xfrm>
            <a:off x="179388" y="760413"/>
            <a:ext cx="8774112" cy="2701925"/>
          </a:xfrm>
        </p:spPr>
        <p:txBody>
          <a:bodyPr/>
          <a:lstStyle/>
          <a:p>
            <a:pPr eaLnBrk="1" hangingPunct="1">
              <a:defRPr/>
            </a:pPr>
            <a:r>
              <a:rPr sz="2400" dirty="0" smtClean="0">
                <a:solidFill>
                  <a:srgbClr val="000000"/>
                </a:solidFill>
                <a:cs typeface="+mn-cs"/>
              </a:rPr>
              <a:t>都市計画情報の地理空間情報集約システムへの搭載は、市町により搭載意向や更新頻度等の取扱いが異なることから、</a:t>
            </a:r>
            <a:r>
              <a:rPr sz="2400" u="sng" dirty="0" smtClean="0">
                <a:solidFill>
                  <a:srgbClr val="000000"/>
                </a:solidFill>
                <a:cs typeface="+mn-cs"/>
              </a:rPr>
              <a:t>希望市町のオプションサービス（オプション対応）とする</a:t>
            </a:r>
            <a:r>
              <a:rPr sz="2400" dirty="0" smtClean="0">
                <a:solidFill>
                  <a:srgbClr val="000000"/>
                </a:solidFill>
                <a:cs typeface="+mn-cs"/>
              </a:rPr>
              <a:t>。</a:t>
            </a:r>
            <a:endParaRPr lang="en-US" altLang="ja-JP" sz="1200" dirty="0">
              <a:solidFill>
                <a:srgbClr val="000000"/>
              </a:solidFill>
              <a:cs typeface="+mn-cs"/>
            </a:endParaRPr>
          </a:p>
          <a:p>
            <a:pPr eaLnBrk="1" hangingPunct="1">
              <a:defRPr/>
            </a:pPr>
            <a:r>
              <a:rPr sz="2400" dirty="0" smtClean="0">
                <a:solidFill>
                  <a:srgbClr val="000000"/>
                </a:solidFill>
                <a:cs typeface="+mn-cs"/>
              </a:rPr>
              <a:t>地理空間情報集約システムの</a:t>
            </a:r>
            <a:r>
              <a:rPr sz="2400" u="sng" dirty="0" smtClean="0">
                <a:solidFill>
                  <a:srgbClr val="000000"/>
                </a:solidFill>
                <a:cs typeface="+mn-cs"/>
              </a:rPr>
              <a:t>オプションサービスの考え方を整理し、「地理空間情報集約システム運用ガイドライン」に反映する。</a:t>
            </a:r>
            <a:endParaRPr lang="en-US" altLang="ja-JP" sz="2400" u="sng" dirty="0" smtClean="0">
              <a:solidFill>
                <a:srgbClr val="000000"/>
              </a:solidFill>
              <a:cs typeface="+mn-cs"/>
            </a:endParaRPr>
          </a:p>
          <a:p>
            <a:pPr lvl="2" eaLnBrk="1" hangingPunct="1">
              <a:defRPr/>
            </a:pPr>
            <a:r>
              <a:rPr sz="2000" dirty="0" smtClean="0">
                <a:solidFill>
                  <a:srgbClr val="000000"/>
                </a:solidFill>
                <a:cs typeface="+mn-cs"/>
              </a:rPr>
              <a:t>オプションサービスと経費の考え方</a:t>
            </a:r>
            <a:endParaRPr lang="en-US" altLang="ja-JP" sz="2000" dirty="0" smtClean="0">
              <a:solidFill>
                <a:srgbClr val="000000"/>
              </a:solidFill>
              <a:cs typeface="+mn-cs"/>
            </a:endParaRPr>
          </a:p>
          <a:p>
            <a:pPr lvl="1" eaLnBrk="1" hangingPunct="1">
              <a:buFont typeface="Wingdings" panose="05000000000000000000" pitchFamily="2" charset="2"/>
              <a:buNone/>
              <a:defRPr/>
            </a:pPr>
            <a:endParaRPr sz="2000" dirty="0" smtClean="0"/>
          </a:p>
        </p:txBody>
      </p:sp>
      <p:sp>
        <p:nvSpPr>
          <p:cNvPr id="7" name="Rectangle 2"/>
          <p:cNvSpPr txBox="1">
            <a:spLocks noChangeArrowheads="1"/>
          </p:cNvSpPr>
          <p:nvPr/>
        </p:nvSpPr>
        <p:spPr bwMode="auto">
          <a:xfrm>
            <a:off x="153988" y="77788"/>
            <a:ext cx="8990012" cy="503237"/>
          </a:xfrm>
          <a:prstGeom prst="rect">
            <a:avLst/>
          </a:prstGeom>
          <a:noFill/>
          <a:ln>
            <a:noFill/>
          </a:ln>
          <a:extLst/>
        </p:spPr>
        <p:txBody>
          <a:bodyPr anchor="ctr"/>
          <a:lstStyle>
            <a:lvl1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cs typeface="+mj-cs"/>
              </a:defRPr>
            </a:lvl1pPr>
            <a:lvl2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2pPr>
            <a:lvl3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3pPr>
            <a:lvl4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4pPr>
            <a:lvl5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5pPr>
            <a:lvl6pPr marL="457200" algn="ctr" rtl="0" eaLnBrk="1" fontAlgn="base" hangingPunct="1">
              <a:spcBef>
                <a:spcPct val="0"/>
              </a:spcBef>
              <a:spcAft>
                <a:spcPct val="0"/>
              </a:spcAft>
              <a:defRPr kumimoji="1" sz="3600">
                <a:solidFill>
                  <a:schemeClr val="bg1"/>
                </a:solidFill>
                <a:latin typeface="Arial" charset="0"/>
                <a:ea typeface="ＭＳ Ｐゴシック" pitchFamily="50" charset="-128"/>
              </a:defRPr>
            </a:lvl6pPr>
            <a:lvl7pPr marL="914400" algn="ctr" rtl="0" eaLnBrk="1" fontAlgn="base" hangingPunct="1">
              <a:spcBef>
                <a:spcPct val="0"/>
              </a:spcBef>
              <a:spcAft>
                <a:spcPct val="0"/>
              </a:spcAft>
              <a:defRPr kumimoji="1" sz="3600">
                <a:solidFill>
                  <a:schemeClr val="bg1"/>
                </a:solidFill>
                <a:latin typeface="Arial" charset="0"/>
                <a:ea typeface="ＭＳ Ｐゴシック" pitchFamily="50" charset="-128"/>
              </a:defRPr>
            </a:lvl7pPr>
            <a:lvl8pPr marL="1371600" algn="ctr" rtl="0" eaLnBrk="1" fontAlgn="base" hangingPunct="1">
              <a:spcBef>
                <a:spcPct val="0"/>
              </a:spcBef>
              <a:spcAft>
                <a:spcPct val="0"/>
              </a:spcAft>
              <a:defRPr kumimoji="1" sz="3600">
                <a:solidFill>
                  <a:schemeClr val="bg1"/>
                </a:solidFill>
                <a:latin typeface="Arial" charset="0"/>
                <a:ea typeface="ＭＳ Ｐゴシック" pitchFamily="50" charset="-128"/>
              </a:defRPr>
            </a:lvl8pPr>
            <a:lvl9pPr marL="1828800" algn="ctr" rtl="0" eaLnBrk="1" fontAlgn="base" hangingPunct="1">
              <a:spcBef>
                <a:spcPct val="0"/>
              </a:spcBef>
              <a:spcAft>
                <a:spcPct val="0"/>
              </a:spcAft>
              <a:defRPr kumimoji="1" sz="3600">
                <a:solidFill>
                  <a:schemeClr val="bg1"/>
                </a:solidFill>
                <a:latin typeface="Arial" charset="0"/>
                <a:ea typeface="ＭＳ Ｐゴシック" pitchFamily="50"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1" lang="ja-JP" altLang="en-US" sz="3200" b="0" i="0" u="none" strike="noStrike" kern="0" cap="none" spc="0" normalizeH="0" baseline="0" noProof="0" dirty="0" smtClean="0">
                <a:ln>
                  <a:noFill/>
                </a:ln>
                <a:solidFill>
                  <a:srgbClr val="FFFFFF"/>
                </a:solidFill>
                <a:effectLst/>
                <a:uLnTx/>
                <a:uFillTx/>
                <a:latin typeface="HGPｺﾞｼｯｸE" pitchFamily="50" charset="-128"/>
                <a:ea typeface="HGPｺﾞｼｯｸE" pitchFamily="50" charset="-128"/>
                <a:cs typeface="+mj-cs"/>
              </a:rPr>
              <a:t>３－３</a:t>
            </a:r>
            <a:r>
              <a:rPr kumimoji="1" lang="ja-JP" altLang="en-US" sz="3000" b="0" i="0" u="none" strike="noStrike" kern="0" cap="none" spc="0" normalizeH="0" baseline="0" noProof="0" dirty="0" smtClean="0">
                <a:ln>
                  <a:noFill/>
                </a:ln>
                <a:solidFill>
                  <a:srgbClr val="FFFFFF"/>
                </a:solidFill>
                <a:effectLst/>
                <a:uLnTx/>
                <a:uFillTx/>
                <a:latin typeface="HGPｺﾞｼｯｸE" pitchFamily="50" charset="-128"/>
                <a:ea typeface="HGPｺﾞｼｯｸE" pitchFamily="50" charset="-128"/>
                <a:cs typeface="+mj-cs"/>
              </a:rPr>
              <a:t>．</a:t>
            </a:r>
            <a:r>
              <a:rPr kumimoji="1" lang="ja-JP" altLang="en-US" sz="3200" b="0" i="0" u="none" strike="noStrike" kern="0" cap="none" spc="0" normalizeH="0" baseline="0" noProof="0" dirty="0" smtClean="0">
                <a:ln>
                  <a:noFill/>
                </a:ln>
                <a:solidFill>
                  <a:srgbClr val="FFFFFF"/>
                </a:solidFill>
                <a:effectLst/>
                <a:uLnTx/>
                <a:uFillTx/>
                <a:latin typeface="HGPｺﾞｼｯｸE" pitchFamily="50" charset="-128"/>
                <a:ea typeface="HGPｺﾞｼｯｸE" pitchFamily="50" charset="-128"/>
                <a:cs typeface="+mj-cs"/>
              </a:rPr>
              <a:t>今年度</a:t>
            </a:r>
            <a:r>
              <a:rPr kumimoji="1" lang="ja-JP" altLang="en-US" sz="3000" b="0" i="0" u="none" strike="noStrike" kern="0" cap="none" spc="0" normalizeH="0" baseline="0" noProof="0" dirty="0" smtClean="0">
                <a:ln>
                  <a:noFill/>
                </a:ln>
                <a:solidFill>
                  <a:srgbClr val="FFFFFF"/>
                </a:solidFill>
                <a:effectLst/>
                <a:uLnTx/>
                <a:uFillTx/>
                <a:latin typeface="HGPｺﾞｼｯｸE" pitchFamily="50" charset="-128"/>
                <a:ea typeface="HGPｺﾞｼｯｸE" pitchFamily="50" charset="-128"/>
                <a:cs typeface="+mj-cs"/>
              </a:rPr>
              <a:t>の取りまとめについて</a:t>
            </a:r>
          </a:p>
        </p:txBody>
      </p:sp>
      <p:graphicFrame>
        <p:nvGraphicFramePr>
          <p:cNvPr id="6" name="表 5"/>
          <p:cNvGraphicFramePr>
            <a:graphicFrameLocks noGrp="1"/>
          </p:cNvGraphicFramePr>
          <p:nvPr>
            <p:extLst>
              <p:ext uri="{D42A27DB-BD31-4B8C-83A1-F6EECF244321}">
                <p14:modId xmlns:p14="http://schemas.microsoft.com/office/powerpoint/2010/main" val="2478743455"/>
              </p:ext>
            </p:extLst>
          </p:nvPr>
        </p:nvGraphicFramePr>
        <p:xfrm>
          <a:off x="673298" y="3354983"/>
          <a:ext cx="7931150" cy="2954337"/>
        </p:xfrm>
        <a:graphic>
          <a:graphicData uri="http://schemas.openxmlformats.org/drawingml/2006/table">
            <a:tbl>
              <a:tblPr/>
              <a:tblGrid>
                <a:gridCol w="421122">
                  <a:extLst>
                    <a:ext uri="{9D8B030D-6E8A-4147-A177-3AD203B41FA5}">
                      <a16:colId xmlns:a16="http://schemas.microsoft.com/office/drawing/2014/main" val="20000"/>
                    </a:ext>
                  </a:extLst>
                </a:gridCol>
                <a:gridCol w="2245989">
                  <a:extLst>
                    <a:ext uri="{9D8B030D-6E8A-4147-A177-3AD203B41FA5}">
                      <a16:colId xmlns:a16="http://schemas.microsoft.com/office/drawing/2014/main" val="20001"/>
                    </a:ext>
                  </a:extLst>
                </a:gridCol>
                <a:gridCol w="2807487">
                  <a:extLst>
                    <a:ext uri="{9D8B030D-6E8A-4147-A177-3AD203B41FA5}">
                      <a16:colId xmlns:a16="http://schemas.microsoft.com/office/drawing/2014/main" val="20002"/>
                    </a:ext>
                  </a:extLst>
                </a:gridCol>
                <a:gridCol w="2456552">
                  <a:extLst>
                    <a:ext uri="{9D8B030D-6E8A-4147-A177-3AD203B41FA5}">
                      <a16:colId xmlns:a16="http://schemas.microsoft.com/office/drawing/2014/main" val="20003"/>
                    </a:ext>
                  </a:extLst>
                </a:gridCol>
              </a:tblGrid>
              <a:tr h="274370">
                <a:tc>
                  <a:txBody>
                    <a:bodyPr/>
                    <a:lstStyle/>
                    <a:p>
                      <a:pPr algn="ctr"/>
                      <a:endParaRPr kumimoji="1" lang="ja-JP" altLang="en-US" sz="1200" dirty="0">
                        <a:latin typeface="Meiryo UI" panose="020B0604030504040204" pitchFamily="50" charset="-128"/>
                        <a:ea typeface="Meiryo UI" panose="020B0604030504040204" pitchFamily="50" charset="-128"/>
                        <a:cs typeface="Meiryo UI" panose="020B0604030504040204" pitchFamily="50" charset="-128"/>
                      </a:endParaRPr>
                    </a:p>
                  </a:txBody>
                  <a:tcPr marL="91439" marR="91439" marT="45728" marB="45728">
                    <a:lnL w="12700" cmpd="sng">
                      <a:solidFill>
                        <a:schemeClr val="tx1"/>
                      </a:solidFill>
                      <a:prstDash val="solid"/>
                    </a:lnL>
                    <a:lnR w="12700" cap="flat" cmpd="sng" algn="ctr">
                      <a:solidFill>
                        <a:schemeClr val="tx1"/>
                      </a:solidFill>
                      <a:prstDash val="solid"/>
                      <a:round/>
                      <a:headEnd type="none" w="med" len="med"/>
                      <a:tailEnd type="none" w="med" len="med"/>
                    </a:lnR>
                    <a:lnT w="12700" cmpd="sng">
                      <a:solidFill>
                        <a:schemeClr val="tx1"/>
                      </a:solidFill>
                      <a:prstDash val="solid"/>
                    </a:lnT>
                    <a:lnB w="12700" cap="flat" cmpd="sng" algn="ctr">
                      <a:solidFill>
                        <a:schemeClr val="tx1"/>
                      </a:solidFill>
                      <a:prstDash val="solid"/>
                      <a:round/>
                      <a:headEnd type="none" w="med" len="med"/>
                      <a:tailEnd type="none" w="med" len="med"/>
                    </a:lnB>
                    <a:solidFill>
                      <a:schemeClr val="accent5"/>
                    </a:solidFill>
                  </a:tcPr>
                </a:tc>
                <a:tc gridSpan="2">
                  <a:txBody>
                    <a:bodyPr/>
                    <a:lstStyle/>
                    <a:p>
                      <a:pPr algn="ctr"/>
                      <a:r>
                        <a:rPr kumimoji="1" lang="ja-JP" altLang="en-US" sz="1200" dirty="0" smtClean="0">
                          <a:latin typeface="Meiryo UI" panose="020B0604030504040204" pitchFamily="50" charset="-128"/>
                          <a:ea typeface="Meiryo UI" panose="020B0604030504040204" pitchFamily="50" charset="-128"/>
                          <a:cs typeface="Meiryo UI" panose="020B0604030504040204" pitchFamily="50" charset="-128"/>
                        </a:rPr>
                        <a:t>オプションサービス</a:t>
                      </a:r>
                      <a:endParaRPr kumimoji="1" lang="ja-JP" altLang="en-US" sz="1200" dirty="0">
                        <a:latin typeface="Meiryo UI" panose="020B0604030504040204" pitchFamily="50" charset="-128"/>
                        <a:ea typeface="Meiryo UI" panose="020B0604030504040204" pitchFamily="50" charset="-128"/>
                        <a:cs typeface="Meiryo UI" panose="020B0604030504040204" pitchFamily="50" charset="-128"/>
                      </a:endParaRPr>
                    </a:p>
                  </a:txBody>
                  <a:tcPr marL="91439" marR="91439" marT="45728" marB="45728">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solidFill>
                  </a:tcPr>
                </a:tc>
                <a:tc hMerge="1">
                  <a:txBody>
                    <a:bodyPr/>
                    <a:lstStyle/>
                    <a:p>
                      <a:endParaRPr kumimoji="1" lang="ja-JP" altLang="en-US"/>
                    </a:p>
                  </a:txBody>
                  <a:tcPr/>
                </a:tc>
                <a:tc>
                  <a:txBody>
                    <a:bodyPr/>
                    <a:lstStyle/>
                    <a:p>
                      <a:pPr algn="ctr"/>
                      <a:r>
                        <a:rPr kumimoji="1" lang="ja-JP" altLang="en-US" sz="1200" dirty="0" smtClean="0">
                          <a:latin typeface="Meiryo UI" panose="020B0604030504040204" pitchFamily="50" charset="-128"/>
                          <a:ea typeface="Meiryo UI" panose="020B0604030504040204" pitchFamily="50" charset="-128"/>
                          <a:cs typeface="Meiryo UI" panose="020B0604030504040204" pitchFamily="50" charset="-128"/>
                        </a:rPr>
                        <a:t>経費の考え方</a:t>
                      </a:r>
                      <a:endParaRPr kumimoji="1" lang="ja-JP" altLang="en-US" sz="1200" dirty="0">
                        <a:latin typeface="Meiryo UI" panose="020B0604030504040204" pitchFamily="50" charset="-128"/>
                        <a:ea typeface="Meiryo UI" panose="020B0604030504040204" pitchFamily="50" charset="-128"/>
                        <a:cs typeface="Meiryo UI" panose="020B0604030504040204" pitchFamily="50" charset="-128"/>
                      </a:endParaRPr>
                    </a:p>
                  </a:txBody>
                  <a:tcPr marL="91439" marR="91439" marT="45728" marB="45728">
                    <a:lnL w="12700" cap="flat" cmpd="sng" algn="ctr">
                      <a:solidFill>
                        <a:schemeClr val="tx1"/>
                      </a:solidFill>
                      <a:prstDash val="solid"/>
                      <a:round/>
                      <a:headEnd type="none" w="med" len="med"/>
                      <a:tailEnd type="none" w="med" len="med"/>
                    </a:lnL>
                    <a:lnR w="12700" cmpd="sng">
                      <a:solidFill>
                        <a:schemeClr val="tx1"/>
                      </a:solidFill>
                      <a:prstDash val="soli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solidFill>
                  </a:tcPr>
                </a:tc>
                <a:extLst>
                  <a:ext uri="{0D108BD9-81ED-4DB2-BD59-A6C34878D82A}">
                    <a16:rowId xmlns:a16="http://schemas.microsoft.com/office/drawing/2014/main" val="10000"/>
                  </a:ext>
                </a:extLst>
              </a:tr>
              <a:tr h="274370">
                <a:tc>
                  <a:txBody>
                    <a:bodyPr/>
                    <a:lstStyle/>
                    <a:p>
                      <a:r>
                        <a:rPr kumimoji="1" lang="en-US" altLang="ja-JP" sz="1200" dirty="0" smtClean="0">
                          <a:latin typeface="Meiryo UI" panose="020B0604030504040204" pitchFamily="50" charset="-128"/>
                          <a:ea typeface="Meiryo UI" panose="020B0604030504040204" pitchFamily="50" charset="-128"/>
                          <a:cs typeface="Meiryo UI" panose="020B0604030504040204" pitchFamily="50" charset="-128"/>
                        </a:rPr>
                        <a:t>1</a:t>
                      </a:r>
                      <a:endParaRPr kumimoji="1" lang="ja-JP" altLang="en-US" sz="1200" dirty="0">
                        <a:latin typeface="Meiryo UI" panose="020B0604030504040204" pitchFamily="50" charset="-128"/>
                        <a:ea typeface="Meiryo UI" panose="020B0604030504040204" pitchFamily="50" charset="-128"/>
                        <a:cs typeface="Meiryo UI" panose="020B0604030504040204" pitchFamily="50" charset="-128"/>
                      </a:endParaRPr>
                    </a:p>
                  </a:txBody>
                  <a:tcPr marL="91439" marR="91439" marT="45728" marB="45728">
                    <a:lnL w="12700" cmpd="sng">
                      <a:solidFill>
                        <a:schemeClr val="tx1"/>
                      </a:solidFill>
                      <a:prstDash val="solid"/>
                    </a:lnL>
                    <a:lnR w="12700" cap="flat" cmpd="sng" algn="ctr">
                      <a:solidFill>
                        <a:schemeClr val="tx1"/>
                      </a:solidFill>
                      <a:prstDash val="solid"/>
                      <a:round/>
                      <a:headEnd type="none" w="med" len="med"/>
                      <a:tailEnd type="none" w="med" len="med"/>
                    </a:lnR>
                    <a:lnT w="12700" cmpd="sng">
                      <a:solidFill>
                        <a:schemeClr val="tx1"/>
                      </a:solidFill>
                      <a:prstDash val="solid"/>
                    </a:lnT>
                    <a:lnB w="12700" cap="flat" cmpd="sng" algn="ctr">
                      <a:solidFill>
                        <a:schemeClr val="tx1"/>
                      </a:solidFill>
                      <a:prstDash val="solid"/>
                      <a:round/>
                      <a:headEnd type="none" w="med" len="med"/>
                      <a:tailEnd type="none" w="med" len="med"/>
                    </a:lnB>
                  </a:tcPr>
                </a:tc>
                <a:tc rowSpan="4">
                  <a:txBody>
                    <a:bodyPr/>
                    <a:lstStyle/>
                    <a:p>
                      <a:r>
                        <a:rPr kumimoji="1" lang="ja-JP" altLang="en-US" sz="1200" dirty="0" smtClean="0">
                          <a:latin typeface="Meiryo UI" panose="020B0604030504040204" pitchFamily="50" charset="-128"/>
                          <a:ea typeface="Meiryo UI" panose="020B0604030504040204" pitchFamily="50" charset="-128"/>
                          <a:cs typeface="Meiryo UI" panose="020B0604030504040204" pitchFamily="50" charset="-128"/>
                        </a:rPr>
                        <a:t>市町独自のレイヤの追加</a:t>
                      </a:r>
                      <a:endParaRPr kumimoji="1" lang="ja-JP" altLang="en-US" sz="1200" dirty="0">
                        <a:latin typeface="Meiryo UI" panose="020B0604030504040204" pitchFamily="50" charset="-128"/>
                        <a:ea typeface="Meiryo UI" panose="020B0604030504040204" pitchFamily="50" charset="-128"/>
                        <a:cs typeface="Meiryo UI" panose="020B0604030504040204" pitchFamily="50" charset="-128"/>
                      </a:endParaRPr>
                    </a:p>
                  </a:txBody>
                  <a:tcPr marL="91439" marR="91439" marT="45728" marB="45728">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en-US" sz="1200" dirty="0" smtClean="0">
                          <a:latin typeface="Meiryo UI" panose="020B0604030504040204" pitchFamily="50" charset="-128"/>
                          <a:ea typeface="Meiryo UI" panose="020B0604030504040204" pitchFamily="50" charset="-128"/>
                          <a:cs typeface="Meiryo UI" panose="020B0604030504040204" pitchFamily="50" charset="-128"/>
                        </a:rPr>
                        <a:t>レイヤ作成のみ</a:t>
                      </a:r>
                      <a:endParaRPr kumimoji="1" lang="ja-JP" altLang="en-US" sz="1200" dirty="0">
                        <a:latin typeface="Meiryo UI" panose="020B0604030504040204" pitchFamily="50" charset="-128"/>
                        <a:ea typeface="Meiryo UI" panose="020B0604030504040204" pitchFamily="50" charset="-128"/>
                        <a:cs typeface="Meiryo UI" panose="020B0604030504040204" pitchFamily="50" charset="-128"/>
                      </a:endParaRPr>
                    </a:p>
                  </a:txBody>
                  <a:tcPr marL="91439" marR="91439" marT="45728" marB="45728">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en-US" sz="1200" dirty="0" smtClean="0">
                          <a:latin typeface="Meiryo UI" panose="020B0604030504040204" pitchFamily="50" charset="-128"/>
                          <a:ea typeface="Meiryo UI" panose="020B0604030504040204" pitchFamily="50" charset="-128"/>
                          <a:cs typeface="Meiryo UI" panose="020B0604030504040204" pitchFamily="50" charset="-128"/>
                        </a:rPr>
                        <a:t>不要（保守費の内数）</a:t>
                      </a:r>
                      <a:endParaRPr kumimoji="1" lang="en-US" altLang="ja-JP" sz="1200" dirty="0" smtClean="0">
                        <a:latin typeface="Meiryo UI" panose="020B0604030504040204" pitchFamily="50" charset="-128"/>
                        <a:ea typeface="Meiryo UI" panose="020B0604030504040204" pitchFamily="50" charset="-128"/>
                        <a:cs typeface="Meiryo UI" panose="020B0604030504040204" pitchFamily="50" charset="-128"/>
                      </a:endParaRPr>
                    </a:p>
                  </a:txBody>
                  <a:tcPr marL="91439" marR="91439" marT="45728" marB="45728">
                    <a:lnL w="12700" cap="flat" cmpd="sng" algn="ctr">
                      <a:solidFill>
                        <a:schemeClr val="tx1"/>
                      </a:solidFill>
                      <a:prstDash val="solid"/>
                      <a:round/>
                      <a:headEnd type="none" w="med" len="med"/>
                      <a:tailEnd type="none" w="med" len="med"/>
                    </a:lnL>
                    <a:lnR w="12700" cmpd="sng">
                      <a:solidFill>
                        <a:schemeClr val="tx1"/>
                      </a:solidFill>
                      <a:prstDash val="soli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1"/>
                  </a:ext>
                </a:extLst>
              </a:tr>
              <a:tr h="274370">
                <a:tc>
                  <a:txBody>
                    <a:bodyPr/>
                    <a:lstStyle/>
                    <a:p>
                      <a:r>
                        <a:rPr lang="en-US" altLang="ja-JP" sz="1200" dirty="0" smtClean="0"/>
                        <a:t>2</a:t>
                      </a:r>
                      <a:endParaRPr lang="ja-JP" altLang="en-US" sz="1200" dirty="0"/>
                    </a:p>
                  </a:txBody>
                  <a:tcPr marL="91439" marR="91439" marT="45728" marB="45728">
                    <a:lnL w="12700" cmpd="sng">
                      <a:solidFill>
                        <a:schemeClr val="tx1"/>
                      </a:solidFill>
                      <a:prstDash val="solid"/>
                    </a:lnL>
                    <a:lnR w="12700" cap="flat" cmpd="sng" algn="ctr">
                      <a:solidFill>
                        <a:schemeClr val="tx1"/>
                      </a:solidFill>
                      <a:prstDash val="solid"/>
                      <a:round/>
                      <a:headEnd type="none" w="med" len="med"/>
                      <a:tailEnd type="none" w="med" len="med"/>
                    </a:lnR>
                    <a:lnT w="12700" cmpd="sng">
                      <a:solidFill>
                        <a:schemeClr val="tx1"/>
                      </a:solidFill>
                      <a:prstDash val="solid"/>
                    </a:lnT>
                    <a:lnB w="12700" cap="flat" cmpd="sng" algn="ctr">
                      <a:solidFill>
                        <a:schemeClr val="tx1"/>
                      </a:solidFill>
                      <a:prstDash val="solid"/>
                      <a:round/>
                      <a:headEnd type="none" w="med" len="med"/>
                      <a:tailEnd type="none" w="med" len="med"/>
                    </a:lnB>
                  </a:tcPr>
                </a:tc>
                <a:tc vMerge="1">
                  <a:txBody>
                    <a:bodyPr/>
                    <a:lstStyle/>
                    <a:p>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200" dirty="0" smtClean="0">
                          <a:latin typeface="Meiryo UI" panose="020B0604030504040204" pitchFamily="50" charset="-128"/>
                          <a:ea typeface="Meiryo UI" panose="020B0604030504040204" pitchFamily="50" charset="-128"/>
                          <a:cs typeface="Meiryo UI" panose="020B0604030504040204" pitchFamily="50" charset="-128"/>
                        </a:rPr>
                        <a:t>データ搭載委託あり（</a:t>
                      </a:r>
                      <a:r>
                        <a:rPr kumimoji="1" lang="en-US" altLang="ja-JP" sz="1200" dirty="0" smtClean="0">
                          <a:latin typeface="Meiryo UI" panose="020B0604030504040204" pitchFamily="50" charset="-128"/>
                          <a:ea typeface="Meiryo UI" panose="020B0604030504040204" pitchFamily="50" charset="-128"/>
                          <a:cs typeface="Meiryo UI" panose="020B0604030504040204" pitchFamily="50" charset="-128"/>
                        </a:rPr>
                        <a:t>SHP</a:t>
                      </a:r>
                      <a:r>
                        <a:rPr kumimoji="1" lang="ja-JP" altLang="en-US" sz="1200" dirty="0" smtClean="0">
                          <a:latin typeface="Meiryo UI" panose="020B0604030504040204" pitchFamily="50" charset="-128"/>
                          <a:ea typeface="Meiryo UI" panose="020B0604030504040204" pitchFamily="50" charset="-128"/>
                          <a:cs typeface="Meiryo UI" panose="020B0604030504040204" pitchFamily="50" charset="-128"/>
                        </a:rPr>
                        <a:t>形式）</a:t>
                      </a:r>
                    </a:p>
                  </a:txBody>
                  <a:tcPr marL="91439" marR="91439" marT="45728" marB="45728">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en-US" sz="1200" dirty="0" smtClean="0">
                          <a:latin typeface="Meiryo UI" panose="020B0604030504040204" pitchFamily="50" charset="-128"/>
                          <a:ea typeface="Meiryo UI" panose="020B0604030504040204" pitchFamily="50" charset="-128"/>
                          <a:cs typeface="Meiryo UI" panose="020B0604030504040204" pitchFamily="50" charset="-128"/>
                        </a:rPr>
                        <a:t>実費（</a:t>
                      </a:r>
                      <a:r>
                        <a:rPr kumimoji="1" lang="en-US" altLang="ja-JP" sz="1200" dirty="0" smtClean="0">
                          <a:latin typeface="Meiryo UI" panose="020B0604030504040204" pitchFamily="50" charset="-128"/>
                          <a:ea typeface="Meiryo UI" panose="020B0604030504040204" pitchFamily="50" charset="-128"/>
                          <a:cs typeface="Meiryo UI" panose="020B0604030504040204" pitchFamily="50" charset="-128"/>
                        </a:rPr>
                        <a:t>5</a:t>
                      </a:r>
                      <a:r>
                        <a:rPr kumimoji="1" lang="ja-JP" altLang="en-US" sz="1200" dirty="0" smtClean="0">
                          <a:latin typeface="Meiryo UI" panose="020B0604030504040204" pitchFamily="50" charset="-128"/>
                          <a:ea typeface="Meiryo UI" panose="020B0604030504040204" pitchFamily="50" charset="-128"/>
                          <a:cs typeface="Meiryo UI" panose="020B0604030504040204" pitchFamily="50" charset="-128"/>
                        </a:rPr>
                        <a:t>万円～）</a:t>
                      </a:r>
                      <a:endParaRPr kumimoji="1" lang="en-US" altLang="ja-JP" sz="1200" dirty="0" smtClean="0">
                        <a:latin typeface="Meiryo UI" panose="020B0604030504040204" pitchFamily="50" charset="-128"/>
                        <a:ea typeface="Meiryo UI" panose="020B0604030504040204" pitchFamily="50" charset="-128"/>
                        <a:cs typeface="Meiryo UI" panose="020B0604030504040204" pitchFamily="50" charset="-128"/>
                      </a:endParaRPr>
                    </a:p>
                  </a:txBody>
                  <a:tcPr marL="91439" marR="91439" marT="45728" marB="45728">
                    <a:lnL w="12700" cap="flat" cmpd="sng" algn="ctr">
                      <a:solidFill>
                        <a:schemeClr val="tx1"/>
                      </a:solidFill>
                      <a:prstDash val="solid"/>
                      <a:round/>
                      <a:headEnd type="none" w="med" len="med"/>
                      <a:tailEnd type="none" w="med" len="med"/>
                    </a:lnL>
                    <a:lnR w="12700" cmpd="sng">
                      <a:solidFill>
                        <a:schemeClr val="tx1"/>
                      </a:solidFill>
                      <a:prstDash val="soli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2"/>
                  </a:ext>
                </a:extLst>
              </a:tr>
              <a:tr h="302094">
                <a:tc>
                  <a:txBody>
                    <a:bodyPr/>
                    <a:lstStyle/>
                    <a:p>
                      <a:r>
                        <a:rPr kumimoji="1" lang="en-US" altLang="ja-JP" sz="1200" dirty="0" smtClean="0">
                          <a:latin typeface="Meiryo UI" panose="020B0604030504040204" pitchFamily="50" charset="-128"/>
                          <a:ea typeface="Meiryo UI" panose="020B0604030504040204" pitchFamily="50" charset="-128"/>
                          <a:cs typeface="Meiryo UI" panose="020B0604030504040204" pitchFamily="50" charset="-128"/>
                        </a:rPr>
                        <a:t>3</a:t>
                      </a:r>
                      <a:endParaRPr kumimoji="1" lang="ja-JP" altLang="en-US" sz="1200" dirty="0">
                        <a:latin typeface="Meiryo UI" panose="020B0604030504040204" pitchFamily="50" charset="-128"/>
                        <a:ea typeface="Meiryo UI" panose="020B0604030504040204" pitchFamily="50" charset="-128"/>
                        <a:cs typeface="Meiryo UI" panose="020B0604030504040204" pitchFamily="50" charset="-128"/>
                      </a:endParaRPr>
                    </a:p>
                  </a:txBody>
                  <a:tcPr marL="91439" marR="91439" marT="45728" marB="45728">
                    <a:lnL w="12700" cmpd="sng">
                      <a:solidFill>
                        <a:schemeClr val="tx1"/>
                      </a:solidFill>
                      <a:prstDash val="solid"/>
                    </a:lnL>
                    <a:lnR w="12700" cap="flat" cmpd="sng" algn="ctr">
                      <a:solidFill>
                        <a:schemeClr val="tx1"/>
                      </a:solidFill>
                      <a:prstDash val="solid"/>
                      <a:round/>
                      <a:headEnd type="none" w="med" len="med"/>
                      <a:tailEnd type="none" w="med" len="med"/>
                    </a:lnR>
                    <a:lnT w="12700" cmpd="sng">
                      <a:solidFill>
                        <a:schemeClr val="tx1"/>
                      </a:solidFill>
                      <a:prstDash val="solid"/>
                    </a:lnT>
                    <a:lnB w="12700" cap="flat" cmpd="sng" algn="ctr">
                      <a:solidFill>
                        <a:schemeClr val="tx1"/>
                      </a:solidFill>
                      <a:prstDash val="solid"/>
                      <a:round/>
                      <a:headEnd type="none" w="med" len="med"/>
                      <a:tailEnd type="none" w="med" len="med"/>
                    </a:lnB>
                  </a:tcPr>
                </a:tc>
                <a:tc vMerge="1">
                  <a:txBody>
                    <a:bodyPr/>
                    <a:lstStyle/>
                    <a:p>
                      <a:endParaRPr kumimoji="1" lang="ja-JP" altLang="en-US" sz="1400" dirty="0">
                        <a:latin typeface="Meiryo UI" panose="020B0604030504040204" pitchFamily="50" charset="-128"/>
                        <a:ea typeface="Meiryo UI" panose="020B0604030504040204" pitchFamily="50" charset="-128"/>
                        <a:cs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en-US" sz="1200" dirty="0" smtClean="0">
                          <a:latin typeface="Meiryo UI" panose="020B0604030504040204" pitchFamily="50" charset="-128"/>
                          <a:ea typeface="Meiryo UI" panose="020B0604030504040204" pitchFamily="50" charset="-128"/>
                          <a:cs typeface="Meiryo UI" panose="020B0604030504040204" pitchFamily="50" charset="-128"/>
                        </a:rPr>
                        <a:t>データ搭載委託あり（形式変換あり）</a:t>
                      </a:r>
                      <a:endParaRPr kumimoji="1" lang="ja-JP" altLang="en-US" sz="1200" dirty="0">
                        <a:latin typeface="Meiryo UI" panose="020B0604030504040204" pitchFamily="50" charset="-128"/>
                        <a:ea typeface="Meiryo UI" panose="020B0604030504040204" pitchFamily="50" charset="-128"/>
                        <a:cs typeface="Meiryo UI" panose="020B0604030504040204" pitchFamily="50" charset="-128"/>
                      </a:endParaRPr>
                    </a:p>
                  </a:txBody>
                  <a:tcPr marL="91439" marR="91439" marT="45728" marB="45728">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en-US" sz="1200" dirty="0" smtClean="0">
                          <a:latin typeface="Meiryo UI" panose="020B0604030504040204" pitchFamily="50" charset="-128"/>
                          <a:ea typeface="Meiryo UI" panose="020B0604030504040204" pitchFamily="50" charset="-128"/>
                          <a:cs typeface="Meiryo UI" panose="020B0604030504040204" pitchFamily="50" charset="-128"/>
                        </a:rPr>
                        <a:t>実費（見積りによる）</a:t>
                      </a:r>
                      <a:endParaRPr kumimoji="1" lang="ja-JP" altLang="en-US" sz="1200" dirty="0">
                        <a:latin typeface="Meiryo UI" panose="020B0604030504040204" pitchFamily="50" charset="-128"/>
                        <a:ea typeface="Meiryo UI" panose="020B0604030504040204" pitchFamily="50" charset="-128"/>
                        <a:cs typeface="Meiryo UI" panose="020B0604030504040204" pitchFamily="50" charset="-128"/>
                      </a:endParaRPr>
                    </a:p>
                  </a:txBody>
                  <a:tcPr marL="91439" marR="91439" marT="45728" marB="45728">
                    <a:lnL w="12700" cap="flat" cmpd="sng" algn="ctr">
                      <a:solidFill>
                        <a:schemeClr val="tx1"/>
                      </a:solidFill>
                      <a:prstDash val="solid"/>
                      <a:round/>
                      <a:headEnd type="none" w="med" len="med"/>
                      <a:tailEnd type="none" w="med" len="med"/>
                    </a:lnL>
                    <a:lnR w="12700" cmpd="sng">
                      <a:solidFill>
                        <a:schemeClr val="tx1"/>
                      </a:solidFill>
                      <a:prstDash val="soli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3"/>
                  </a:ext>
                </a:extLst>
              </a:tr>
              <a:tr h="274370">
                <a:tc>
                  <a:txBody>
                    <a:bodyPr/>
                    <a:lstStyle/>
                    <a:p>
                      <a:r>
                        <a:rPr kumimoji="1" lang="en-US" altLang="ja-JP" sz="1200" dirty="0" smtClean="0">
                          <a:latin typeface="Meiryo UI" panose="020B0604030504040204" pitchFamily="50" charset="-128"/>
                          <a:ea typeface="Meiryo UI" panose="020B0604030504040204" pitchFamily="50" charset="-128"/>
                          <a:cs typeface="Meiryo UI" panose="020B0604030504040204" pitchFamily="50" charset="-128"/>
                        </a:rPr>
                        <a:t>4</a:t>
                      </a:r>
                    </a:p>
                  </a:txBody>
                  <a:tcPr marL="91439" marR="91439" marT="45728" marB="45728">
                    <a:lnL w="12700" cmpd="sng">
                      <a:solidFill>
                        <a:schemeClr val="tx1"/>
                      </a:solidFill>
                      <a:prstDash val="solid"/>
                    </a:lnL>
                    <a:lnR w="12700" cap="flat" cmpd="sng" algn="ctr">
                      <a:solidFill>
                        <a:schemeClr val="tx1"/>
                      </a:solidFill>
                      <a:prstDash val="solid"/>
                      <a:round/>
                      <a:headEnd type="none" w="med" len="med"/>
                      <a:tailEnd type="none" w="med" len="med"/>
                    </a:lnR>
                    <a:lnT w="12700" cmpd="sng">
                      <a:solidFill>
                        <a:schemeClr val="tx1"/>
                      </a:solidFill>
                      <a:prstDash val="solid"/>
                    </a:lnT>
                    <a:lnB w="12700" cap="flat" cmpd="sng" algn="ctr">
                      <a:solidFill>
                        <a:schemeClr val="tx1"/>
                      </a:solidFill>
                      <a:prstDash val="solid"/>
                      <a:round/>
                      <a:headEnd type="none" w="med" len="med"/>
                      <a:tailEnd type="none" w="med" len="med"/>
                    </a:lnB>
                  </a:tcPr>
                </a:tc>
                <a:tc vMerge="1">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kumimoji="1" lang="ja-JP" altLang="en-US" sz="1400" dirty="0" smtClean="0">
                        <a:latin typeface="Meiryo UI" panose="020B0604030504040204" pitchFamily="50" charset="-128"/>
                        <a:ea typeface="Meiryo UI" panose="020B0604030504040204" pitchFamily="50" charset="-128"/>
                        <a:cs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en-US" sz="1200" dirty="0" smtClean="0">
                          <a:latin typeface="Meiryo UI" panose="020B0604030504040204" pitchFamily="50" charset="-128"/>
                          <a:ea typeface="Meiryo UI" panose="020B0604030504040204" pitchFamily="50" charset="-128"/>
                          <a:cs typeface="Meiryo UI" panose="020B0604030504040204" pitchFamily="50" charset="-128"/>
                        </a:rPr>
                        <a:t>データ整備委託あり</a:t>
                      </a:r>
                      <a:endParaRPr kumimoji="1" lang="ja-JP" altLang="en-US" sz="1200" dirty="0">
                        <a:latin typeface="Meiryo UI" panose="020B0604030504040204" pitchFamily="50" charset="-128"/>
                        <a:ea typeface="Meiryo UI" panose="020B0604030504040204" pitchFamily="50" charset="-128"/>
                        <a:cs typeface="Meiryo UI" panose="020B0604030504040204" pitchFamily="50" charset="-128"/>
                      </a:endParaRPr>
                    </a:p>
                  </a:txBody>
                  <a:tcPr marL="91439" marR="91439" marT="45728" marB="45728">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en-US" sz="1200" dirty="0" smtClean="0">
                          <a:latin typeface="Meiryo UI" panose="020B0604030504040204" pitchFamily="50" charset="-128"/>
                          <a:ea typeface="Meiryo UI" panose="020B0604030504040204" pitchFamily="50" charset="-128"/>
                          <a:cs typeface="Meiryo UI" panose="020B0604030504040204" pitchFamily="50" charset="-128"/>
                        </a:rPr>
                        <a:t>実費（見積りによる）</a:t>
                      </a:r>
                      <a:endParaRPr kumimoji="1" lang="ja-JP" altLang="en-US" sz="1200" dirty="0">
                        <a:latin typeface="Meiryo UI" panose="020B0604030504040204" pitchFamily="50" charset="-128"/>
                        <a:ea typeface="Meiryo UI" panose="020B0604030504040204" pitchFamily="50" charset="-128"/>
                        <a:cs typeface="Meiryo UI" panose="020B0604030504040204" pitchFamily="50" charset="-128"/>
                      </a:endParaRPr>
                    </a:p>
                  </a:txBody>
                  <a:tcPr marL="91439" marR="91439" marT="45728" marB="45728">
                    <a:lnL w="12700" cap="flat" cmpd="sng" algn="ctr">
                      <a:solidFill>
                        <a:schemeClr val="tx1"/>
                      </a:solidFill>
                      <a:prstDash val="solid"/>
                      <a:round/>
                      <a:headEnd type="none" w="med" len="med"/>
                      <a:tailEnd type="none" w="med" len="med"/>
                    </a:lnL>
                    <a:lnR w="12700" cmpd="sng">
                      <a:solidFill>
                        <a:schemeClr val="tx1"/>
                      </a:solidFill>
                      <a:prstDash val="soli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4"/>
                  </a:ext>
                </a:extLst>
              </a:tr>
              <a:tr h="274370">
                <a:tc>
                  <a:txBody>
                    <a:bodyPr/>
                    <a:lstStyle/>
                    <a:p>
                      <a:r>
                        <a:rPr kumimoji="1" lang="en-US" altLang="ja-JP" sz="1200" dirty="0" smtClean="0">
                          <a:latin typeface="Meiryo UI" panose="020B0604030504040204" pitchFamily="50" charset="-128"/>
                          <a:ea typeface="Meiryo UI" panose="020B0604030504040204" pitchFamily="50" charset="-128"/>
                          <a:cs typeface="Meiryo UI" panose="020B0604030504040204" pitchFamily="50" charset="-128"/>
                        </a:rPr>
                        <a:t>5</a:t>
                      </a:r>
                    </a:p>
                  </a:txBody>
                  <a:tcPr marL="91439" marR="91439" marT="45728" marB="45728">
                    <a:lnL w="12700" cmpd="sng">
                      <a:solidFill>
                        <a:schemeClr val="tx1"/>
                      </a:solidFill>
                      <a:prstDash val="solid"/>
                    </a:lnL>
                    <a:lnR w="12700" cap="flat" cmpd="sng" algn="ctr">
                      <a:solidFill>
                        <a:schemeClr val="tx1"/>
                      </a:solidFill>
                      <a:prstDash val="solid"/>
                      <a:round/>
                      <a:headEnd type="none" w="med" len="med"/>
                      <a:tailEnd type="none" w="med" len="med"/>
                    </a:lnR>
                    <a:lnT w="12700" cmpd="sng">
                      <a:solidFill>
                        <a:schemeClr val="tx1"/>
                      </a:solidFill>
                      <a:prstDash val="solid"/>
                    </a:lnT>
                    <a:lnB w="12700" cap="flat" cmpd="sng" algn="ctr">
                      <a:solidFill>
                        <a:schemeClr val="tx1"/>
                      </a:solidFill>
                      <a:prstDash val="solid"/>
                      <a:round/>
                      <a:headEnd type="none" w="med" len="med"/>
                      <a:tailEnd type="none" w="med" len="med"/>
                    </a:lnB>
                  </a:tcPr>
                </a:tc>
                <a:tc rowSpan="2">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200" dirty="0" smtClean="0">
                          <a:latin typeface="Meiryo UI" panose="020B0604030504040204" pitchFamily="50" charset="-128"/>
                          <a:ea typeface="Meiryo UI" panose="020B0604030504040204" pitchFamily="50" charset="-128"/>
                          <a:cs typeface="Meiryo UI" panose="020B0604030504040204" pitchFamily="50" charset="-128"/>
                        </a:rPr>
                        <a:t>市町独自の設定追加</a:t>
                      </a:r>
                    </a:p>
                  </a:txBody>
                  <a:tcPr marL="91439" marR="91439" marT="45728" marB="45728">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en-US" sz="1200" dirty="0" smtClean="0">
                          <a:latin typeface="Meiryo UI" panose="020B0604030504040204" pitchFamily="50" charset="-128"/>
                          <a:ea typeface="Meiryo UI" panose="020B0604030504040204" pitchFamily="50" charset="-128"/>
                          <a:cs typeface="Meiryo UI" panose="020B0604030504040204" pitchFamily="50" charset="-128"/>
                        </a:rPr>
                        <a:t>権限の変更</a:t>
                      </a:r>
                      <a:endParaRPr kumimoji="1" lang="ja-JP" altLang="en-US" sz="1200" dirty="0">
                        <a:latin typeface="Meiryo UI" panose="020B0604030504040204" pitchFamily="50" charset="-128"/>
                        <a:ea typeface="Meiryo UI" panose="020B0604030504040204" pitchFamily="50" charset="-128"/>
                        <a:cs typeface="Meiryo UI" panose="020B0604030504040204" pitchFamily="50" charset="-128"/>
                      </a:endParaRPr>
                    </a:p>
                  </a:txBody>
                  <a:tcPr marL="91439" marR="91439" marT="45728" marB="45728">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en-US" sz="1200" dirty="0" smtClean="0">
                          <a:latin typeface="Meiryo UI" panose="020B0604030504040204" pitchFamily="50" charset="-128"/>
                          <a:ea typeface="Meiryo UI" panose="020B0604030504040204" pitchFamily="50" charset="-128"/>
                          <a:cs typeface="Meiryo UI" panose="020B0604030504040204" pitchFamily="50" charset="-128"/>
                        </a:rPr>
                        <a:t>不要（保守費の内数）</a:t>
                      </a:r>
                      <a:endParaRPr kumimoji="1" lang="ja-JP" altLang="en-US" sz="1200" dirty="0">
                        <a:latin typeface="Meiryo UI" panose="020B0604030504040204" pitchFamily="50" charset="-128"/>
                        <a:ea typeface="Meiryo UI" panose="020B0604030504040204" pitchFamily="50" charset="-128"/>
                        <a:cs typeface="Meiryo UI" panose="020B0604030504040204" pitchFamily="50" charset="-128"/>
                      </a:endParaRPr>
                    </a:p>
                  </a:txBody>
                  <a:tcPr marL="91439" marR="91439" marT="45728" marB="45728">
                    <a:lnL w="12700" cap="flat" cmpd="sng" algn="ctr">
                      <a:solidFill>
                        <a:schemeClr val="tx1"/>
                      </a:solidFill>
                      <a:prstDash val="solid"/>
                      <a:round/>
                      <a:headEnd type="none" w="med" len="med"/>
                      <a:tailEnd type="none" w="med" len="med"/>
                    </a:lnL>
                    <a:lnR w="12700" cmpd="sng">
                      <a:solidFill>
                        <a:schemeClr val="tx1"/>
                      </a:solidFill>
                      <a:prstDash val="soli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5"/>
                  </a:ext>
                </a:extLst>
              </a:tr>
              <a:tr h="274370">
                <a:tc>
                  <a:txBody>
                    <a:bodyPr/>
                    <a:lstStyle/>
                    <a:p>
                      <a:r>
                        <a:rPr kumimoji="1" lang="en-US" altLang="ja-JP" sz="1200" dirty="0" smtClean="0">
                          <a:latin typeface="Meiryo UI" panose="020B0604030504040204" pitchFamily="50" charset="-128"/>
                          <a:ea typeface="Meiryo UI" panose="020B0604030504040204" pitchFamily="50" charset="-128"/>
                          <a:cs typeface="Meiryo UI" panose="020B0604030504040204" pitchFamily="50" charset="-128"/>
                        </a:rPr>
                        <a:t>6</a:t>
                      </a:r>
                    </a:p>
                  </a:txBody>
                  <a:tcPr marL="91439" marR="91439" marT="45728" marB="45728">
                    <a:lnL w="12700" cmpd="sng">
                      <a:solidFill>
                        <a:schemeClr val="tx1"/>
                      </a:solidFill>
                      <a:prstDash val="soli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vMerge="1">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kumimoji="1" lang="ja-JP" altLang="en-US" sz="1400" dirty="0" smtClean="0">
                        <a:latin typeface="Meiryo UI" panose="020B0604030504040204" pitchFamily="50" charset="-128"/>
                        <a:ea typeface="Meiryo UI" panose="020B0604030504040204" pitchFamily="50" charset="-128"/>
                        <a:cs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en-US" sz="1200" dirty="0" smtClean="0">
                          <a:latin typeface="Meiryo UI" panose="020B0604030504040204" pitchFamily="50" charset="-128"/>
                          <a:ea typeface="Meiryo UI" panose="020B0604030504040204" pitchFamily="50" charset="-128"/>
                          <a:cs typeface="Meiryo UI" panose="020B0604030504040204" pitchFamily="50" charset="-128"/>
                        </a:rPr>
                        <a:t>印刷テンプレートの追加</a:t>
                      </a:r>
                      <a:endParaRPr kumimoji="1" lang="ja-JP" altLang="en-US" sz="1200" dirty="0">
                        <a:latin typeface="Meiryo UI" panose="020B0604030504040204" pitchFamily="50" charset="-128"/>
                        <a:ea typeface="Meiryo UI" panose="020B0604030504040204" pitchFamily="50" charset="-128"/>
                        <a:cs typeface="Meiryo UI" panose="020B0604030504040204" pitchFamily="50" charset="-128"/>
                      </a:endParaRPr>
                    </a:p>
                  </a:txBody>
                  <a:tcPr marL="91439" marR="91439" marT="45728" marB="45728">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en-US" sz="1200" dirty="0" smtClean="0">
                          <a:latin typeface="Meiryo UI" panose="020B0604030504040204" pitchFamily="50" charset="-128"/>
                          <a:ea typeface="Meiryo UI" panose="020B0604030504040204" pitchFamily="50" charset="-128"/>
                          <a:cs typeface="Meiryo UI" panose="020B0604030504040204" pitchFamily="50" charset="-128"/>
                        </a:rPr>
                        <a:t>要相談（保守費または実費）</a:t>
                      </a:r>
                      <a:endParaRPr kumimoji="1" lang="ja-JP" altLang="en-US" sz="1200" dirty="0">
                        <a:latin typeface="Meiryo UI" panose="020B0604030504040204" pitchFamily="50" charset="-128"/>
                        <a:ea typeface="Meiryo UI" panose="020B0604030504040204" pitchFamily="50" charset="-128"/>
                        <a:cs typeface="Meiryo UI" panose="020B0604030504040204" pitchFamily="50" charset="-128"/>
                      </a:endParaRPr>
                    </a:p>
                  </a:txBody>
                  <a:tcPr marL="91439" marR="91439" marT="45728" marB="45728">
                    <a:lnL w="12700" cap="flat" cmpd="sng" algn="ctr">
                      <a:solidFill>
                        <a:schemeClr val="tx1"/>
                      </a:solidFill>
                      <a:prstDash val="solid"/>
                      <a:round/>
                      <a:headEnd type="none" w="med" len="med"/>
                      <a:tailEnd type="none" w="med" len="med"/>
                    </a:lnL>
                    <a:lnR w="12700" cmpd="sng">
                      <a:solidFill>
                        <a:schemeClr val="tx1"/>
                      </a:solidFill>
                      <a:prstDash val="soli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6"/>
                  </a:ext>
                </a:extLst>
              </a:tr>
              <a:tr h="274370">
                <a:tc>
                  <a:txBody>
                    <a:bodyPr/>
                    <a:lstStyle/>
                    <a:p>
                      <a:r>
                        <a:rPr kumimoji="1" lang="en-US" altLang="ja-JP" sz="1200" dirty="0" smtClean="0">
                          <a:latin typeface="Meiryo UI" panose="020B0604030504040204" pitchFamily="50" charset="-128"/>
                          <a:ea typeface="Meiryo UI" panose="020B0604030504040204" pitchFamily="50" charset="-128"/>
                          <a:cs typeface="Meiryo UI" panose="020B0604030504040204" pitchFamily="50" charset="-128"/>
                        </a:rPr>
                        <a:t>7</a:t>
                      </a:r>
                    </a:p>
                  </a:txBody>
                  <a:tcPr marL="91439" marR="91439" marT="45728" marB="45728">
                    <a:lnL w="12700" cmpd="sng">
                      <a:solidFill>
                        <a:schemeClr val="tx1"/>
                      </a:solidFill>
                      <a:prstDash val="solid"/>
                    </a:lnL>
                    <a:lnR w="12700" cap="flat" cmpd="sng" algn="ctr">
                      <a:solidFill>
                        <a:schemeClr val="tx1"/>
                      </a:solidFill>
                      <a:prstDash val="solid"/>
                      <a:round/>
                      <a:headEnd type="none" w="med" len="med"/>
                      <a:tailEnd type="none" w="med" len="med"/>
                    </a:lnR>
                    <a:lnT w="12700" cmpd="sng">
                      <a:solidFill>
                        <a:schemeClr val="tx1"/>
                      </a:solidFill>
                      <a:prstDash val="solid"/>
                    </a:lnT>
                    <a:lnB w="12700" cap="flat" cmpd="sng" algn="ctr">
                      <a:solidFill>
                        <a:schemeClr val="tx1"/>
                      </a:solidFill>
                      <a:prstDash val="solid"/>
                      <a:round/>
                      <a:headEnd type="none" w="med" len="med"/>
                      <a:tailEnd type="none" w="med" len="med"/>
                    </a:lnB>
                  </a:tcPr>
                </a:tc>
                <a:tc rowSpan="2">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200" dirty="0" smtClean="0">
                          <a:latin typeface="Meiryo UI" panose="020B0604030504040204" pitchFamily="50" charset="-128"/>
                          <a:ea typeface="Meiryo UI" panose="020B0604030504040204" pitchFamily="50" charset="-128"/>
                          <a:cs typeface="Meiryo UI" panose="020B0604030504040204" pitchFamily="50" charset="-128"/>
                        </a:rPr>
                        <a:t>市町独自のライセンスの追加</a:t>
                      </a:r>
                      <a:endParaRPr kumimoji="1" lang="en-US" altLang="ja-JP" sz="1200" dirty="0" smtClean="0">
                        <a:latin typeface="Meiryo UI" panose="020B0604030504040204" pitchFamily="50" charset="-128"/>
                        <a:ea typeface="Meiryo UI" panose="020B0604030504040204" pitchFamily="50" charset="-128"/>
                        <a:cs typeface="Meiryo UI" panose="020B0604030504040204" pitchFamily="50" charset="-128"/>
                      </a:endParaRPr>
                    </a:p>
                  </a:txBody>
                  <a:tcPr marL="91439" marR="91439" marT="45728" marB="45728">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en-US" sz="1200" dirty="0" smtClean="0">
                          <a:latin typeface="Meiryo UI" panose="020B0604030504040204" pitchFamily="50" charset="-128"/>
                          <a:ea typeface="Meiryo UI" panose="020B0604030504040204" pitchFamily="50" charset="-128"/>
                          <a:cs typeface="Meiryo UI" panose="020B0604030504040204" pitchFamily="50" charset="-128"/>
                        </a:rPr>
                        <a:t>平常時利用のライセンス追加</a:t>
                      </a:r>
                      <a:endParaRPr kumimoji="1" lang="ja-JP" altLang="en-US" sz="1200" dirty="0">
                        <a:latin typeface="Meiryo UI" panose="020B0604030504040204" pitchFamily="50" charset="-128"/>
                        <a:ea typeface="Meiryo UI" panose="020B0604030504040204" pitchFamily="50" charset="-128"/>
                        <a:cs typeface="Meiryo UI" panose="020B0604030504040204" pitchFamily="50" charset="-128"/>
                      </a:endParaRPr>
                    </a:p>
                  </a:txBody>
                  <a:tcPr marL="91439" marR="91439" marT="45728" marB="45728">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200" dirty="0" smtClean="0">
                          <a:latin typeface="Meiryo UI" panose="020B0604030504040204" pitchFamily="50" charset="-128"/>
                          <a:ea typeface="Meiryo UI" panose="020B0604030504040204" pitchFamily="50" charset="-128"/>
                          <a:cs typeface="Meiryo UI" panose="020B0604030504040204" pitchFamily="50" charset="-128"/>
                        </a:rPr>
                        <a:t>1</a:t>
                      </a:r>
                      <a:r>
                        <a:rPr kumimoji="1" lang="ja-JP" altLang="en-US" sz="1200" dirty="0" smtClean="0">
                          <a:latin typeface="Meiryo UI" panose="020B0604030504040204" pitchFamily="50" charset="-128"/>
                          <a:ea typeface="Meiryo UI" panose="020B0604030504040204" pitchFamily="50" charset="-128"/>
                          <a:cs typeface="Meiryo UI" panose="020B0604030504040204" pitchFamily="50" charset="-128"/>
                        </a:rPr>
                        <a:t>万円</a:t>
                      </a:r>
                      <a:r>
                        <a:rPr kumimoji="1" lang="en-US" altLang="ja-JP" sz="1200" dirty="0" smtClean="0">
                          <a:latin typeface="Meiryo UI" panose="020B0604030504040204" pitchFamily="50" charset="-128"/>
                          <a:ea typeface="Meiryo UI" panose="020B0604030504040204" pitchFamily="50" charset="-128"/>
                          <a:cs typeface="Meiryo UI" panose="020B0604030504040204" pitchFamily="50" charset="-128"/>
                        </a:rPr>
                        <a:t>/</a:t>
                      </a:r>
                      <a:r>
                        <a:rPr kumimoji="1" lang="ja-JP" altLang="en-US" sz="1200" dirty="0" smtClean="0">
                          <a:latin typeface="Meiryo UI" panose="020B0604030504040204" pitchFamily="50" charset="-128"/>
                          <a:ea typeface="Meiryo UI" panose="020B0604030504040204" pitchFamily="50" charset="-128"/>
                          <a:cs typeface="Meiryo UI" panose="020B0604030504040204" pitchFamily="50" charset="-128"/>
                        </a:rPr>
                        <a:t>月</a:t>
                      </a:r>
                      <a:r>
                        <a:rPr kumimoji="1" lang="en-US" altLang="ja-JP" sz="1200" dirty="0" smtClean="0">
                          <a:latin typeface="Meiryo UI" panose="020B0604030504040204" pitchFamily="50" charset="-128"/>
                          <a:ea typeface="Meiryo UI" panose="020B0604030504040204" pitchFamily="50" charset="-128"/>
                          <a:cs typeface="Meiryo UI" panose="020B0604030504040204" pitchFamily="50" charset="-128"/>
                        </a:rPr>
                        <a:t>/</a:t>
                      </a:r>
                      <a:r>
                        <a:rPr kumimoji="1" lang="ja-JP" altLang="en-US" sz="1200" dirty="0" smtClean="0">
                          <a:latin typeface="Meiryo UI" panose="020B0604030504040204" pitchFamily="50" charset="-128"/>
                          <a:ea typeface="Meiryo UI" panose="020B0604030504040204" pitchFamily="50" charset="-128"/>
                          <a:cs typeface="Meiryo UI" panose="020B0604030504040204" pitchFamily="50" charset="-128"/>
                        </a:rPr>
                        <a:t>ライセンス</a:t>
                      </a:r>
                      <a:endParaRPr kumimoji="1" lang="ja-JP" altLang="en-US" sz="1200" dirty="0">
                        <a:latin typeface="Meiryo UI" panose="020B0604030504040204" pitchFamily="50" charset="-128"/>
                        <a:ea typeface="Meiryo UI" panose="020B0604030504040204" pitchFamily="50" charset="-128"/>
                        <a:cs typeface="Meiryo UI" panose="020B0604030504040204" pitchFamily="50" charset="-128"/>
                      </a:endParaRPr>
                    </a:p>
                  </a:txBody>
                  <a:tcPr marL="91439" marR="91439" marT="45728" marB="45728">
                    <a:lnL w="12700" cap="flat" cmpd="sng" algn="ctr">
                      <a:solidFill>
                        <a:schemeClr val="tx1"/>
                      </a:solidFill>
                      <a:prstDash val="solid"/>
                      <a:round/>
                      <a:headEnd type="none" w="med" len="med"/>
                      <a:tailEnd type="none" w="med" len="med"/>
                    </a:lnL>
                    <a:lnR w="12700" cmpd="sng">
                      <a:solidFill>
                        <a:schemeClr val="tx1"/>
                      </a:solidFill>
                      <a:prstDash val="soli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7"/>
                  </a:ext>
                </a:extLst>
              </a:tr>
              <a:tr h="274370">
                <a:tc>
                  <a:txBody>
                    <a:bodyPr/>
                    <a:lstStyle/>
                    <a:p>
                      <a:r>
                        <a:rPr kumimoji="1" lang="en-US" altLang="ja-JP" sz="1200" dirty="0" smtClean="0">
                          <a:latin typeface="Meiryo UI" panose="020B0604030504040204" pitchFamily="50" charset="-128"/>
                          <a:ea typeface="Meiryo UI" panose="020B0604030504040204" pitchFamily="50" charset="-128"/>
                          <a:cs typeface="Meiryo UI" panose="020B0604030504040204" pitchFamily="50" charset="-128"/>
                        </a:rPr>
                        <a:t>8</a:t>
                      </a:r>
                      <a:endParaRPr kumimoji="1" lang="ja-JP" altLang="en-US" sz="1200" dirty="0">
                        <a:latin typeface="Meiryo UI" panose="020B0604030504040204" pitchFamily="50" charset="-128"/>
                        <a:ea typeface="Meiryo UI" panose="020B0604030504040204" pitchFamily="50" charset="-128"/>
                        <a:cs typeface="Meiryo UI" panose="020B0604030504040204" pitchFamily="50" charset="-128"/>
                      </a:endParaRPr>
                    </a:p>
                  </a:txBody>
                  <a:tcPr marL="91439" marR="91439" marT="45728" marB="45728">
                    <a:lnL w="12700" cmpd="sng">
                      <a:solidFill>
                        <a:schemeClr val="tx1"/>
                      </a:solidFill>
                      <a:prstDash val="soli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vMerge="1">
                  <a:txBody>
                    <a:bodyPr/>
                    <a:lstStyle/>
                    <a:p>
                      <a:endParaRPr kumimoji="1" lang="ja-JP" altLang="en-US" sz="1400" dirty="0">
                        <a:latin typeface="Meiryo UI" panose="020B0604030504040204" pitchFamily="50" charset="-128"/>
                        <a:ea typeface="Meiryo UI" panose="020B0604030504040204" pitchFamily="50" charset="-128"/>
                        <a:cs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en-US" sz="1200" dirty="0" smtClean="0">
                          <a:latin typeface="Meiryo UI" panose="020B0604030504040204" pitchFamily="50" charset="-128"/>
                          <a:ea typeface="Meiryo UI" panose="020B0604030504040204" pitchFamily="50" charset="-128"/>
                          <a:cs typeface="Meiryo UI" panose="020B0604030504040204" pitchFamily="50" charset="-128"/>
                        </a:rPr>
                        <a:t>災害時利用のライセンス追加</a:t>
                      </a:r>
                      <a:endParaRPr kumimoji="1" lang="ja-JP" altLang="en-US" sz="1200" dirty="0">
                        <a:latin typeface="Meiryo UI" panose="020B0604030504040204" pitchFamily="50" charset="-128"/>
                        <a:ea typeface="Meiryo UI" panose="020B0604030504040204" pitchFamily="50" charset="-128"/>
                        <a:cs typeface="Meiryo UI" panose="020B0604030504040204" pitchFamily="50" charset="-128"/>
                      </a:endParaRPr>
                    </a:p>
                  </a:txBody>
                  <a:tcPr marL="91439" marR="91439" marT="45728" marB="45728">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200" dirty="0" smtClean="0">
                          <a:latin typeface="Meiryo UI" panose="020B0604030504040204" pitchFamily="50" charset="-128"/>
                          <a:ea typeface="Meiryo UI" panose="020B0604030504040204" pitchFamily="50" charset="-128"/>
                          <a:cs typeface="Meiryo UI" panose="020B0604030504040204" pitchFamily="50" charset="-128"/>
                        </a:rPr>
                        <a:t>1</a:t>
                      </a:r>
                      <a:r>
                        <a:rPr kumimoji="1" lang="ja-JP" altLang="en-US" sz="1200" dirty="0" smtClean="0">
                          <a:latin typeface="Meiryo UI" panose="020B0604030504040204" pitchFamily="50" charset="-128"/>
                          <a:ea typeface="Meiryo UI" panose="020B0604030504040204" pitchFamily="50" charset="-128"/>
                          <a:cs typeface="Meiryo UI" panose="020B0604030504040204" pitchFamily="50" charset="-128"/>
                        </a:rPr>
                        <a:t>万円</a:t>
                      </a:r>
                      <a:r>
                        <a:rPr kumimoji="1" lang="en-US" altLang="ja-JP" sz="1200" dirty="0" smtClean="0">
                          <a:latin typeface="Meiryo UI" panose="020B0604030504040204" pitchFamily="50" charset="-128"/>
                          <a:ea typeface="Meiryo UI" panose="020B0604030504040204" pitchFamily="50" charset="-128"/>
                          <a:cs typeface="Meiryo UI" panose="020B0604030504040204" pitchFamily="50" charset="-128"/>
                        </a:rPr>
                        <a:t>/</a:t>
                      </a:r>
                      <a:r>
                        <a:rPr kumimoji="1" lang="ja-JP" altLang="en-US" sz="1200" dirty="0" smtClean="0">
                          <a:latin typeface="Meiryo UI" panose="020B0604030504040204" pitchFamily="50" charset="-128"/>
                          <a:ea typeface="Meiryo UI" panose="020B0604030504040204" pitchFamily="50" charset="-128"/>
                          <a:cs typeface="Meiryo UI" panose="020B0604030504040204" pitchFamily="50" charset="-128"/>
                        </a:rPr>
                        <a:t>月</a:t>
                      </a:r>
                      <a:r>
                        <a:rPr kumimoji="1" lang="en-US" altLang="ja-JP" sz="1200" dirty="0" smtClean="0">
                          <a:latin typeface="Meiryo UI" panose="020B0604030504040204" pitchFamily="50" charset="-128"/>
                          <a:ea typeface="Meiryo UI" panose="020B0604030504040204" pitchFamily="50" charset="-128"/>
                          <a:cs typeface="Meiryo UI" panose="020B0604030504040204" pitchFamily="50" charset="-128"/>
                        </a:rPr>
                        <a:t>/</a:t>
                      </a:r>
                      <a:r>
                        <a:rPr kumimoji="1" lang="ja-JP" altLang="en-US" sz="1200" dirty="0" smtClean="0">
                          <a:latin typeface="Meiryo UI" panose="020B0604030504040204" pitchFamily="50" charset="-128"/>
                          <a:ea typeface="Meiryo UI" panose="020B0604030504040204" pitchFamily="50" charset="-128"/>
                          <a:cs typeface="Meiryo UI" panose="020B0604030504040204" pitchFamily="50" charset="-128"/>
                        </a:rPr>
                        <a:t>ライセンス</a:t>
                      </a:r>
                      <a:endParaRPr kumimoji="1" lang="ja-JP" altLang="en-US" sz="1200" dirty="0">
                        <a:latin typeface="Meiryo UI" panose="020B0604030504040204" pitchFamily="50" charset="-128"/>
                        <a:ea typeface="Meiryo UI" panose="020B0604030504040204" pitchFamily="50" charset="-128"/>
                        <a:cs typeface="Meiryo UI" panose="020B0604030504040204" pitchFamily="50" charset="-128"/>
                      </a:endParaRPr>
                    </a:p>
                  </a:txBody>
                  <a:tcPr marL="91439" marR="91439" marT="45728" marB="45728">
                    <a:lnL w="12700" cap="flat" cmpd="sng" algn="ctr">
                      <a:solidFill>
                        <a:schemeClr val="tx1"/>
                      </a:solidFill>
                      <a:prstDash val="solid"/>
                      <a:round/>
                      <a:headEnd type="none" w="med" len="med"/>
                      <a:tailEnd type="none" w="med" len="med"/>
                    </a:lnL>
                    <a:lnR w="12700" cmpd="sng">
                      <a:solidFill>
                        <a:schemeClr val="tx1"/>
                      </a:solidFill>
                      <a:prstDash val="soli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8"/>
                  </a:ext>
                </a:extLst>
              </a:tr>
              <a:tr h="457283">
                <a:tc>
                  <a:txBody>
                    <a:bodyPr/>
                    <a:lstStyle/>
                    <a:p>
                      <a:r>
                        <a:rPr kumimoji="1" lang="en-US" altLang="ja-JP" sz="1200" dirty="0" smtClean="0">
                          <a:latin typeface="Meiryo UI" panose="020B0604030504040204" pitchFamily="50" charset="-128"/>
                          <a:ea typeface="Meiryo UI" panose="020B0604030504040204" pitchFamily="50" charset="-128"/>
                          <a:cs typeface="Meiryo UI" panose="020B0604030504040204" pitchFamily="50" charset="-128"/>
                        </a:rPr>
                        <a:t>9</a:t>
                      </a:r>
                      <a:endParaRPr kumimoji="1" lang="ja-JP" altLang="en-US" sz="1200" dirty="0">
                        <a:latin typeface="Meiryo UI" panose="020B0604030504040204" pitchFamily="50" charset="-128"/>
                        <a:ea typeface="Meiryo UI" panose="020B0604030504040204" pitchFamily="50" charset="-128"/>
                        <a:cs typeface="Meiryo UI" panose="020B0604030504040204" pitchFamily="50" charset="-128"/>
                      </a:endParaRPr>
                    </a:p>
                  </a:txBody>
                  <a:tcPr marL="91439" marR="91439" marT="45728" marB="45728">
                    <a:lnL w="12700" cmpd="sng">
                      <a:solidFill>
                        <a:schemeClr val="tx1"/>
                      </a:solidFill>
                      <a:prstDash val="soli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en-US" sz="1200" dirty="0" smtClean="0">
                          <a:latin typeface="Meiryo UI" panose="020B0604030504040204" pitchFamily="50" charset="-128"/>
                          <a:ea typeface="Meiryo UI" panose="020B0604030504040204" pitchFamily="50" charset="-128"/>
                          <a:cs typeface="Meiryo UI" panose="020B0604030504040204" pitchFamily="50" charset="-128"/>
                        </a:rPr>
                        <a:t>市町独自の業務アプリケーションの追加</a:t>
                      </a:r>
                      <a:endParaRPr kumimoji="1" lang="en-US" altLang="ja-JP" sz="1200" dirty="0" smtClean="0">
                        <a:latin typeface="Meiryo UI" panose="020B0604030504040204" pitchFamily="50" charset="-128"/>
                        <a:ea typeface="Meiryo UI" panose="020B0604030504040204" pitchFamily="50" charset="-128"/>
                        <a:cs typeface="Meiryo UI" panose="020B0604030504040204" pitchFamily="50" charset="-128"/>
                      </a:endParaRPr>
                    </a:p>
                  </a:txBody>
                  <a:tcPr marL="91439" marR="91439" marT="45728" marB="45728">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en-US" sz="1200" dirty="0" smtClean="0">
                          <a:latin typeface="Meiryo UI" panose="020B0604030504040204" pitchFamily="50" charset="-128"/>
                          <a:ea typeface="Meiryo UI" panose="020B0604030504040204" pitchFamily="50" charset="-128"/>
                          <a:cs typeface="Meiryo UI" panose="020B0604030504040204" pitchFamily="50" charset="-128"/>
                        </a:rPr>
                        <a:t>（業務種類）</a:t>
                      </a:r>
                      <a:endParaRPr kumimoji="1" lang="ja-JP" altLang="en-US" sz="1200" dirty="0">
                        <a:latin typeface="Meiryo UI" panose="020B0604030504040204" pitchFamily="50" charset="-128"/>
                        <a:ea typeface="Meiryo UI" panose="020B0604030504040204" pitchFamily="50" charset="-128"/>
                        <a:cs typeface="Meiryo UI" panose="020B0604030504040204" pitchFamily="50" charset="-128"/>
                      </a:endParaRPr>
                    </a:p>
                  </a:txBody>
                  <a:tcPr marL="91439" marR="91439" marT="45728" marB="45728">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en-US" sz="1200" dirty="0" smtClean="0">
                          <a:latin typeface="Meiryo UI" panose="020B0604030504040204" pitchFamily="50" charset="-128"/>
                          <a:ea typeface="Meiryo UI" panose="020B0604030504040204" pitchFamily="50" charset="-128"/>
                          <a:cs typeface="Meiryo UI" panose="020B0604030504040204" pitchFamily="50" charset="-128"/>
                        </a:rPr>
                        <a:t>実費（見積りによる）</a:t>
                      </a:r>
                      <a:endParaRPr kumimoji="1" lang="ja-JP" altLang="en-US" sz="1200" dirty="0">
                        <a:latin typeface="Meiryo UI" panose="020B0604030504040204" pitchFamily="50" charset="-128"/>
                        <a:ea typeface="Meiryo UI" panose="020B0604030504040204" pitchFamily="50" charset="-128"/>
                        <a:cs typeface="Meiryo UI" panose="020B0604030504040204" pitchFamily="50" charset="-128"/>
                      </a:endParaRPr>
                    </a:p>
                  </a:txBody>
                  <a:tcPr marL="91439" marR="91439" marT="45728" marB="45728">
                    <a:lnL w="12700" cap="flat" cmpd="sng" algn="ctr">
                      <a:solidFill>
                        <a:schemeClr val="tx1"/>
                      </a:solidFill>
                      <a:prstDash val="solid"/>
                      <a:round/>
                      <a:headEnd type="none" w="med" len="med"/>
                      <a:tailEnd type="none" w="med" len="med"/>
                    </a:lnL>
                    <a:lnR w="12700" cmpd="sng">
                      <a:solidFill>
                        <a:schemeClr val="tx1"/>
                      </a:solidFill>
                      <a:prstDash val="soli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9"/>
                  </a:ext>
                </a:extLst>
              </a:tr>
            </a:tbl>
          </a:graphicData>
        </a:graphic>
      </p:graphicFrame>
      <p:sp>
        <p:nvSpPr>
          <p:cNvPr id="8" name="AutoShape 1030"/>
          <p:cNvSpPr>
            <a:spLocks noChangeArrowheads="1"/>
          </p:cNvSpPr>
          <p:nvPr/>
        </p:nvSpPr>
        <p:spPr bwMode="auto">
          <a:xfrm>
            <a:off x="5796136" y="2805543"/>
            <a:ext cx="1252538" cy="301625"/>
          </a:xfrm>
          <a:prstGeom prst="homePlate">
            <a:avLst>
              <a:gd name="adj" fmla="val 99644"/>
            </a:avLst>
          </a:prstGeom>
          <a:solidFill>
            <a:srgbClr val="008000"/>
          </a:solidFill>
          <a:ln>
            <a:noFill/>
          </a:ln>
          <a:effectLst>
            <a:prstShdw prst="shdw17" dist="53882" dir="2700000">
              <a:srgbClr val="004D00"/>
            </a:prstShdw>
          </a:effectLst>
          <a:extLst>
            <a:ext uri="{91240B29-F687-4F45-9708-019B960494DF}">
              <a14:hiddenLine xmlns:a14="http://schemas.microsoft.com/office/drawing/2010/main" w="25400" algn="ctr">
                <a:solidFill>
                  <a:srgbClr val="000000"/>
                </a:solidFill>
                <a:miter lim="800000"/>
                <a:headEnd/>
                <a:tailEnd type="none" w="lg" len="med"/>
              </a14:hiddenLine>
            </a:ext>
          </a:extLst>
        </p:spPr>
        <p:txBody>
          <a:bodyPr wrap="none" lIns="18000" tIns="18000" rIns="18000" bIns="18000" anchor="ctr"/>
          <a:lstStyle>
            <a:lvl1pPr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ctr" eaLnBrk="1" hangingPunct="1">
              <a:spcBef>
                <a:spcPct val="0"/>
              </a:spcBef>
              <a:buClrTx/>
              <a:buFontTx/>
              <a:buNone/>
            </a:pPr>
            <a:r>
              <a:rPr lang="ja-JP" altLang="en-US" sz="1600" b="1" dirty="0" smtClean="0">
                <a:solidFill>
                  <a:srgbClr val="FFFFFF"/>
                </a:solidFill>
                <a:latin typeface="Arial" charset="0"/>
                <a:ea typeface="MS UI Gothic" pitchFamily="50" charset="-128"/>
              </a:rPr>
              <a:t>資料２</a:t>
            </a:r>
            <a:endParaRPr lang="en-US" altLang="ja-JP" sz="1600" b="1" dirty="0">
              <a:solidFill>
                <a:srgbClr val="FFFFFF"/>
              </a:solidFill>
              <a:latin typeface="Arial" charset="0"/>
              <a:ea typeface="MS UI Gothic" pitchFamily="50" charset="-128"/>
            </a:endParaRPr>
          </a:p>
        </p:txBody>
      </p:sp>
    </p:spTree>
    <p:extLst>
      <p:ext uri="{BB962C8B-B14F-4D97-AF65-F5344CB8AC3E}">
        <p14:creationId xmlns:p14="http://schemas.microsoft.com/office/powerpoint/2010/main" val="3475400720"/>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6"/>
          <p:cNvSpPr txBox="1">
            <a:spLocks noGrp="1" noChangeArrowheads="1"/>
          </p:cNvSpPr>
          <p:nvPr/>
        </p:nvSpPr>
        <p:spPr bwMode="auto">
          <a:xfrm>
            <a:off x="6553200" y="6381750"/>
            <a:ext cx="21336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r" eaLnBrk="1" hangingPunct="1">
              <a:spcBef>
                <a:spcPct val="0"/>
              </a:spcBef>
              <a:buClrTx/>
              <a:buFontTx/>
              <a:buNone/>
            </a:pPr>
            <a:fld id="{54D037A3-27AA-47E7-8067-D8C4033A5BEC}" type="slidenum">
              <a:rPr lang="en-US" altLang="ja-JP" sz="1400">
                <a:solidFill>
                  <a:srgbClr val="000000"/>
                </a:solidFill>
              </a:rPr>
              <a:pPr algn="r" eaLnBrk="1" hangingPunct="1">
                <a:spcBef>
                  <a:spcPct val="0"/>
                </a:spcBef>
                <a:buClrTx/>
                <a:buFontTx/>
                <a:buNone/>
              </a:pPr>
              <a:t>21</a:t>
            </a:fld>
            <a:endParaRPr lang="en-US" altLang="ja-JP" sz="1400">
              <a:solidFill>
                <a:srgbClr val="000000"/>
              </a:solidFill>
            </a:endParaRPr>
          </a:p>
        </p:txBody>
      </p:sp>
      <p:sp>
        <p:nvSpPr>
          <p:cNvPr id="32771" name="Rectangle 6"/>
          <p:cNvSpPr txBox="1">
            <a:spLocks noGrp="1" noChangeArrowheads="1"/>
          </p:cNvSpPr>
          <p:nvPr/>
        </p:nvSpPr>
        <p:spPr bwMode="auto">
          <a:xfrm>
            <a:off x="6553200" y="6381750"/>
            <a:ext cx="21336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r" eaLnBrk="1" hangingPunct="1">
              <a:spcBef>
                <a:spcPct val="0"/>
              </a:spcBef>
              <a:buClrTx/>
              <a:buFontTx/>
              <a:buNone/>
            </a:pPr>
            <a:fld id="{A612A9FB-E64C-4CB5-8E24-5A84B3D01181}" type="slidenum">
              <a:rPr lang="en-US" altLang="ja-JP" sz="1400">
                <a:solidFill>
                  <a:srgbClr val="000000"/>
                </a:solidFill>
              </a:rPr>
              <a:pPr algn="r" eaLnBrk="1" hangingPunct="1">
                <a:spcBef>
                  <a:spcPct val="0"/>
                </a:spcBef>
                <a:buClrTx/>
                <a:buFontTx/>
                <a:buNone/>
              </a:pPr>
              <a:t>21</a:t>
            </a:fld>
            <a:endParaRPr lang="en-US" altLang="ja-JP" sz="1400">
              <a:solidFill>
                <a:srgbClr val="000000"/>
              </a:solidFill>
            </a:endParaRPr>
          </a:p>
        </p:txBody>
      </p:sp>
      <p:sp>
        <p:nvSpPr>
          <p:cNvPr id="32772" name="Rectangle 4"/>
          <p:cNvSpPr>
            <a:spLocks noChangeArrowheads="1"/>
          </p:cNvSpPr>
          <p:nvPr/>
        </p:nvSpPr>
        <p:spPr bwMode="auto">
          <a:xfrm>
            <a:off x="77788" y="2641600"/>
            <a:ext cx="8964612" cy="1439863"/>
          </a:xfrm>
          <a:prstGeom prst="rect">
            <a:avLst/>
          </a:prstGeom>
          <a:noFill/>
          <a:ln>
            <a:noFill/>
          </a:ln>
          <a:effectLst>
            <a:outerShdw dist="35921" dir="2700000" algn="ctr" rotWithShape="0">
              <a:srgbClr val="B2B2B2"/>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ctr" eaLnBrk="1" hangingPunct="1">
              <a:spcBef>
                <a:spcPct val="0"/>
              </a:spcBef>
              <a:buClrTx/>
              <a:buFontTx/>
              <a:buNone/>
            </a:pPr>
            <a:r>
              <a:rPr lang="ja-JP" altLang="en-US" sz="3600" b="1" dirty="0">
                <a:solidFill>
                  <a:srgbClr val="000000"/>
                </a:solidFill>
              </a:rPr>
              <a:t>４．共有デジタル地図の利用分野拡大</a:t>
            </a:r>
            <a:r>
              <a:rPr lang="ja-JP" altLang="en-US" sz="3600" b="1" dirty="0" smtClean="0">
                <a:solidFill>
                  <a:srgbClr val="000000"/>
                </a:solidFill>
              </a:rPr>
              <a:t>に</a:t>
            </a:r>
            <a:endParaRPr lang="en-US" altLang="ja-JP" sz="3600" b="1" dirty="0" smtClean="0">
              <a:solidFill>
                <a:srgbClr val="000000"/>
              </a:solidFill>
            </a:endParaRPr>
          </a:p>
          <a:p>
            <a:pPr algn="ctr" eaLnBrk="1" hangingPunct="1">
              <a:spcBef>
                <a:spcPct val="0"/>
              </a:spcBef>
              <a:buClrTx/>
              <a:buFontTx/>
              <a:buNone/>
            </a:pPr>
            <a:r>
              <a:rPr lang="ja-JP" altLang="en-US" sz="3600" b="1" dirty="0" smtClean="0">
                <a:solidFill>
                  <a:srgbClr val="000000"/>
                </a:solidFill>
              </a:rPr>
              <a:t>むけた</a:t>
            </a:r>
            <a:r>
              <a:rPr lang="ja-JP" altLang="en-US" sz="3600" b="1" dirty="0">
                <a:solidFill>
                  <a:srgbClr val="000000"/>
                </a:solidFill>
              </a:rPr>
              <a:t>検討について</a:t>
            </a:r>
            <a:endParaRPr lang="ja-JP" altLang="en-US" sz="3600" dirty="0">
              <a:solidFill>
                <a:srgbClr val="000000"/>
              </a:solidFill>
            </a:endParaRPr>
          </a:p>
        </p:txBody>
      </p:sp>
    </p:spTree>
    <p:extLst>
      <p:ext uri="{BB962C8B-B14F-4D97-AF65-F5344CB8AC3E}">
        <p14:creationId xmlns:p14="http://schemas.microsoft.com/office/powerpoint/2010/main" val="399565682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6"/>
          <p:cNvSpPr txBox="1">
            <a:spLocks noGrp="1" noChangeArrowheads="1"/>
          </p:cNvSpPr>
          <p:nvPr/>
        </p:nvSpPr>
        <p:spPr bwMode="auto">
          <a:xfrm>
            <a:off x="6553200" y="6381750"/>
            <a:ext cx="21336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r" eaLnBrk="1" hangingPunct="1">
              <a:spcBef>
                <a:spcPct val="0"/>
              </a:spcBef>
              <a:buClrTx/>
              <a:buFontTx/>
              <a:buNone/>
            </a:pPr>
            <a:fld id="{5C7A48E8-9941-4758-9AD7-4ACF36B42A8A}" type="slidenum">
              <a:rPr lang="en-US" altLang="ja-JP" sz="1400">
                <a:solidFill>
                  <a:srgbClr val="000000"/>
                </a:solidFill>
              </a:rPr>
              <a:pPr algn="r" eaLnBrk="1" hangingPunct="1">
                <a:spcBef>
                  <a:spcPct val="0"/>
                </a:spcBef>
                <a:buClrTx/>
                <a:buFontTx/>
                <a:buNone/>
              </a:pPr>
              <a:t>22</a:t>
            </a:fld>
            <a:endParaRPr lang="en-US" altLang="ja-JP" sz="1400">
              <a:solidFill>
                <a:srgbClr val="000000"/>
              </a:solidFill>
            </a:endParaRPr>
          </a:p>
        </p:txBody>
      </p:sp>
      <p:sp>
        <p:nvSpPr>
          <p:cNvPr id="33795" name="Rectangle 6"/>
          <p:cNvSpPr txBox="1">
            <a:spLocks noGrp="1" noChangeArrowheads="1"/>
          </p:cNvSpPr>
          <p:nvPr/>
        </p:nvSpPr>
        <p:spPr bwMode="auto">
          <a:xfrm>
            <a:off x="6553200" y="6381750"/>
            <a:ext cx="21336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r" eaLnBrk="1" hangingPunct="1">
              <a:spcBef>
                <a:spcPct val="0"/>
              </a:spcBef>
              <a:buClrTx/>
              <a:buFontTx/>
              <a:buNone/>
            </a:pPr>
            <a:fld id="{30505255-57ED-483F-B6A3-2AE4656365CD}" type="slidenum">
              <a:rPr lang="en-US" altLang="ja-JP" sz="1400">
                <a:solidFill>
                  <a:srgbClr val="000000"/>
                </a:solidFill>
              </a:rPr>
              <a:pPr algn="r" eaLnBrk="1" hangingPunct="1">
                <a:spcBef>
                  <a:spcPct val="0"/>
                </a:spcBef>
                <a:buClrTx/>
                <a:buFontTx/>
                <a:buNone/>
              </a:pPr>
              <a:t>22</a:t>
            </a:fld>
            <a:endParaRPr lang="en-US" altLang="ja-JP" sz="1400">
              <a:solidFill>
                <a:srgbClr val="000000"/>
              </a:solidFill>
            </a:endParaRPr>
          </a:p>
        </p:txBody>
      </p:sp>
      <p:sp>
        <p:nvSpPr>
          <p:cNvPr id="6" name="Rectangle 27"/>
          <p:cNvSpPr txBox="1">
            <a:spLocks noChangeArrowheads="1"/>
          </p:cNvSpPr>
          <p:nvPr/>
        </p:nvSpPr>
        <p:spPr bwMode="auto">
          <a:xfrm>
            <a:off x="153988" y="77788"/>
            <a:ext cx="8810625" cy="503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cs typeface="+mj-cs"/>
              </a:defRPr>
            </a:lvl1pPr>
            <a:lvl2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2pPr>
            <a:lvl3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3pPr>
            <a:lvl4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4pPr>
            <a:lvl5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5pPr>
            <a:lvl6pPr marL="457200" algn="ctr" rtl="0" eaLnBrk="1" fontAlgn="base" hangingPunct="1">
              <a:spcBef>
                <a:spcPct val="0"/>
              </a:spcBef>
              <a:spcAft>
                <a:spcPct val="0"/>
              </a:spcAft>
              <a:defRPr kumimoji="1" sz="3600">
                <a:solidFill>
                  <a:schemeClr val="bg1"/>
                </a:solidFill>
                <a:latin typeface="Arial" charset="0"/>
                <a:ea typeface="ＭＳ Ｐゴシック" pitchFamily="50" charset="-128"/>
              </a:defRPr>
            </a:lvl6pPr>
            <a:lvl7pPr marL="914400" algn="ctr" rtl="0" eaLnBrk="1" fontAlgn="base" hangingPunct="1">
              <a:spcBef>
                <a:spcPct val="0"/>
              </a:spcBef>
              <a:spcAft>
                <a:spcPct val="0"/>
              </a:spcAft>
              <a:defRPr kumimoji="1" sz="3600">
                <a:solidFill>
                  <a:schemeClr val="bg1"/>
                </a:solidFill>
                <a:latin typeface="Arial" charset="0"/>
                <a:ea typeface="ＭＳ Ｐゴシック" pitchFamily="50" charset="-128"/>
              </a:defRPr>
            </a:lvl7pPr>
            <a:lvl8pPr marL="1371600" algn="ctr" rtl="0" eaLnBrk="1" fontAlgn="base" hangingPunct="1">
              <a:spcBef>
                <a:spcPct val="0"/>
              </a:spcBef>
              <a:spcAft>
                <a:spcPct val="0"/>
              </a:spcAft>
              <a:defRPr kumimoji="1" sz="3600">
                <a:solidFill>
                  <a:schemeClr val="bg1"/>
                </a:solidFill>
                <a:latin typeface="Arial" charset="0"/>
                <a:ea typeface="ＭＳ Ｐゴシック" pitchFamily="50" charset="-128"/>
              </a:defRPr>
            </a:lvl8pPr>
            <a:lvl9pPr marL="1828800" algn="ctr" rtl="0" eaLnBrk="1" fontAlgn="base" hangingPunct="1">
              <a:spcBef>
                <a:spcPct val="0"/>
              </a:spcBef>
              <a:spcAft>
                <a:spcPct val="0"/>
              </a:spcAft>
              <a:defRPr kumimoji="1" sz="3600">
                <a:solidFill>
                  <a:schemeClr val="bg1"/>
                </a:solidFill>
                <a:latin typeface="Arial" charset="0"/>
                <a:ea typeface="ＭＳ Ｐゴシック" pitchFamily="50" charset="-128"/>
              </a:defRPr>
            </a:lvl9pPr>
          </a:lstStyle>
          <a:p>
            <a:pPr algn="l" eaLnBrk="1" hangingPunct="1">
              <a:defRPr/>
            </a:pPr>
            <a:r>
              <a:rPr lang="ja-JP" altLang="en-US" sz="3200" kern="0" dirty="0" smtClean="0">
                <a:solidFill>
                  <a:srgbClr val="FFFFFF"/>
                </a:solidFill>
              </a:rPr>
              <a:t>４－１．共有</a:t>
            </a:r>
            <a:r>
              <a:rPr lang="en-US" altLang="ja-JP" sz="3200" kern="0" dirty="0" smtClean="0">
                <a:solidFill>
                  <a:srgbClr val="FFFFFF"/>
                </a:solidFill>
              </a:rPr>
              <a:t>DM</a:t>
            </a:r>
            <a:r>
              <a:rPr lang="ja-JP" altLang="en-US" sz="3200" kern="0" dirty="0" smtClean="0">
                <a:solidFill>
                  <a:srgbClr val="FFFFFF"/>
                </a:solidFill>
              </a:rPr>
              <a:t>の利用分野拡大にむけて</a:t>
            </a:r>
          </a:p>
        </p:txBody>
      </p:sp>
      <p:sp>
        <p:nvSpPr>
          <p:cNvPr id="7" name="角丸四角形 3"/>
          <p:cNvSpPr>
            <a:spLocks noChangeArrowheads="1"/>
          </p:cNvSpPr>
          <p:nvPr/>
        </p:nvSpPr>
        <p:spPr bwMode="auto">
          <a:xfrm>
            <a:off x="581783" y="1467892"/>
            <a:ext cx="8105017" cy="830997"/>
          </a:xfrm>
          <a:prstGeom prst="roundRect">
            <a:avLst>
              <a:gd name="adj" fmla="val 0"/>
            </a:avLst>
          </a:prstGeom>
          <a:solidFill>
            <a:schemeClr val="bg2">
              <a:lumMod val="20000"/>
              <a:lumOff val="80000"/>
            </a:schemeClr>
          </a:solidFill>
          <a:ln w="28575" algn="ctr">
            <a:noFill/>
            <a:round/>
            <a:headEnd/>
            <a:tailEnd/>
          </a:ln>
          <a:extLst/>
        </p:spPr>
        <p:txBody>
          <a:bodyPr wrap="square">
            <a:spAutoFit/>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eaLnBrk="1" hangingPunct="1">
              <a:spcBef>
                <a:spcPct val="0"/>
              </a:spcBef>
              <a:buClrTx/>
              <a:buFontTx/>
              <a:buNone/>
            </a:pPr>
            <a:r>
              <a:rPr lang="ja-JP" altLang="en-US" sz="1600" dirty="0" smtClean="0">
                <a:solidFill>
                  <a:srgbClr val="000000"/>
                </a:solidFill>
                <a:latin typeface="Meiryo UI" pitchFamily="50" charset="-128"/>
                <a:ea typeface="Meiryo UI" pitchFamily="50" charset="-128"/>
                <a:cs typeface="Meiryo UI" pitchFamily="50" charset="-128"/>
              </a:rPr>
              <a:t>○対象者</a:t>
            </a:r>
            <a:r>
              <a:rPr lang="en-US" altLang="ja-JP" sz="1600" dirty="0" smtClean="0">
                <a:solidFill>
                  <a:srgbClr val="000000"/>
                </a:solidFill>
                <a:latin typeface="Meiryo UI" pitchFamily="50" charset="-128"/>
                <a:ea typeface="Meiryo UI" pitchFamily="50" charset="-128"/>
                <a:cs typeface="Meiryo UI" pitchFamily="50" charset="-128"/>
              </a:rPr>
              <a:t>		</a:t>
            </a:r>
            <a:r>
              <a:rPr lang="ja-JP" altLang="en-US" sz="1600" dirty="0">
                <a:solidFill>
                  <a:srgbClr val="000000"/>
                </a:solidFill>
                <a:latin typeface="Meiryo UI" pitchFamily="50" charset="-128"/>
                <a:ea typeface="Meiryo UI" pitchFamily="50" charset="-128"/>
                <a:cs typeface="Meiryo UI" pitchFamily="50" charset="-128"/>
              </a:rPr>
              <a:t>四日市大学 岩崎恭</a:t>
            </a:r>
            <a:r>
              <a:rPr lang="ja-JP" altLang="en-US" sz="1600" dirty="0" smtClean="0">
                <a:solidFill>
                  <a:srgbClr val="000000"/>
                </a:solidFill>
                <a:latin typeface="Meiryo UI" pitchFamily="50" charset="-128"/>
                <a:ea typeface="Meiryo UI" pitchFamily="50" charset="-128"/>
                <a:cs typeface="Meiryo UI" pitchFamily="50" charset="-128"/>
              </a:rPr>
              <a:t>典 学長</a:t>
            </a:r>
            <a:endParaRPr lang="en-US" altLang="ja-JP" sz="1600" dirty="0">
              <a:solidFill>
                <a:srgbClr val="000000"/>
              </a:solidFill>
              <a:latin typeface="Meiryo UI" pitchFamily="50" charset="-128"/>
              <a:ea typeface="Meiryo UI" pitchFamily="50" charset="-128"/>
              <a:cs typeface="Meiryo UI" pitchFamily="50" charset="-128"/>
            </a:endParaRPr>
          </a:p>
          <a:p>
            <a:pPr eaLnBrk="1" hangingPunct="1">
              <a:spcBef>
                <a:spcPct val="0"/>
              </a:spcBef>
              <a:buClrTx/>
              <a:buFontTx/>
              <a:buNone/>
            </a:pPr>
            <a:r>
              <a:rPr lang="ja-JP" altLang="en-US" sz="1600" dirty="0" smtClean="0">
                <a:solidFill>
                  <a:srgbClr val="000000"/>
                </a:solidFill>
                <a:latin typeface="Meiryo UI" pitchFamily="50" charset="-128"/>
                <a:ea typeface="Meiryo UI" pitchFamily="50" charset="-128"/>
                <a:cs typeface="Meiryo UI" pitchFamily="50" charset="-128"/>
              </a:rPr>
              <a:t>○実施日</a:t>
            </a:r>
            <a:r>
              <a:rPr lang="en-US" altLang="ja-JP" sz="1600" dirty="0" smtClean="0">
                <a:solidFill>
                  <a:srgbClr val="000000"/>
                </a:solidFill>
                <a:latin typeface="Meiryo UI" pitchFamily="50" charset="-128"/>
                <a:ea typeface="Meiryo UI" pitchFamily="50" charset="-128"/>
                <a:cs typeface="Meiryo UI" pitchFamily="50" charset="-128"/>
              </a:rPr>
              <a:t>		</a:t>
            </a:r>
            <a:r>
              <a:rPr lang="ja-JP" altLang="en-US" sz="1600" dirty="0" smtClean="0">
                <a:solidFill>
                  <a:srgbClr val="000000"/>
                </a:solidFill>
                <a:latin typeface="Meiryo UI" pitchFamily="50" charset="-128"/>
                <a:ea typeface="Meiryo UI" pitchFamily="50" charset="-128"/>
                <a:cs typeface="Meiryo UI" pitchFamily="50" charset="-128"/>
              </a:rPr>
              <a:t>平成</a:t>
            </a:r>
            <a:r>
              <a:rPr lang="en-US" altLang="ja-JP" sz="1600" dirty="0" smtClean="0">
                <a:solidFill>
                  <a:srgbClr val="000000"/>
                </a:solidFill>
                <a:latin typeface="Meiryo UI" pitchFamily="50" charset="-128"/>
                <a:ea typeface="Meiryo UI" pitchFamily="50" charset="-128"/>
                <a:cs typeface="Meiryo UI" pitchFamily="50" charset="-128"/>
              </a:rPr>
              <a:t>28</a:t>
            </a:r>
            <a:r>
              <a:rPr lang="ja-JP" altLang="en-US" sz="1600" dirty="0" smtClean="0">
                <a:solidFill>
                  <a:srgbClr val="000000"/>
                </a:solidFill>
                <a:latin typeface="Meiryo UI" pitchFamily="50" charset="-128"/>
                <a:ea typeface="Meiryo UI" pitchFamily="50" charset="-128"/>
                <a:cs typeface="Meiryo UI" pitchFamily="50" charset="-128"/>
              </a:rPr>
              <a:t>年</a:t>
            </a:r>
            <a:r>
              <a:rPr lang="en-US" altLang="ja-JP" sz="1600" dirty="0" smtClean="0">
                <a:solidFill>
                  <a:srgbClr val="000000"/>
                </a:solidFill>
                <a:latin typeface="Meiryo UI" pitchFamily="50" charset="-128"/>
                <a:ea typeface="Meiryo UI" pitchFamily="50" charset="-128"/>
                <a:cs typeface="Meiryo UI" pitchFamily="50" charset="-128"/>
              </a:rPr>
              <a:t>9</a:t>
            </a:r>
            <a:r>
              <a:rPr lang="ja-JP" altLang="en-US" sz="1600" dirty="0" smtClean="0">
                <a:solidFill>
                  <a:srgbClr val="000000"/>
                </a:solidFill>
                <a:latin typeface="Meiryo UI" pitchFamily="50" charset="-128"/>
                <a:ea typeface="Meiryo UI" pitchFamily="50" charset="-128"/>
                <a:cs typeface="Meiryo UI" pitchFamily="50" charset="-128"/>
              </a:rPr>
              <a:t>月</a:t>
            </a:r>
            <a:r>
              <a:rPr lang="en-US" altLang="ja-JP" sz="1600" dirty="0" smtClean="0">
                <a:solidFill>
                  <a:srgbClr val="000000"/>
                </a:solidFill>
                <a:latin typeface="Meiryo UI" pitchFamily="50" charset="-128"/>
                <a:ea typeface="Meiryo UI" pitchFamily="50" charset="-128"/>
                <a:cs typeface="Meiryo UI" pitchFamily="50" charset="-128"/>
              </a:rPr>
              <a:t>30</a:t>
            </a:r>
            <a:r>
              <a:rPr lang="ja-JP" altLang="en-US" sz="1600" dirty="0" smtClean="0">
                <a:solidFill>
                  <a:srgbClr val="000000"/>
                </a:solidFill>
                <a:latin typeface="Meiryo UI" pitchFamily="50" charset="-128"/>
                <a:ea typeface="Meiryo UI" pitchFamily="50" charset="-128"/>
                <a:cs typeface="Meiryo UI" pitchFamily="50" charset="-128"/>
              </a:rPr>
              <a:t>日 </a:t>
            </a:r>
            <a:r>
              <a:rPr lang="en-US" altLang="ja-JP" sz="1600" dirty="0" smtClean="0">
                <a:solidFill>
                  <a:srgbClr val="000000"/>
                </a:solidFill>
                <a:latin typeface="Meiryo UI" pitchFamily="50" charset="-128"/>
                <a:ea typeface="Meiryo UI" pitchFamily="50" charset="-128"/>
                <a:cs typeface="Meiryo UI" pitchFamily="50" charset="-128"/>
              </a:rPr>
              <a:t>12:30</a:t>
            </a:r>
            <a:r>
              <a:rPr lang="ja-JP" altLang="en-US" sz="1600" dirty="0" smtClean="0">
                <a:solidFill>
                  <a:srgbClr val="000000"/>
                </a:solidFill>
                <a:latin typeface="Meiryo UI" pitchFamily="50" charset="-128"/>
                <a:ea typeface="Meiryo UI" pitchFamily="50" charset="-128"/>
                <a:cs typeface="Meiryo UI" pitchFamily="50" charset="-128"/>
              </a:rPr>
              <a:t>～</a:t>
            </a:r>
            <a:r>
              <a:rPr lang="en-US" altLang="ja-JP" sz="1600" dirty="0" smtClean="0">
                <a:solidFill>
                  <a:srgbClr val="000000"/>
                </a:solidFill>
                <a:latin typeface="Meiryo UI" pitchFamily="50" charset="-128"/>
                <a:ea typeface="Meiryo UI" pitchFamily="50" charset="-128"/>
                <a:cs typeface="Meiryo UI" pitchFamily="50" charset="-128"/>
              </a:rPr>
              <a:t>14:00</a:t>
            </a:r>
          </a:p>
          <a:p>
            <a:pPr eaLnBrk="1" hangingPunct="1">
              <a:spcBef>
                <a:spcPct val="0"/>
              </a:spcBef>
              <a:buClrTx/>
              <a:buFontTx/>
              <a:buNone/>
            </a:pPr>
            <a:r>
              <a:rPr lang="ja-JP" altLang="en-US" sz="1600" dirty="0" smtClean="0">
                <a:solidFill>
                  <a:srgbClr val="000000"/>
                </a:solidFill>
                <a:latin typeface="Meiryo UI" pitchFamily="50" charset="-128"/>
                <a:ea typeface="Meiryo UI" pitchFamily="50" charset="-128"/>
                <a:cs typeface="Meiryo UI" pitchFamily="50" charset="-128"/>
              </a:rPr>
              <a:t>○内容</a:t>
            </a:r>
            <a:r>
              <a:rPr lang="en-US" altLang="ja-JP" sz="1600" dirty="0" smtClean="0">
                <a:solidFill>
                  <a:srgbClr val="000000"/>
                </a:solidFill>
                <a:latin typeface="Meiryo UI" pitchFamily="50" charset="-128"/>
                <a:ea typeface="Meiryo UI" pitchFamily="50" charset="-128"/>
                <a:cs typeface="Meiryo UI" pitchFamily="50" charset="-128"/>
              </a:rPr>
              <a:t>		</a:t>
            </a:r>
            <a:r>
              <a:rPr lang="ja-JP" altLang="en-US" sz="1600" dirty="0" smtClean="0">
                <a:solidFill>
                  <a:srgbClr val="000000"/>
                </a:solidFill>
                <a:latin typeface="Meiryo UI" pitchFamily="50" charset="-128"/>
                <a:ea typeface="Meiryo UI" pitchFamily="50" charset="-128"/>
                <a:cs typeface="Meiryo UI" pitchFamily="50" charset="-128"/>
              </a:rPr>
              <a:t>地理情報を活用した政策分析について</a:t>
            </a:r>
          </a:p>
        </p:txBody>
      </p:sp>
      <p:sp>
        <p:nvSpPr>
          <p:cNvPr id="8" name="Rectangle 3"/>
          <p:cNvSpPr txBox="1">
            <a:spLocks noChangeArrowheads="1"/>
          </p:cNvSpPr>
          <p:nvPr/>
        </p:nvSpPr>
        <p:spPr bwMode="auto">
          <a:xfrm>
            <a:off x="179388" y="849412"/>
            <a:ext cx="8774112" cy="5852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rgbClr val="006666"/>
              </a:buClr>
              <a:buFont typeface="Wingdings" pitchFamily="2" charset="2"/>
              <a:buChar char="n"/>
              <a:defRPr kumimoji="1" lang="ja-JP" altLang="en-US" sz="3200" dirty="0">
                <a:solidFill>
                  <a:schemeClr val="tx1"/>
                </a:solidFill>
                <a:latin typeface="HGPｺﾞｼｯｸE" pitchFamily="50" charset="-128"/>
                <a:ea typeface="HGPｺﾞｼｯｸE" pitchFamily="50" charset="-128"/>
                <a:cs typeface="+mn-cs"/>
              </a:defRPr>
            </a:lvl1pPr>
            <a:lvl2pPr marL="742950" indent="-285750" algn="l" rtl="0" eaLnBrk="0" fontAlgn="base" hangingPunct="0">
              <a:spcBef>
                <a:spcPct val="20000"/>
              </a:spcBef>
              <a:spcAft>
                <a:spcPct val="0"/>
              </a:spcAft>
              <a:buClr>
                <a:srgbClr val="669900"/>
              </a:buClr>
              <a:buFont typeface="Wingdings" pitchFamily="2" charset="2"/>
              <a:buChar char="l"/>
              <a:defRPr kumimoji="1" lang="ja-JP" altLang="en-US" sz="2800" dirty="0">
                <a:solidFill>
                  <a:schemeClr val="tx1"/>
                </a:solidFill>
                <a:latin typeface="HGPｺﾞｼｯｸE" pitchFamily="50" charset="-128"/>
                <a:ea typeface="HGPｺﾞｼｯｸE" pitchFamily="50" charset="-128"/>
              </a:defRPr>
            </a:lvl2pPr>
            <a:lvl3pPr marL="1143000" indent="-228600" algn="l" rtl="0" eaLnBrk="0" fontAlgn="base" hangingPunct="0">
              <a:spcBef>
                <a:spcPct val="20000"/>
              </a:spcBef>
              <a:spcAft>
                <a:spcPct val="0"/>
              </a:spcAft>
              <a:buClr>
                <a:srgbClr val="FF3300"/>
              </a:buClr>
              <a:buFont typeface="Wingdings" pitchFamily="2" charset="2"/>
              <a:buChar char="ª"/>
              <a:defRPr kumimoji="1" lang="ja-JP" altLang="en-US" sz="2400" dirty="0">
                <a:solidFill>
                  <a:schemeClr val="tx1"/>
                </a:solidFill>
                <a:latin typeface="HGPｺﾞｼｯｸE" pitchFamily="50" charset="-128"/>
                <a:ea typeface="HGPｺﾞｼｯｸE" pitchFamily="50" charset="-128"/>
              </a:defRPr>
            </a:lvl3pPr>
            <a:lvl4pPr marL="1600200" indent="-228600" algn="l" rtl="0" eaLnBrk="0" fontAlgn="base" hangingPunct="0">
              <a:spcBef>
                <a:spcPct val="20000"/>
              </a:spcBef>
              <a:spcAft>
                <a:spcPct val="0"/>
              </a:spcAft>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rtl="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algn="l" rtl="0" eaLnBrk="1" fontAlgn="base" hangingPunct="1">
              <a:spcBef>
                <a:spcPct val="20000"/>
              </a:spcBef>
              <a:spcAft>
                <a:spcPct val="0"/>
              </a:spcAft>
              <a:buChar char="»"/>
              <a:defRPr kumimoji="1" sz="2000">
                <a:solidFill>
                  <a:schemeClr val="tx1"/>
                </a:solidFill>
                <a:latin typeface="+mn-lt"/>
                <a:ea typeface="+mn-ea"/>
              </a:defRPr>
            </a:lvl6pPr>
            <a:lvl7pPr marL="2971800" indent="-228600" algn="l" rtl="0" eaLnBrk="1" fontAlgn="base" hangingPunct="1">
              <a:spcBef>
                <a:spcPct val="20000"/>
              </a:spcBef>
              <a:spcAft>
                <a:spcPct val="0"/>
              </a:spcAft>
              <a:buChar char="»"/>
              <a:defRPr kumimoji="1" sz="2000">
                <a:solidFill>
                  <a:schemeClr val="tx1"/>
                </a:solidFill>
                <a:latin typeface="+mn-lt"/>
                <a:ea typeface="+mn-ea"/>
              </a:defRPr>
            </a:lvl7pPr>
            <a:lvl8pPr marL="3429000" indent="-228600" algn="l" rtl="0" eaLnBrk="1" fontAlgn="base" hangingPunct="1">
              <a:spcBef>
                <a:spcPct val="20000"/>
              </a:spcBef>
              <a:spcAft>
                <a:spcPct val="0"/>
              </a:spcAft>
              <a:buChar char="»"/>
              <a:defRPr kumimoji="1" sz="2000">
                <a:solidFill>
                  <a:schemeClr val="tx1"/>
                </a:solidFill>
                <a:latin typeface="+mn-lt"/>
                <a:ea typeface="+mn-ea"/>
              </a:defRPr>
            </a:lvl8pPr>
            <a:lvl9pPr marL="3886200" indent="-228600" algn="l" rtl="0" eaLnBrk="1" fontAlgn="base" hangingPunct="1">
              <a:spcBef>
                <a:spcPct val="20000"/>
              </a:spcBef>
              <a:spcAft>
                <a:spcPct val="0"/>
              </a:spcAft>
              <a:buChar char="»"/>
              <a:defRPr kumimoji="1" sz="2000">
                <a:solidFill>
                  <a:schemeClr val="tx1"/>
                </a:solidFill>
                <a:latin typeface="+mn-lt"/>
                <a:ea typeface="+mn-ea"/>
              </a:defRPr>
            </a:lvl9pPr>
          </a:lstStyle>
          <a:p>
            <a:pPr eaLnBrk="1" hangingPunct="1"/>
            <a:r>
              <a:rPr sz="2800" kern="0" dirty="0" smtClean="0">
                <a:solidFill>
                  <a:srgbClr val="000000"/>
                </a:solidFill>
              </a:rPr>
              <a:t>有識者ヒアリング</a:t>
            </a:r>
            <a:endParaRPr sz="2400" kern="0" dirty="0" smtClean="0">
              <a:solidFill>
                <a:srgbClr val="000000"/>
              </a:solidFill>
            </a:endParaRPr>
          </a:p>
        </p:txBody>
      </p:sp>
      <p:sp>
        <p:nvSpPr>
          <p:cNvPr id="9" name="角丸四角形 3"/>
          <p:cNvSpPr>
            <a:spLocks noChangeArrowheads="1"/>
          </p:cNvSpPr>
          <p:nvPr/>
        </p:nvSpPr>
        <p:spPr bwMode="auto">
          <a:xfrm>
            <a:off x="581783" y="2489105"/>
            <a:ext cx="8105017" cy="3785652"/>
          </a:xfrm>
          <a:prstGeom prst="roundRect">
            <a:avLst>
              <a:gd name="adj" fmla="val 0"/>
            </a:avLst>
          </a:prstGeom>
          <a:solidFill>
            <a:schemeClr val="bg1"/>
          </a:solidFill>
          <a:ln w="28575" algn="ctr">
            <a:solidFill>
              <a:schemeClr val="tx1">
                <a:lumMod val="75000"/>
                <a:lumOff val="25000"/>
              </a:schemeClr>
            </a:solidFill>
            <a:round/>
            <a:headEnd/>
            <a:tailEnd/>
          </a:ln>
          <a:extLst/>
        </p:spPr>
        <p:txBody>
          <a:bodyPr wrap="square">
            <a:spAutoFit/>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eaLnBrk="1" hangingPunct="1">
              <a:spcBef>
                <a:spcPct val="0"/>
              </a:spcBef>
              <a:buClrTx/>
              <a:buFontTx/>
              <a:buNone/>
            </a:pPr>
            <a:r>
              <a:rPr lang="ja-JP" altLang="en-US" sz="1600" dirty="0" smtClean="0">
                <a:solidFill>
                  <a:srgbClr val="000000"/>
                </a:solidFill>
                <a:latin typeface="Meiryo UI" pitchFamily="50" charset="-128"/>
                <a:ea typeface="Meiryo UI" pitchFamily="50" charset="-128"/>
                <a:cs typeface="Meiryo UI" pitchFamily="50" charset="-128"/>
              </a:rPr>
              <a:t>■分析対象分野とデータの粒度について</a:t>
            </a:r>
            <a:endParaRPr lang="en-US" altLang="ja-JP" sz="1600" dirty="0" smtClean="0">
              <a:solidFill>
                <a:srgbClr val="000000"/>
              </a:solidFill>
              <a:latin typeface="Meiryo UI" pitchFamily="50" charset="-128"/>
              <a:ea typeface="Meiryo UI" pitchFamily="50" charset="-128"/>
              <a:cs typeface="Meiryo UI" pitchFamily="50" charset="-128"/>
            </a:endParaRPr>
          </a:p>
          <a:p>
            <a:pPr eaLnBrk="1" hangingPunct="1">
              <a:spcBef>
                <a:spcPct val="0"/>
              </a:spcBef>
              <a:buClrTx/>
              <a:buFontTx/>
              <a:buNone/>
            </a:pPr>
            <a:r>
              <a:rPr lang="ja-JP" altLang="en-US" sz="1600" dirty="0">
                <a:solidFill>
                  <a:srgbClr val="000000"/>
                </a:solidFill>
                <a:latin typeface="Meiryo UI" pitchFamily="50" charset="-128"/>
                <a:ea typeface="Meiryo UI" pitchFamily="50" charset="-128"/>
                <a:cs typeface="Meiryo UI" pitchFamily="50" charset="-128"/>
              </a:rPr>
              <a:t>　</a:t>
            </a:r>
            <a:r>
              <a:rPr lang="ja-JP" altLang="en-US" sz="1600" dirty="0" smtClean="0">
                <a:solidFill>
                  <a:srgbClr val="000000"/>
                </a:solidFill>
                <a:latin typeface="Meiryo UI" pitchFamily="50" charset="-128"/>
                <a:ea typeface="Meiryo UI" pitchFamily="50" charset="-128"/>
                <a:cs typeface="Meiryo UI" pitchFamily="50" charset="-128"/>
              </a:rPr>
              <a:t>（１）産業振興</a:t>
            </a:r>
            <a:endParaRPr lang="en-US" altLang="ja-JP" sz="1600" dirty="0" smtClean="0">
              <a:solidFill>
                <a:srgbClr val="000000"/>
              </a:solidFill>
              <a:latin typeface="Meiryo UI" pitchFamily="50" charset="-128"/>
              <a:ea typeface="Meiryo UI" pitchFamily="50" charset="-128"/>
              <a:cs typeface="Meiryo UI" pitchFamily="50" charset="-128"/>
            </a:endParaRPr>
          </a:p>
          <a:p>
            <a:pPr eaLnBrk="1" hangingPunct="1">
              <a:spcBef>
                <a:spcPct val="0"/>
              </a:spcBef>
              <a:buClrTx/>
              <a:buFontTx/>
              <a:buNone/>
            </a:pPr>
            <a:r>
              <a:rPr lang="ja-JP" altLang="en-US" sz="1600" dirty="0">
                <a:solidFill>
                  <a:srgbClr val="000000"/>
                </a:solidFill>
                <a:latin typeface="Meiryo UI" pitchFamily="50" charset="-128"/>
                <a:ea typeface="Meiryo UI" pitchFamily="50" charset="-128"/>
                <a:cs typeface="Meiryo UI" pitchFamily="50" charset="-128"/>
              </a:rPr>
              <a:t>　</a:t>
            </a:r>
            <a:r>
              <a:rPr lang="ja-JP" altLang="en-US" sz="1600" dirty="0" smtClean="0">
                <a:solidFill>
                  <a:srgbClr val="000000"/>
                </a:solidFill>
                <a:latin typeface="Meiryo UI" pitchFamily="50" charset="-128"/>
                <a:ea typeface="Meiryo UI" pitchFamily="50" charset="-128"/>
                <a:cs typeface="Meiryo UI" pitchFamily="50" charset="-128"/>
              </a:rPr>
              <a:t>　　・工場誘致などの立地検討の場合は、「北勢地域」などの県と市町の間の粒度がよい</a:t>
            </a:r>
            <a:r>
              <a:rPr lang="en-US" altLang="ja-JP" sz="1600" dirty="0" smtClean="0">
                <a:solidFill>
                  <a:srgbClr val="000000"/>
                </a:solidFill>
                <a:latin typeface="Meiryo UI" pitchFamily="50" charset="-128"/>
                <a:ea typeface="Meiryo UI" pitchFamily="50" charset="-128"/>
                <a:cs typeface="Meiryo UI" pitchFamily="50" charset="-128"/>
              </a:rPr>
              <a:t/>
            </a:r>
            <a:br>
              <a:rPr lang="en-US" altLang="ja-JP" sz="1600" dirty="0" smtClean="0">
                <a:solidFill>
                  <a:srgbClr val="000000"/>
                </a:solidFill>
                <a:latin typeface="Meiryo UI" pitchFamily="50" charset="-128"/>
                <a:ea typeface="Meiryo UI" pitchFamily="50" charset="-128"/>
                <a:cs typeface="Meiryo UI" pitchFamily="50" charset="-128"/>
              </a:rPr>
            </a:br>
            <a:r>
              <a:rPr lang="ja-JP" altLang="en-US" sz="1600" dirty="0" smtClean="0">
                <a:solidFill>
                  <a:srgbClr val="000000"/>
                </a:solidFill>
                <a:latin typeface="Meiryo UI" pitchFamily="50" charset="-128"/>
                <a:ea typeface="Meiryo UI" pitchFamily="50" charset="-128"/>
                <a:cs typeface="Meiryo UI" pitchFamily="50" charset="-128"/>
              </a:rPr>
              <a:t>　　　　分析サイクルは</a:t>
            </a:r>
            <a:r>
              <a:rPr lang="en-US" altLang="ja-JP" sz="1600" dirty="0" smtClean="0">
                <a:solidFill>
                  <a:srgbClr val="000000"/>
                </a:solidFill>
                <a:latin typeface="Meiryo UI" pitchFamily="50" charset="-128"/>
                <a:ea typeface="Meiryo UI" pitchFamily="50" charset="-128"/>
                <a:cs typeface="Meiryo UI" pitchFamily="50" charset="-128"/>
              </a:rPr>
              <a:t>5</a:t>
            </a:r>
            <a:r>
              <a:rPr lang="ja-JP" altLang="en-US" sz="1600" dirty="0" smtClean="0">
                <a:solidFill>
                  <a:srgbClr val="000000"/>
                </a:solidFill>
                <a:latin typeface="Meiryo UI" pitchFamily="50" charset="-128"/>
                <a:ea typeface="Meiryo UI" pitchFamily="50" charset="-128"/>
                <a:cs typeface="Meiryo UI" pitchFamily="50" charset="-128"/>
              </a:rPr>
              <a:t>年単位くらい</a:t>
            </a:r>
            <a:endParaRPr lang="en-US" altLang="ja-JP" sz="1600" dirty="0">
              <a:solidFill>
                <a:srgbClr val="000000"/>
              </a:solidFill>
              <a:latin typeface="Meiryo UI" pitchFamily="50" charset="-128"/>
              <a:ea typeface="Meiryo UI" pitchFamily="50" charset="-128"/>
              <a:cs typeface="Meiryo UI" pitchFamily="50" charset="-128"/>
            </a:endParaRPr>
          </a:p>
          <a:p>
            <a:pPr eaLnBrk="1" hangingPunct="1">
              <a:spcBef>
                <a:spcPct val="0"/>
              </a:spcBef>
              <a:buClrTx/>
              <a:buFontTx/>
              <a:buNone/>
            </a:pPr>
            <a:r>
              <a:rPr lang="ja-JP" altLang="en-US" sz="1600" dirty="0" smtClean="0">
                <a:solidFill>
                  <a:srgbClr val="000000"/>
                </a:solidFill>
                <a:latin typeface="Meiryo UI" pitchFamily="50" charset="-128"/>
                <a:ea typeface="Meiryo UI" pitchFamily="50" charset="-128"/>
                <a:cs typeface="Meiryo UI" pitchFamily="50" charset="-128"/>
              </a:rPr>
              <a:t>　　　　生活環境が把握できる情報（土地利用、空港アクセスなど）があるとよい</a:t>
            </a:r>
            <a:endParaRPr lang="en-US" altLang="ja-JP" sz="1600" dirty="0" smtClean="0">
              <a:solidFill>
                <a:srgbClr val="000000"/>
              </a:solidFill>
              <a:latin typeface="Meiryo UI" pitchFamily="50" charset="-128"/>
              <a:ea typeface="Meiryo UI" pitchFamily="50" charset="-128"/>
              <a:cs typeface="Meiryo UI" pitchFamily="50" charset="-128"/>
            </a:endParaRPr>
          </a:p>
          <a:p>
            <a:pPr eaLnBrk="1" hangingPunct="1">
              <a:spcBef>
                <a:spcPct val="0"/>
              </a:spcBef>
              <a:buClrTx/>
              <a:buFontTx/>
              <a:buNone/>
            </a:pPr>
            <a:r>
              <a:rPr lang="ja-JP" altLang="en-US" sz="1600" dirty="0" smtClean="0">
                <a:solidFill>
                  <a:srgbClr val="000000"/>
                </a:solidFill>
                <a:latin typeface="Meiryo UI" pitchFamily="50" charset="-128"/>
                <a:ea typeface="Meiryo UI" pitchFamily="50" charset="-128"/>
                <a:cs typeface="Meiryo UI" pitchFamily="50" charset="-128"/>
              </a:rPr>
              <a:t>　　　・一次産業（海産物・林業）などを題材に分析できるとおもしろい</a:t>
            </a:r>
            <a:endParaRPr lang="en-US" altLang="ja-JP" sz="1600" dirty="0" smtClean="0">
              <a:solidFill>
                <a:srgbClr val="000000"/>
              </a:solidFill>
              <a:latin typeface="Meiryo UI" pitchFamily="50" charset="-128"/>
              <a:ea typeface="Meiryo UI" pitchFamily="50" charset="-128"/>
              <a:cs typeface="Meiryo UI" pitchFamily="50" charset="-128"/>
            </a:endParaRPr>
          </a:p>
          <a:p>
            <a:pPr eaLnBrk="1" hangingPunct="1">
              <a:spcBef>
                <a:spcPct val="0"/>
              </a:spcBef>
              <a:buClrTx/>
              <a:buFontTx/>
              <a:buNone/>
            </a:pPr>
            <a:r>
              <a:rPr lang="ja-JP" altLang="en-US" sz="1600" dirty="0">
                <a:solidFill>
                  <a:srgbClr val="000000"/>
                </a:solidFill>
                <a:latin typeface="Meiryo UI" pitchFamily="50" charset="-128"/>
                <a:ea typeface="Meiryo UI" pitchFamily="50" charset="-128"/>
                <a:cs typeface="Meiryo UI" pitchFamily="50" charset="-128"/>
              </a:rPr>
              <a:t>　</a:t>
            </a:r>
            <a:r>
              <a:rPr lang="ja-JP" altLang="en-US" sz="1600" dirty="0" smtClean="0">
                <a:solidFill>
                  <a:srgbClr val="000000"/>
                </a:solidFill>
                <a:latin typeface="Meiryo UI" pitchFamily="50" charset="-128"/>
                <a:ea typeface="Meiryo UI" pitchFamily="50" charset="-128"/>
                <a:cs typeface="Meiryo UI" pitchFamily="50" charset="-128"/>
              </a:rPr>
              <a:t>　　　漁業の場合は、集落がある程度まとまっているため、集落を単位として分析する</a:t>
            </a:r>
            <a:endParaRPr lang="en-US" altLang="ja-JP" sz="1600" dirty="0" smtClean="0">
              <a:solidFill>
                <a:srgbClr val="000000"/>
              </a:solidFill>
              <a:latin typeface="Meiryo UI" pitchFamily="50" charset="-128"/>
              <a:ea typeface="Meiryo UI" pitchFamily="50" charset="-128"/>
              <a:cs typeface="Meiryo UI" pitchFamily="50" charset="-128"/>
            </a:endParaRPr>
          </a:p>
          <a:p>
            <a:pPr eaLnBrk="1" hangingPunct="1">
              <a:spcBef>
                <a:spcPct val="0"/>
              </a:spcBef>
              <a:buClrTx/>
              <a:buFontTx/>
              <a:buNone/>
            </a:pPr>
            <a:r>
              <a:rPr lang="ja-JP" altLang="en-US" sz="1600" dirty="0">
                <a:solidFill>
                  <a:srgbClr val="000000"/>
                </a:solidFill>
                <a:latin typeface="Meiryo UI" pitchFamily="50" charset="-128"/>
                <a:ea typeface="Meiryo UI" pitchFamily="50" charset="-128"/>
                <a:cs typeface="Meiryo UI" pitchFamily="50" charset="-128"/>
              </a:rPr>
              <a:t>　</a:t>
            </a:r>
            <a:r>
              <a:rPr lang="ja-JP" altLang="en-US" sz="1600" dirty="0" smtClean="0">
                <a:solidFill>
                  <a:srgbClr val="000000"/>
                </a:solidFill>
                <a:latin typeface="Meiryo UI" pitchFamily="50" charset="-128"/>
                <a:ea typeface="Meiryo UI" pitchFamily="50" charset="-128"/>
                <a:cs typeface="Meiryo UI" pitchFamily="50" charset="-128"/>
              </a:rPr>
              <a:t>（２）人口分析</a:t>
            </a:r>
            <a:endParaRPr lang="en-US" altLang="ja-JP" sz="1600" dirty="0" smtClean="0">
              <a:solidFill>
                <a:srgbClr val="000000"/>
              </a:solidFill>
              <a:latin typeface="Meiryo UI" pitchFamily="50" charset="-128"/>
              <a:ea typeface="Meiryo UI" pitchFamily="50" charset="-128"/>
              <a:cs typeface="Meiryo UI" pitchFamily="50" charset="-128"/>
            </a:endParaRPr>
          </a:p>
          <a:p>
            <a:pPr eaLnBrk="1" hangingPunct="1">
              <a:spcBef>
                <a:spcPct val="0"/>
              </a:spcBef>
              <a:buClrTx/>
              <a:buFontTx/>
              <a:buNone/>
            </a:pPr>
            <a:r>
              <a:rPr lang="ja-JP" altLang="en-US" sz="1600" dirty="0">
                <a:solidFill>
                  <a:srgbClr val="000000"/>
                </a:solidFill>
                <a:latin typeface="Meiryo UI" pitchFamily="50" charset="-128"/>
                <a:ea typeface="Meiryo UI" pitchFamily="50" charset="-128"/>
                <a:cs typeface="Meiryo UI" pitchFamily="50" charset="-128"/>
              </a:rPr>
              <a:t>　</a:t>
            </a:r>
            <a:r>
              <a:rPr lang="ja-JP" altLang="en-US" sz="1600" dirty="0" smtClean="0">
                <a:solidFill>
                  <a:srgbClr val="000000"/>
                </a:solidFill>
                <a:latin typeface="Meiryo UI" pitchFamily="50" charset="-128"/>
                <a:ea typeface="Meiryo UI" pitchFamily="50" charset="-128"/>
                <a:cs typeface="Meiryo UI" pitchFamily="50" charset="-128"/>
              </a:rPr>
              <a:t>　　・小地域・学校区単位での人口減少・高齢化状況・人口推計ができるとよい</a:t>
            </a:r>
            <a:endParaRPr lang="en-US" altLang="ja-JP" sz="1600" dirty="0" smtClean="0">
              <a:solidFill>
                <a:srgbClr val="000000"/>
              </a:solidFill>
              <a:latin typeface="Meiryo UI" pitchFamily="50" charset="-128"/>
              <a:ea typeface="Meiryo UI" pitchFamily="50" charset="-128"/>
              <a:cs typeface="Meiryo UI" pitchFamily="50" charset="-128"/>
            </a:endParaRPr>
          </a:p>
          <a:p>
            <a:pPr eaLnBrk="1" hangingPunct="1">
              <a:spcBef>
                <a:spcPct val="0"/>
              </a:spcBef>
              <a:buClrTx/>
              <a:buFontTx/>
              <a:buNone/>
            </a:pPr>
            <a:r>
              <a:rPr lang="ja-JP" altLang="en-US" sz="1600" dirty="0">
                <a:solidFill>
                  <a:srgbClr val="000000"/>
                </a:solidFill>
                <a:latin typeface="Meiryo UI" pitchFamily="50" charset="-128"/>
                <a:ea typeface="Meiryo UI" pitchFamily="50" charset="-128"/>
                <a:cs typeface="Meiryo UI" pitchFamily="50" charset="-128"/>
              </a:rPr>
              <a:t>　</a:t>
            </a:r>
            <a:r>
              <a:rPr lang="ja-JP" altLang="en-US" sz="1600" dirty="0" smtClean="0">
                <a:solidFill>
                  <a:srgbClr val="000000"/>
                </a:solidFill>
                <a:latin typeface="Meiryo UI" pitchFamily="50" charset="-128"/>
                <a:ea typeface="Meiryo UI" pitchFamily="50" charset="-128"/>
                <a:cs typeface="Meiryo UI" pitchFamily="50" charset="-128"/>
              </a:rPr>
              <a:t>（３）福祉分野</a:t>
            </a:r>
            <a:endParaRPr lang="en-US" altLang="ja-JP" sz="1600" dirty="0" smtClean="0">
              <a:solidFill>
                <a:srgbClr val="000000"/>
              </a:solidFill>
              <a:latin typeface="Meiryo UI" pitchFamily="50" charset="-128"/>
              <a:ea typeface="Meiryo UI" pitchFamily="50" charset="-128"/>
              <a:cs typeface="Meiryo UI" pitchFamily="50" charset="-128"/>
            </a:endParaRPr>
          </a:p>
          <a:p>
            <a:pPr eaLnBrk="1" hangingPunct="1">
              <a:spcBef>
                <a:spcPct val="0"/>
              </a:spcBef>
              <a:buClrTx/>
              <a:buFontTx/>
              <a:buNone/>
            </a:pPr>
            <a:r>
              <a:rPr lang="ja-JP" altLang="en-US" sz="1600" dirty="0">
                <a:solidFill>
                  <a:srgbClr val="000000"/>
                </a:solidFill>
                <a:latin typeface="Meiryo UI" pitchFamily="50" charset="-128"/>
                <a:ea typeface="Meiryo UI" pitchFamily="50" charset="-128"/>
                <a:cs typeface="Meiryo UI" pitchFamily="50" charset="-128"/>
              </a:rPr>
              <a:t>　</a:t>
            </a:r>
            <a:r>
              <a:rPr lang="ja-JP" altLang="en-US" sz="1600" dirty="0" smtClean="0">
                <a:solidFill>
                  <a:srgbClr val="000000"/>
                </a:solidFill>
                <a:latin typeface="Meiryo UI" pitchFamily="50" charset="-128"/>
                <a:ea typeface="Meiryo UI" pitchFamily="50" charset="-128"/>
                <a:cs typeface="Meiryo UI" pitchFamily="50" charset="-128"/>
              </a:rPr>
              <a:t>　　・集落が集中している場所はよいが（海沿い、まちなか）、散在している地域をどうするか</a:t>
            </a:r>
            <a:endParaRPr lang="en-US" altLang="ja-JP" sz="1600" dirty="0">
              <a:solidFill>
                <a:srgbClr val="000000"/>
              </a:solidFill>
              <a:latin typeface="Meiryo UI" pitchFamily="50" charset="-128"/>
              <a:ea typeface="Meiryo UI" pitchFamily="50" charset="-128"/>
              <a:cs typeface="Meiryo UI" pitchFamily="50" charset="-128"/>
            </a:endParaRPr>
          </a:p>
          <a:p>
            <a:pPr eaLnBrk="1" hangingPunct="1">
              <a:spcBef>
                <a:spcPct val="0"/>
              </a:spcBef>
              <a:buClrTx/>
              <a:buFontTx/>
              <a:buNone/>
            </a:pPr>
            <a:r>
              <a:rPr lang="ja-JP" altLang="en-US" sz="1600" dirty="0" smtClean="0">
                <a:solidFill>
                  <a:srgbClr val="000000"/>
                </a:solidFill>
                <a:latin typeface="Meiryo UI" pitchFamily="50" charset="-128"/>
                <a:ea typeface="Meiryo UI" pitchFamily="50" charset="-128"/>
                <a:cs typeface="Meiryo UI" pitchFamily="50" charset="-128"/>
              </a:rPr>
              <a:t>　　　　単身高齢者をプロットして把握するところから分析する</a:t>
            </a:r>
            <a:endParaRPr lang="en-US" altLang="ja-JP" sz="1600" dirty="0" smtClean="0">
              <a:solidFill>
                <a:srgbClr val="000000"/>
              </a:solidFill>
              <a:latin typeface="Meiryo UI" pitchFamily="50" charset="-128"/>
              <a:ea typeface="Meiryo UI" pitchFamily="50" charset="-128"/>
              <a:cs typeface="Meiryo UI" pitchFamily="50" charset="-128"/>
            </a:endParaRPr>
          </a:p>
          <a:p>
            <a:pPr eaLnBrk="1" hangingPunct="1">
              <a:spcBef>
                <a:spcPct val="0"/>
              </a:spcBef>
              <a:buClrTx/>
              <a:buFontTx/>
              <a:buNone/>
            </a:pPr>
            <a:r>
              <a:rPr lang="ja-JP" altLang="en-US" sz="1600" dirty="0">
                <a:solidFill>
                  <a:srgbClr val="000000"/>
                </a:solidFill>
                <a:latin typeface="Meiryo UI" pitchFamily="50" charset="-128"/>
                <a:ea typeface="Meiryo UI" pitchFamily="50" charset="-128"/>
                <a:cs typeface="Meiryo UI" pitchFamily="50" charset="-128"/>
              </a:rPr>
              <a:t>　</a:t>
            </a:r>
            <a:r>
              <a:rPr lang="ja-JP" altLang="en-US" sz="1600" dirty="0" smtClean="0">
                <a:solidFill>
                  <a:srgbClr val="000000"/>
                </a:solidFill>
                <a:latin typeface="Meiryo UI" pitchFamily="50" charset="-128"/>
                <a:ea typeface="Meiryo UI" pitchFamily="50" charset="-128"/>
                <a:cs typeface="Meiryo UI" pitchFamily="50" charset="-128"/>
              </a:rPr>
              <a:t>（４）防災・防犯・消防</a:t>
            </a:r>
            <a:endParaRPr lang="en-US" altLang="ja-JP" sz="1600" dirty="0" smtClean="0">
              <a:solidFill>
                <a:srgbClr val="000000"/>
              </a:solidFill>
              <a:latin typeface="Meiryo UI" pitchFamily="50" charset="-128"/>
              <a:ea typeface="Meiryo UI" pitchFamily="50" charset="-128"/>
              <a:cs typeface="Meiryo UI" pitchFamily="50" charset="-128"/>
            </a:endParaRPr>
          </a:p>
          <a:p>
            <a:pPr eaLnBrk="1" hangingPunct="1">
              <a:spcBef>
                <a:spcPct val="0"/>
              </a:spcBef>
              <a:buClrTx/>
              <a:buFontTx/>
              <a:buNone/>
            </a:pPr>
            <a:r>
              <a:rPr lang="ja-JP" altLang="en-US" sz="1600" dirty="0">
                <a:solidFill>
                  <a:srgbClr val="000000"/>
                </a:solidFill>
                <a:latin typeface="Meiryo UI" pitchFamily="50" charset="-128"/>
                <a:ea typeface="Meiryo UI" pitchFamily="50" charset="-128"/>
                <a:cs typeface="Meiryo UI" pitchFamily="50" charset="-128"/>
              </a:rPr>
              <a:t>　</a:t>
            </a:r>
            <a:r>
              <a:rPr lang="ja-JP" altLang="en-US" sz="1600" dirty="0" smtClean="0">
                <a:solidFill>
                  <a:srgbClr val="000000"/>
                </a:solidFill>
                <a:latin typeface="Meiryo UI" pitchFamily="50" charset="-128"/>
                <a:ea typeface="Meiryo UI" pitchFamily="50" charset="-128"/>
                <a:cs typeface="Meiryo UI" pitchFamily="50" charset="-128"/>
              </a:rPr>
              <a:t>　　・空き家の把握は、防災（緊急輸送路確保等）の目的でも重要</a:t>
            </a:r>
            <a:endParaRPr lang="en-US" altLang="ja-JP" sz="1600" dirty="0" smtClean="0">
              <a:solidFill>
                <a:srgbClr val="000000"/>
              </a:solidFill>
              <a:latin typeface="Meiryo UI" pitchFamily="50" charset="-128"/>
              <a:ea typeface="Meiryo UI" pitchFamily="50" charset="-128"/>
              <a:cs typeface="Meiryo UI" pitchFamily="50" charset="-128"/>
            </a:endParaRPr>
          </a:p>
          <a:p>
            <a:pPr eaLnBrk="1" hangingPunct="1">
              <a:spcBef>
                <a:spcPct val="0"/>
              </a:spcBef>
              <a:buClrTx/>
              <a:buFontTx/>
              <a:buNone/>
            </a:pPr>
            <a:r>
              <a:rPr lang="ja-JP" altLang="en-US" sz="1600" dirty="0">
                <a:solidFill>
                  <a:srgbClr val="000000"/>
                </a:solidFill>
                <a:latin typeface="Meiryo UI" pitchFamily="50" charset="-128"/>
                <a:ea typeface="Meiryo UI" pitchFamily="50" charset="-128"/>
                <a:cs typeface="Meiryo UI" pitchFamily="50" charset="-128"/>
              </a:rPr>
              <a:t>　</a:t>
            </a:r>
            <a:r>
              <a:rPr lang="ja-JP" altLang="en-US" sz="1600" dirty="0" smtClean="0">
                <a:solidFill>
                  <a:srgbClr val="000000"/>
                </a:solidFill>
                <a:latin typeface="Meiryo UI" pitchFamily="50" charset="-128"/>
                <a:ea typeface="Meiryo UI" pitchFamily="50" charset="-128"/>
                <a:cs typeface="Meiryo UI" pitchFamily="50" charset="-128"/>
              </a:rPr>
              <a:t>　　・警察が持つ衝突事故箇所をプロットし通学路と重ねると、抜け道マップのような見え方にもなる</a:t>
            </a:r>
            <a:endParaRPr lang="en-US" altLang="ja-JP" sz="1600" dirty="0" smtClean="0">
              <a:solidFill>
                <a:srgbClr val="000000"/>
              </a:solidFill>
              <a:latin typeface="Meiryo UI" pitchFamily="50" charset="-128"/>
              <a:ea typeface="Meiryo UI" pitchFamily="50" charset="-128"/>
              <a:cs typeface="Meiryo UI" pitchFamily="50" charset="-128"/>
            </a:endParaRPr>
          </a:p>
        </p:txBody>
      </p:sp>
    </p:spTree>
    <p:extLst>
      <p:ext uri="{BB962C8B-B14F-4D97-AF65-F5344CB8AC3E}">
        <p14:creationId xmlns:p14="http://schemas.microsoft.com/office/powerpoint/2010/main" val="2675924276"/>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6"/>
          <p:cNvSpPr txBox="1">
            <a:spLocks noGrp="1" noChangeArrowheads="1"/>
          </p:cNvSpPr>
          <p:nvPr/>
        </p:nvSpPr>
        <p:spPr bwMode="auto">
          <a:xfrm>
            <a:off x="6553200" y="6381750"/>
            <a:ext cx="21336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r" eaLnBrk="1" hangingPunct="1">
              <a:spcBef>
                <a:spcPct val="0"/>
              </a:spcBef>
              <a:buClrTx/>
              <a:buFontTx/>
              <a:buNone/>
            </a:pPr>
            <a:fld id="{5C7A48E8-9941-4758-9AD7-4ACF36B42A8A}" type="slidenum">
              <a:rPr lang="en-US" altLang="ja-JP" sz="1400">
                <a:solidFill>
                  <a:srgbClr val="000000"/>
                </a:solidFill>
              </a:rPr>
              <a:pPr algn="r" eaLnBrk="1" hangingPunct="1">
                <a:spcBef>
                  <a:spcPct val="0"/>
                </a:spcBef>
                <a:buClrTx/>
                <a:buFontTx/>
                <a:buNone/>
              </a:pPr>
              <a:t>23</a:t>
            </a:fld>
            <a:endParaRPr lang="en-US" altLang="ja-JP" sz="1400">
              <a:solidFill>
                <a:srgbClr val="000000"/>
              </a:solidFill>
            </a:endParaRPr>
          </a:p>
        </p:txBody>
      </p:sp>
      <p:sp>
        <p:nvSpPr>
          <p:cNvPr id="33795" name="Rectangle 6"/>
          <p:cNvSpPr txBox="1">
            <a:spLocks noGrp="1" noChangeArrowheads="1"/>
          </p:cNvSpPr>
          <p:nvPr/>
        </p:nvSpPr>
        <p:spPr bwMode="auto">
          <a:xfrm>
            <a:off x="6553200" y="6381750"/>
            <a:ext cx="21336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r" eaLnBrk="1" hangingPunct="1">
              <a:spcBef>
                <a:spcPct val="0"/>
              </a:spcBef>
              <a:buClrTx/>
              <a:buFontTx/>
              <a:buNone/>
            </a:pPr>
            <a:fld id="{30505255-57ED-483F-B6A3-2AE4656365CD}" type="slidenum">
              <a:rPr lang="en-US" altLang="ja-JP" sz="1400">
                <a:solidFill>
                  <a:srgbClr val="000000"/>
                </a:solidFill>
              </a:rPr>
              <a:pPr algn="r" eaLnBrk="1" hangingPunct="1">
                <a:spcBef>
                  <a:spcPct val="0"/>
                </a:spcBef>
                <a:buClrTx/>
                <a:buFontTx/>
                <a:buNone/>
              </a:pPr>
              <a:t>23</a:t>
            </a:fld>
            <a:endParaRPr lang="en-US" altLang="ja-JP" sz="1400">
              <a:solidFill>
                <a:srgbClr val="000000"/>
              </a:solidFill>
            </a:endParaRPr>
          </a:p>
        </p:txBody>
      </p:sp>
      <p:sp>
        <p:nvSpPr>
          <p:cNvPr id="6" name="Rectangle 27"/>
          <p:cNvSpPr txBox="1">
            <a:spLocks noChangeArrowheads="1"/>
          </p:cNvSpPr>
          <p:nvPr/>
        </p:nvSpPr>
        <p:spPr bwMode="auto">
          <a:xfrm>
            <a:off x="153988" y="77788"/>
            <a:ext cx="8810625" cy="503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cs typeface="+mj-cs"/>
              </a:defRPr>
            </a:lvl1pPr>
            <a:lvl2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2pPr>
            <a:lvl3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3pPr>
            <a:lvl4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4pPr>
            <a:lvl5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5pPr>
            <a:lvl6pPr marL="457200" algn="ctr" rtl="0" eaLnBrk="1" fontAlgn="base" hangingPunct="1">
              <a:spcBef>
                <a:spcPct val="0"/>
              </a:spcBef>
              <a:spcAft>
                <a:spcPct val="0"/>
              </a:spcAft>
              <a:defRPr kumimoji="1" sz="3600">
                <a:solidFill>
                  <a:schemeClr val="bg1"/>
                </a:solidFill>
                <a:latin typeface="Arial" charset="0"/>
                <a:ea typeface="ＭＳ Ｐゴシック" pitchFamily="50" charset="-128"/>
              </a:defRPr>
            </a:lvl6pPr>
            <a:lvl7pPr marL="914400" algn="ctr" rtl="0" eaLnBrk="1" fontAlgn="base" hangingPunct="1">
              <a:spcBef>
                <a:spcPct val="0"/>
              </a:spcBef>
              <a:spcAft>
                <a:spcPct val="0"/>
              </a:spcAft>
              <a:defRPr kumimoji="1" sz="3600">
                <a:solidFill>
                  <a:schemeClr val="bg1"/>
                </a:solidFill>
                <a:latin typeface="Arial" charset="0"/>
                <a:ea typeface="ＭＳ Ｐゴシック" pitchFamily="50" charset="-128"/>
              </a:defRPr>
            </a:lvl7pPr>
            <a:lvl8pPr marL="1371600" algn="ctr" rtl="0" eaLnBrk="1" fontAlgn="base" hangingPunct="1">
              <a:spcBef>
                <a:spcPct val="0"/>
              </a:spcBef>
              <a:spcAft>
                <a:spcPct val="0"/>
              </a:spcAft>
              <a:defRPr kumimoji="1" sz="3600">
                <a:solidFill>
                  <a:schemeClr val="bg1"/>
                </a:solidFill>
                <a:latin typeface="Arial" charset="0"/>
                <a:ea typeface="ＭＳ Ｐゴシック" pitchFamily="50" charset="-128"/>
              </a:defRPr>
            </a:lvl8pPr>
            <a:lvl9pPr marL="1828800" algn="ctr" rtl="0" eaLnBrk="1" fontAlgn="base" hangingPunct="1">
              <a:spcBef>
                <a:spcPct val="0"/>
              </a:spcBef>
              <a:spcAft>
                <a:spcPct val="0"/>
              </a:spcAft>
              <a:defRPr kumimoji="1" sz="3600">
                <a:solidFill>
                  <a:schemeClr val="bg1"/>
                </a:solidFill>
                <a:latin typeface="Arial" charset="0"/>
                <a:ea typeface="ＭＳ Ｐゴシック" pitchFamily="50" charset="-128"/>
              </a:defRPr>
            </a:lvl9pPr>
          </a:lstStyle>
          <a:p>
            <a:pPr algn="l" eaLnBrk="1" hangingPunct="1">
              <a:defRPr/>
            </a:pPr>
            <a:r>
              <a:rPr lang="ja-JP" altLang="en-US" sz="3200" kern="0" spc="-150" dirty="0" smtClean="0">
                <a:solidFill>
                  <a:srgbClr val="FFFFFF"/>
                </a:solidFill>
              </a:rPr>
              <a:t>４－２．</a:t>
            </a:r>
            <a:r>
              <a:rPr lang="en-US" altLang="ja-JP" sz="3200" kern="0" spc="-150" dirty="0" smtClean="0">
                <a:solidFill>
                  <a:srgbClr val="FFFFFF"/>
                </a:solidFill>
              </a:rPr>
              <a:t>GIS</a:t>
            </a:r>
            <a:r>
              <a:rPr lang="ja-JP" altLang="en-US" sz="3200" kern="0" spc="-150" dirty="0" smtClean="0">
                <a:solidFill>
                  <a:srgbClr val="FFFFFF"/>
                </a:solidFill>
              </a:rPr>
              <a:t>を使った人口分析の種類</a:t>
            </a:r>
          </a:p>
        </p:txBody>
      </p:sp>
      <p:sp>
        <p:nvSpPr>
          <p:cNvPr id="8" name="Rectangle 3"/>
          <p:cNvSpPr txBox="1">
            <a:spLocks noChangeArrowheads="1"/>
          </p:cNvSpPr>
          <p:nvPr/>
        </p:nvSpPr>
        <p:spPr bwMode="auto">
          <a:xfrm>
            <a:off x="197397" y="764704"/>
            <a:ext cx="8774112" cy="7492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rgbClr val="006666"/>
              </a:buClr>
              <a:buFont typeface="Wingdings" pitchFamily="2" charset="2"/>
              <a:buChar char="n"/>
              <a:defRPr kumimoji="1" lang="ja-JP" altLang="en-US" sz="3200" dirty="0">
                <a:solidFill>
                  <a:schemeClr val="tx1"/>
                </a:solidFill>
                <a:latin typeface="HGPｺﾞｼｯｸE" pitchFamily="50" charset="-128"/>
                <a:ea typeface="HGPｺﾞｼｯｸE" pitchFamily="50" charset="-128"/>
                <a:cs typeface="+mn-cs"/>
              </a:defRPr>
            </a:lvl1pPr>
            <a:lvl2pPr marL="742950" indent="-285750" algn="l" rtl="0" eaLnBrk="0" fontAlgn="base" hangingPunct="0">
              <a:spcBef>
                <a:spcPct val="20000"/>
              </a:spcBef>
              <a:spcAft>
                <a:spcPct val="0"/>
              </a:spcAft>
              <a:buClr>
                <a:srgbClr val="669900"/>
              </a:buClr>
              <a:buFont typeface="Wingdings" pitchFamily="2" charset="2"/>
              <a:buChar char="l"/>
              <a:defRPr kumimoji="1" lang="ja-JP" altLang="en-US" sz="2800" dirty="0">
                <a:solidFill>
                  <a:schemeClr val="tx1"/>
                </a:solidFill>
                <a:latin typeface="HGPｺﾞｼｯｸE" pitchFamily="50" charset="-128"/>
                <a:ea typeface="HGPｺﾞｼｯｸE" pitchFamily="50" charset="-128"/>
              </a:defRPr>
            </a:lvl2pPr>
            <a:lvl3pPr marL="1143000" indent="-228600" algn="l" rtl="0" eaLnBrk="0" fontAlgn="base" hangingPunct="0">
              <a:spcBef>
                <a:spcPct val="20000"/>
              </a:spcBef>
              <a:spcAft>
                <a:spcPct val="0"/>
              </a:spcAft>
              <a:buClr>
                <a:srgbClr val="FF3300"/>
              </a:buClr>
              <a:buFont typeface="Wingdings" pitchFamily="2" charset="2"/>
              <a:buChar char="ª"/>
              <a:defRPr kumimoji="1" lang="ja-JP" altLang="en-US" sz="2400" dirty="0">
                <a:solidFill>
                  <a:schemeClr val="tx1"/>
                </a:solidFill>
                <a:latin typeface="HGPｺﾞｼｯｸE" pitchFamily="50" charset="-128"/>
                <a:ea typeface="HGPｺﾞｼｯｸE" pitchFamily="50" charset="-128"/>
              </a:defRPr>
            </a:lvl3pPr>
            <a:lvl4pPr marL="1600200" indent="-228600" algn="l" rtl="0" eaLnBrk="0" fontAlgn="base" hangingPunct="0">
              <a:spcBef>
                <a:spcPct val="20000"/>
              </a:spcBef>
              <a:spcAft>
                <a:spcPct val="0"/>
              </a:spcAft>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rtl="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algn="l" rtl="0" eaLnBrk="1" fontAlgn="base" hangingPunct="1">
              <a:spcBef>
                <a:spcPct val="20000"/>
              </a:spcBef>
              <a:spcAft>
                <a:spcPct val="0"/>
              </a:spcAft>
              <a:buChar char="»"/>
              <a:defRPr kumimoji="1" sz="2000">
                <a:solidFill>
                  <a:schemeClr val="tx1"/>
                </a:solidFill>
                <a:latin typeface="+mn-lt"/>
                <a:ea typeface="+mn-ea"/>
              </a:defRPr>
            </a:lvl6pPr>
            <a:lvl7pPr marL="2971800" indent="-228600" algn="l" rtl="0" eaLnBrk="1" fontAlgn="base" hangingPunct="1">
              <a:spcBef>
                <a:spcPct val="20000"/>
              </a:spcBef>
              <a:spcAft>
                <a:spcPct val="0"/>
              </a:spcAft>
              <a:buChar char="»"/>
              <a:defRPr kumimoji="1" sz="2000">
                <a:solidFill>
                  <a:schemeClr val="tx1"/>
                </a:solidFill>
                <a:latin typeface="+mn-lt"/>
                <a:ea typeface="+mn-ea"/>
              </a:defRPr>
            </a:lvl7pPr>
            <a:lvl8pPr marL="3429000" indent="-228600" algn="l" rtl="0" eaLnBrk="1" fontAlgn="base" hangingPunct="1">
              <a:spcBef>
                <a:spcPct val="20000"/>
              </a:spcBef>
              <a:spcAft>
                <a:spcPct val="0"/>
              </a:spcAft>
              <a:buChar char="»"/>
              <a:defRPr kumimoji="1" sz="2000">
                <a:solidFill>
                  <a:schemeClr val="tx1"/>
                </a:solidFill>
                <a:latin typeface="+mn-lt"/>
                <a:ea typeface="+mn-ea"/>
              </a:defRPr>
            </a:lvl8pPr>
            <a:lvl9pPr marL="3886200" indent="-228600" algn="l" rtl="0" eaLnBrk="1" fontAlgn="base" hangingPunct="1">
              <a:spcBef>
                <a:spcPct val="20000"/>
              </a:spcBef>
              <a:spcAft>
                <a:spcPct val="0"/>
              </a:spcAft>
              <a:buChar char="»"/>
              <a:defRPr kumimoji="1" sz="2000">
                <a:solidFill>
                  <a:schemeClr val="tx1"/>
                </a:solidFill>
                <a:latin typeface="+mn-lt"/>
                <a:ea typeface="+mn-ea"/>
              </a:defRPr>
            </a:lvl9pPr>
          </a:lstStyle>
          <a:p>
            <a:pPr eaLnBrk="1" hangingPunct="1"/>
            <a:r>
              <a:rPr lang="ja-JP" altLang="en-US" sz="1800" kern="0" dirty="0">
                <a:solidFill>
                  <a:srgbClr val="000000"/>
                </a:solidFill>
              </a:rPr>
              <a:t>大字区、自治会区、学校区、国勢調査区等のデータを用いて、地域の人口や世帯数の分布を可視化する</a:t>
            </a:r>
            <a:r>
              <a:rPr lang="ja-JP" altLang="en-US" sz="1800" kern="0" dirty="0" smtClean="0">
                <a:solidFill>
                  <a:srgbClr val="000000"/>
                </a:solidFill>
              </a:rPr>
              <a:t>方法がある</a:t>
            </a:r>
            <a:endParaRPr sz="1800" kern="0" dirty="0" smtClean="0">
              <a:solidFill>
                <a:srgbClr val="000000"/>
              </a:solidFill>
            </a:endParaRPr>
          </a:p>
        </p:txBody>
      </p:sp>
      <p:sp>
        <p:nvSpPr>
          <p:cNvPr id="7" name="テキスト ボックス 6"/>
          <p:cNvSpPr txBox="1"/>
          <p:nvPr/>
        </p:nvSpPr>
        <p:spPr>
          <a:xfrm>
            <a:off x="30134" y="5909197"/>
            <a:ext cx="6969902" cy="338554"/>
          </a:xfrm>
          <a:prstGeom prst="rect">
            <a:avLst/>
          </a:prstGeom>
          <a:noFill/>
        </p:spPr>
        <p:txBody>
          <a:bodyPr wrap="square" rtlCol="0">
            <a:spAutoFit/>
          </a:bodyPr>
          <a:lstStyle/>
          <a:p>
            <a:pPr algn="l"/>
            <a:r>
              <a:rPr kumimoji="1" lang="ja-JP" altLang="en-US" sz="800" b="0" dirty="0" smtClean="0">
                <a:latin typeface="Meiryo UI" panose="020B0604030504040204" pitchFamily="50" charset="-128"/>
                <a:ea typeface="Meiryo UI" panose="020B0604030504040204" pitchFamily="50" charset="-128"/>
                <a:cs typeface="Meiryo UI" panose="020B0604030504040204" pitchFamily="50" charset="-128"/>
              </a:rPr>
              <a:t>＊活用性：第</a:t>
            </a:r>
            <a:r>
              <a:rPr kumimoji="1" lang="en-US" altLang="ja-JP" sz="800" b="0" dirty="0" smtClean="0">
                <a:latin typeface="Meiryo UI" panose="020B0604030504040204" pitchFamily="50" charset="-128"/>
                <a:ea typeface="Meiryo UI" panose="020B0604030504040204" pitchFamily="50" charset="-128"/>
                <a:cs typeface="Meiryo UI" panose="020B0604030504040204" pitchFamily="50" charset="-128"/>
              </a:rPr>
              <a:t>1</a:t>
            </a:r>
            <a:r>
              <a:rPr kumimoji="1" lang="ja-JP" altLang="en-US" sz="800" b="0" dirty="0" smtClean="0">
                <a:latin typeface="Meiryo UI" panose="020B0604030504040204" pitchFamily="50" charset="-128"/>
                <a:ea typeface="Meiryo UI" panose="020B0604030504040204" pitchFamily="50" charset="-128"/>
                <a:cs typeface="Meiryo UI" panose="020B0604030504040204" pitchFamily="50" charset="-128"/>
              </a:rPr>
              <a:t>段階～第</a:t>
            </a:r>
            <a:r>
              <a:rPr kumimoji="1" lang="en-US" altLang="ja-JP" sz="800" b="0" dirty="0" smtClean="0">
                <a:latin typeface="Meiryo UI" panose="020B0604030504040204" pitchFamily="50" charset="-128"/>
                <a:ea typeface="Meiryo UI" panose="020B0604030504040204" pitchFamily="50" charset="-128"/>
                <a:cs typeface="Meiryo UI" panose="020B0604030504040204" pitchFamily="50" charset="-128"/>
              </a:rPr>
              <a:t>3</a:t>
            </a:r>
            <a:r>
              <a:rPr kumimoji="1" lang="ja-JP" altLang="en-US" sz="800" b="0" dirty="0" smtClean="0">
                <a:latin typeface="Meiryo UI" panose="020B0604030504040204" pitchFamily="50" charset="-128"/>
                <a:ea typeface="Meiryo UI" panose="020B0604030504040204" pitchFamily="50" charset="-128"/>
                <a:cs typeface="Meiryo UI" panose="020B0604030504040204" pitchFamily="50" charset="-128"/>
              </a:rPr>
              <a:t>段階にかけて、取り扱うデータの粒度が</a:t>
            </a:r>
            <a:r>
              <a:rPr lang="ja-JP" altLang="en-US" sz="800" b="0" dirty="0">
                <a:latin typeface="Meiryo UI" panose="020B0604030504040204" pitchFamily="50" charset="-128"/>
                <a:ea typeface="Meiryo UI" panose="020B0604030504040204" pitchFamily="50" charset="-128"/>
                <a:cs typeface="Meiryo UI" panose="020B0604030504040204" pitchFamily="50" charset="-128"/>
              </a:rPr>
              <a:t>細かく</a:t>
            </a:r>
            <a:r>
              <a:rPr lang="ja-JP" altLang="en-US" sz="800" b="0" dirty="0" smtClean="0">
                <a:latin typeface="Meiryo UI" panose="020B0604030504040204" pitchFamily="50" charset="-128"/>
                <a:ea typeface="Meiryo UI" panose="020B0604030504040204" pitchFamily="50" charset="-128"/>
                <a:cs typeface="Meiryo UI" panose="020B0604030504040204" pitchFamily="50" charset="-128"/>
              </a:rPr>
              <a:t>なる</a:t>
            </a:r>
            <a:r>
              <a:rPr lang="ja-JP" altLang="en-US" sz="800" b="0" dirty="0">
                <a:latin typeface="Meiryo UI" panose="020B0604030504040204" pitchFamily="50" charset="-128"/>
                <a:ea typeface="Meiryo UI" panose="020B0604030504040204" pitchFamily="50" charset="-128"/>
                <a:cs typeface="Meiryo UI" panose="020B0604030504040204" pitchFamily="50" charset="-128"/>
              </a:rPr>
              <a:t>ことから</a:t>
            </a:r>
            <a:r>
              <a:rPr lang="ja-JP" altLang="en-US" sz="800" b="0" dirty="0" smtClean="0">
                <a:latin typeface="Meiryo UI" panose="020B0604030504040204" pitchFamily="50" charset="-128"/>
                <a:ea typeface="Meiryo UI" panose="020B0604030504040204" pitchFamily="50" charset="-128"/>
                <a:cs typeface="Meiryo UI" panose="020B0604030504040204" pitchFamily="50" charset="-128"/>
              </a:rPr>
              <a:t>、利用場面の活用の幅（＝自由度）があがることを意味している。</a:t>
            </a:r>
            <a:endParaRPr lang="en-US" altLang="ja-JP" sz="800" b="0" dirty="0" smtClean="0">
              <a:latin typeface="Meiryo UI" panose="020B0604030504040204" pitchFamily="50" charset="-128"/>
              <a:ea typeface="Meiryo UI" panose="020B0604030504040204" pitchFamily="50" charset="-128"/>
              <a:cs typeface="Meiryo UI" panose="020B0604030504040204" pitchFamily="50" charset="-128"/>
            </a:endParaRPr>
          </a:p>
          <a:p>
            <a:pPr algn="l"/>
            <a:r>
              <a:rPr kumimoji="1" lang="ja-JP" altLang="en-US" sz="800" b="0" dirty="0" smtClean="0">
                <a:latin typeface="Meiryo UI" panose="020B0604030504040204" pitchFamily="50" charset="-128"/>
                <a:ea typeface="Meiryo UI" panose="020B0604030504040204" pitchFamily="50" charset="-128"/>
                <a:cs typeface="Meiryo UI" panose="020B0604030504040204" pitchFamily="50" charset="-128"/>
              </a:rPr>
              <a:t>＊リアルタイム性：第</a:t>
            </a:r>
            <a:r>
              <a:rPr kumimoji="1" lang="en-US" altLang="ja-JP" sz="800" b="0" dirty="0" smtClean="0">
                <a:latin typeface="Meiryo UI" panose="020B0604030504040204" pitchFamily="50" charset="-128"/>
                <a:ea typeface="Meiryo UI" panose="020B0604030504040204" pitchFamily="50" charset="-128"/>
                <a:cs typeface="Meiryo UI" panose="020B0604030504040204" pitchFamily="50" charset="-128"/>
              </a:rPr>
              <a:t>1</a:t>
            </a:r>
            <a:r>
              <a:rPr kumimoji="1" lang="ja-JP" altLang="en-US" sz="800" b="0" dirty="0" smtClean="0">
                <a:latin typeface="Meiryo UI" panose="020B0604030504040204" pitchFamily="50" charset="-128"/>
                <a:ea typeface="Meiryo UI" panose="020B0604030504040204" pitchFamily="50" charset="-128"/>
                <a:cs typeface="Meiryo UI" panose="020B0604030504040204" pitchFamily="50" charset="-128"/>
              </a:rPr>
              <a:t>段階～第</a:t>
            </a:r>
            <a:r>
              <a:rPr kumimoji="1" lang="en-US" altLang="ja-JP" sz="800" b="0" dirty="0" smtClean="0">
                <a:latin typeface="Meiryo UI" panose="020B0604030504040204" pitchFamily="50" charset="-128"/>
                <a:ea typeface="Meiryo UI" panose="020B0604030504040204" pitchFamily="50" charset="-128"/>
                <a:cs typeface="Meiryo UI" panose="020B0604030504040204" pitchFamily="50" charset="-128"/>
              </a:rPr>
              <a:t>3</a:t>
            </a:r>
            <a:r>
              <a:rPr kumimoji="1" lang="ja-JP" altLang="en-US" sz="800" b="0" dirty="0" smtClean="0">
                <a:latin typeface="Meiryo UI" panose="020B0604030504040204" pitchFamily="50" charset="-128"/>
                <a:ea typeface="Meiryo UI" panose="020B0604030504040204" pitchFamily="50" charset="-128"/>
                <a:cs typeface="Meiryo UI" panose="020B0604030504040204" pitchFamily="50" charset="-128"/>
              </a:rPr>
              <a:t>段階にかけて、取り扱うデータの鮮度がよくなることから、分析結果のリアルタイム性があがることを意味している。</a:t>
            </a:r>
            <a:endParaRPr kumimoji="1" lang="ja-JP" altLang="en-US" sz="800" b="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9" name="角丸四角形 8"/>
          <p:cNvSpPr/>
          <p:nvPr/>
        </p:nvSpPr>
        <p:spPr bwMode="auto">
          <a:xfrm>
            <a:off x="1964636" y="3502769"/>
            <a:ext cx="1845205" cy="1935215"/>
          </a:xfrm>
          <a:prstGeom prst="roundRect">
            <a:avLst>
              <a:gd name="adj" fmla="val 10221"/>
            </a:avLst>
          </a:prstGeom>
          <a:solidFill>
            <a:schemeClr val="bg1"/>
          </a:solidFill>
          <a:ln w="38100" cap="flat" cmpd="sng" algn="ctr">
            <a:solidFill>
              <a:schemeClr val="bg1">
                <a:lumMod val="65000"/>
              </a:schemeClr>
            </a:solidFill>
            <a:prstDash val="solid"/>
            <a:round/>
            <a:headEnd type="none" w="med" len="med"/>
            <a:tailEnd type="none" w="med" len="med"/>
          </a:ln>
          <a:effectLst>
            <a:glow rad="63500">
              <a:schemeClr val="accent1">
                <a:satMod val="175000"/>
                <a:alpha val="40000"/>
              </a:schemeClr>
            </a:glow>
          </a:effectLst>
        </p:spPr>
        <p:txBody>
          <a:bodyPr vert="horz" wrap="none" lIns="91440" tIns="45720" rIns="91440" bIns="45720" numCol="1" rtlCol="0" anchor="b"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400" b="1" i="0" u="none" strike="noStrike" cap="none" normalizeH="0" baseline="0" smtClean="0">
              <a:ln>
                <a:noFill/>
              </a:ln>
              <a:solidFill>
                <a:schemeClr val="tx1"/>
              </a:solidFill>
              <a:effectLst/>
              <a:latin typeface="Arial" charset="0"/>
              <a:ea typeface="ＭＳ Ｐゴシック" pitchFamily="50" charset="-128"/>
            </a:endParaRPr>
          </a:p>
        </p:txBody>
      </p:sp>
      <p:sp>
        <p:nvSpPr>
          <p:cNvPr id="10" name="右矢印 9"/>
          <p:cNvSpPr/>
          <p:nvPr/>
        </p:nvSpPr>
        <p:spPr bwMode="auto">
          <a:xfrm>
            <a:off x="1871701" y="5454225"/>
            <a:ext cx="5763565" cy="270030"/>
          </a:xfrm>
          <a:prstGeom prst="rightArrow">
            <a:avLst>
              <a:gd name="adj1" fmla="val 50000"/>
              <a:gd name="adj2" fmla="val 91954"/>
            </a:avLst>
          </a:prstGeom>
          <a:ln>
            <a:headEnd type="none" w="med" len="med"/>
            <a:tailEnd type="none" w="med" len="med"/>
          </a:ln>
        </p:spPr>
        <p:style>
          <a:lnRef idx="1">
            <a:schemeClr val="accent5"/>
          </a:lnRef>
          <a:fillRef idx="3">
            <a:schemeClr val="accent5"/>
          </a:fillRef>
          <a:effectRef idx="2">
            <a:schemeClr val="accent5"/>
          </a:effectRef>
          <a:fontRef idx="minor">
            <a:schemeClr val="lt1"/>
          </a:fontRef>
        </p:style>
        <p:txBody>
          <a:bodyPr rot="0" spcFirstLastPara="0" vertOverflow="overflow" horzOverflow="overflow" vert="horz" wrap="none" lIns="91440" tIns="45720" rIns="91440" bIns="45720" numCol="1" spcCol="0" rtlCol="0" fromWordArt="0" anchor="b" anchorCtr="0" forceAA="0" compatLnSpc="1">
            <a:prstTxWarp prst="textNoShape">
              <a:avLst/>
            </a:prstTxWarp>
            <a:noAutofit/>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400" b="1" i="0" u="none" strike="noStrike" cap="none" normalizeH="0" baseline="0" smtClean="0">
              <a:ln>
                <a:noFill/>
              </a:ln>
              <a:solidFill>
                <a:schemeClr val="tx1"/>
              </a:solidFill>
              <a:effectLst/>
              <a:latin typeface="Arial" charset="0"/>
              <a:ea typeface="ＭＳ Ｐゴシック" pitchFamily="50" charset="-128"/>
            </a:endParaRPr>
          </a:p>
        </p:txBody>
      </p:sp>
      <p:sp>
        <p:nvSpPr>
          <p:cNvPr id="11" name="右矢印 10"/>
          <p:cNvSpPr/>
          <p:nvPr/>
        </p:nvSpPr>
        <p:spPr bwMode="auto">
          <a:xfrm rot="16200000">
            <a:off x="-140209" y="3460690"/>
            <a:ext cx="3753789" cy="270030"/>
          </a:xfrm>
          <a:prstGeom prst="rightArrow">
            <a:avLst>
              <a:gd name="adj1" fmla="val 50000"/>
              <a:gd name="adj2" fmla="val 91954"/>
            </a:avLst>
          </a:prstGeom>
          <a:ln>
            <a:headEnd type="none" w="med" len="med"/>
            <a:tailEnd type="none" w="med" len="med"/>
          </a:ln>
        </p:spPr>
        <p:style>
          <a:lnRef idx="1">
            <a:schemeClr val="accent5"/>
          </a:lnRef>
          <a:fillRef idx="3">
            <a:schemeClr val="accent5"/>
          </a:fillRef>
          <a:effectRef idx="2">
            <a:schemeClr val="accent5"/>
          </a:effectRef>
          <a:fontRef idx="minor">
            <a:schemeClr val="lt1"/>
          </a:fontRef>
        </p:style>
        <p:txBody>
          <a:bodyPr rot="0" spcFirstLastPara="0" vertOverflow="overflow" horzOverflow="overflow" vert="horz" wrap="none" lIns="91440" tIns="45720" rIns="91440" bIns="45720" numCol="1" spcCol="0" rtlCol="0" fromWordArt="0" anchor="b" anchorCtr="0" forceAA="0" compatLnSpc="1">
            <a:prstTxWarp prst="textNoShape">
              <a:avLst/>
            </a:prstTxWarp>
            <a:noAutofit/>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400" b="1" i="0" u="none" strike="noStrike" cap="none" normalizeH="0" baseline="0" smtClean="0">
              <a:ln>
                <a:noFill/>
              </a:ln>
              <a:solidFill>
                <a:schemeClr val="tx1"/>
              </a:solidFill>
              <a:effectLst/>
              <a:latin typeface="Arial" charset="0"/>
              <a:ea typeface="ＭＳ Ｐゴシック" pitchFamily="50" charset="-128"/>
            </a:endParaRPr>
          </a:p>
        </p:txBody>
      </p:sp>
      <p:sp>
        <p:nvSpPr>
          <p:cNvPr id="12" name="角丸四角形 11"/>
          <p:cNvSpPr/>
          <p:nvPr/>
        </p:nvSpPr>
        <p:spPr bwMode="auto">
          <a:xfrm>
            <a:off x="3925014" y="2628097"/>
            <a:ext cx="1845205" cy="1935215"/>
          </a:xfrm>
          <a:prstGeom prst="roundRect">
            <a:avLst>
              <a:gd name="adj" fmla="val 10221"/>
            </a:avLst>
          </a:prstGeom>
          <a:solidFill>
            <a:schemeClr val="bg1"/>
          </a:solidFill>
          <a:ln w="38100" cap="flat" cmpd="sng" algn="ctr">
            <a:solidFill>
              <a:schemeClr val="bg1">
                <a:lumMod val="65000"/>
              </a:schemeClr>
            </a:solidFill>
            <a:prstDash val="solid"/>
            <a:round/>
            <a:headEnd type="none" w="med" len="med"/>
            <a:tailEnd type="none" w="med" len="med"/>
          </a:ln>
          <a:effectLst>
            <a:glow rad="63500">
              <a:schemeClr val="accent1">
                <a:satMod val="175000"/>
                <a:alpha val="40000"/>
              </a:schemeClr>
            </a:glow>
          </a:effectLst>
        </p:spPr>
        <p:txBody>
          <a:bodyPr vert="horz" wrap="none" lIns="91440" tIns="45720" rIns="91440" bIns="45720" numCol="1" rtlCol="0" anchor="b"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400" b="1" i="0" u="none" strike="noStrike" cap="none" normalizeH="0" baseline="0" smtClean="0">
              <a:ln>
                <a:noFill/>
              </a:ln>
              <a:solidFill>
                <a:schemeClr val="tx1"/>
              </a:solidFill>
              <a:effectLst/>
              <a:latin typeface="Arial" charset="0"/>
              <a:ea typeface="ＭＳ Ｐゴシック" pitchFamily="50" charset="-128"/>
            </a:endParaRPr>
          </a:p>
        </p:txBody>
      </p:sp>
      <p:sp>
        <p:nvSpPr>
          <p:cNvPr id="13" name="角丸四角形 12"/>
          <p:cNvSpPr/>
          <p:nvPr/>
        </p:nvSpPr>
        <p:spPr bwMode="auto">
          <a:xfrm>
            <a:off x="5880071" y="1988840"/>
            <a:ext cx="1845205" cy="1935215"/>
          </a:xfrm>
          <a:prstGeom prst="roundRect">
            <a:avLst>
              <a:gd name="adj" fmla="val 10221"/>
            </a:avLst>
          </a:prstGeom>
          <a:solidFill>
            <a:schemeClr val="bg1"/>
          </a:solidFill>
          <a:ln w="38100" cap="flat" cmpd="sng" algn="ctr">
            <a:solidFill>
              <a:schemeClr val="bg1">
                <a:lumMod val="65000"/>
              </a:schemeClr>
            </a:solidFill>
            <a:prstDash val="solid"/>
            <a:round/>
            <a:headEnd type="none" w="med" len="med"/>
            <a:tailEnd type="none" w="med" len="med"/>
          </a:ln>
          <a:effectLst>
            <a:glow rad="63500">
              <a:schemeClr val="accent1">
                <a:satMod val="175000"/>
                <a:alpha val="40000"/>
              </a:schemeClr>
            </a:glow>
          </a:effectLst>
        </p:spPr>
        <p:txBody>
          <a:bodyPr vert="horz" wrap="none" lIns="91440" tIns="45720" rIns="91440" bIns="45720" numCol="1" rtlCol="0" anchor="b"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400" b="1" i="0" u="none" strike="noStrike" cap="none" normalizeH="0" baseline="0" smtClean="0">
              <a:ln>
                <a:noFill/>
              </a:ln>
              <a:solidFill>
                <a:schemeClr val="tx1"/>
              </a:solidFill>
              <a:effectLst/>
              <a:latin typeface="Arial" charset="0"/>
              <a:ea typeface="ＭＳ Ｐゴシック" pitchFamily="50" charset="-128"/>
            </a:endParaRPr>
          </a:p>
        </p:txBody>
      </p:sp>
      <p:sp>
        <p:nvSpPr>
          <p:cNvPr id="14" name="テキスト ボックス 13"/>
          <p:cNvSpPr txBox="1"/>
          <p:nvPr/>
        </p:nvSpPr>
        <p:spPr>
          <a:xfrm>
            <a:off x="6237185" y="5275208"/>
            <a:ext cx="1215135" cy="276999"/>
          </a:xfrm>
          <a:prstGeom prst="rect">
            <a:avLst/>
          </a:prstGeom>
          <a:noFill/>
        </p:spPr>
        <p:txBody>
          <a:bodyPr wrap="square" rtlCol="0">
            <a:spAutoFit/>
          </a:bodyPr>
          <a:lstStyle/>
          <a:p>
            <a:r>
              <a:rPr lang="ja-JP" altLang="en-US" sz="1200" dirty="0" smtClean="0">
                <a:solidFill>
                  <a:schemeClr val="accent1">
                    <a:lumMod val="50000"/>
                  </a:schemeClr>
                </a:solidFill>
                <a:latin typeface="Meiryo UI" panose="020B0604030504040204" pitchFamily="50" charset="-128"/>
                <a:ea typeface="Meiryo UI" panose="020B0604030504040204" pitchFamily="50" charset="-128"/>
                <a:cs typeface="Meiryo UI" panose="020B0604030504040204" pitchFamily="50" charset="-128"/>
              </a:rPr>
              <a:t>リアルタイム</a:t>
            </a:r>
            <a:r>
              <a:rPr lang="ja-JP" altLang="en-US" sz="1200" dirty="0">
                <a:solidFill>
                  <a:schemeClr val="accent1">
                    <a:lumMod val="50000"/>
                  </a:schemeClr>
                </a:solidFill>
                <a:latin typeface="Meiryo UI" panose="020B0604030504040204" pitchFamily="50" charset="-128"/>
                <a:ea typeface="Meiryo UI" panose="020B0604030504040204" pitchFamily="50" charset="-128"/>
                <a:cs typeface="Meiryo UI" panose="020B0604030504040204" pitchFamily="50" charset="-128"/>
              </a:rPr>
              <a:t>性</a:t>
            </a:r>
            <a:endParaRPr kumimoji="1" lang="ja-JP" altLang="en-US" sz="1200" dirty="0">
              <a:solidFill>
                <a:schemeClr val="accent1">
                  <a:lumMod val="50000"/>
                </a:schemeClr>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15" name="テキスト ボックス 14"/>
          <p:cNvSpPr txBox="1"/>
          <p:nvPr/>
        </p:nvSpPr>
        <p:spPr>
          <a:xfrm>
            <a:off x="1776594" y="1988840"/>
            <a:ext cx="815186" cy="276999"/>
          </a:xfrm>
          <a:prstGeom prst="rect">
            <a:avLst/>
          </a:prstGeom>
          <a:noFill/>
        </p:spPr>
        <p:txBody>
          <a:bodyPr wrap="square" rtlCol="0">
            <a:spAutoFit/>
          </a:bodyPr>
          <a:lstStyle/>
          <a:p>
            <a:pPr algn="l"/>
            <a:r>
              <a:rPr kumimoji="1" lang="ja-JP" altLang="en-US" sz="1200" dirty="0" smtClean="0">
                <a:solidFill>
                  <a:schemeClr val="accent1">
                    <a:lumMod val="50000"/>
                  </a:schemeClr>
                </a:solidFill>
                <a:latin typeface="Meiryo UI" panose="020B0604030504040204" pitchFamily="50" charset="-128"/>
                <a:ea typeface="Meiryo UI" panose="020B0604030504040204" pitchFamily="50" charset="-128"/>
                <a:cs typeface="Meiryo UI" panose="020B0604030504040204" pitchFamily="50" charset="-128"/>
              </a:rPr>
              <a:t>活用性</a:t>
            </a:r>
            <a:endParaRPr kumimoji="1" lang="ja-JP" altLang="en-US" sz="1200" dirty="0">
              <a:solidFill>
                <a:schemeClr val="accent1">
                  <a:lumMod val="50000"/>
                </a:schemeClr>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16" name="テキスト ボックス 15"/>
          <p:cNvSpPr txBox="1"/>
          <p:nvPr/>
        </p:nvSpPr>
        <p:spPr>
          <a:xfrm>
            <a:off x="2136634" y="3364269"/>
            <a:ext cx="815186" cy="276999"/>
          </a:xfrm>
          <a:prstGeom prst="rect">
            <a:avLst/>
          </a:prstGeom>
          <a:solidFill>
            <a:schemeClr val="bg1"/>
          </a:solidFill>
        </p:spPr>
        <p:txBody>
          <a:bodyPr wrap="square" rtlCol="0">
            <a:spAutoFit/>
          </a:bodyPr>
          <a:lstStyle/>
          <a:p>
            <a:pPr algn="l"/>
            <a:r>
              <a:rPr kumimoji="1" lang="ja-JP" altLang="en-US" sz="1200" dirty="0" smtClean="0">
                <a:solidFill>
                  <a:schemeClr val="accent1">
                    <a:lumMod val="50000"/>
                  </a:schemeClr>
                </a:solidFill>
                <a:latin typeface="Meiryo UI" panose="020B0604030504040204" pitchFamily="50" charset="-128"/>
                <a:ea typeface="Meiryo UI" panose="020B0604030504040204" pitchFamily="50" charset="-128"/>
                <a:cs typeface="Meiryo UI" panose="020B0604030504040204" pitchFamily="50" charset="-128"/>
              </a:rPr>
              <a:t>第</a:t>
            </a:r>
            <a:r>
              <a:rPr kumimoji="1" lang="en-US" altLang="ja-JP" sz="1200" dirty="0" smtClean="0">
                <a:solidFill>
                  <a:schemeClr val="accent1">
                    <a:lumMod val="50000"/>
                  </a:schemeClr>
                </a:solidFill>
                <a:latin typeface="Meiryo UI" panose="020B0604030504040204" pitchFamily="50" charset="-128"/>
                <a:ea typeface="Meiryo UI" panose="020B0604030504040204" pitchFamily="50" charset="-128"/>
                <a:cs typeface="Meiryo UI" panose="020B0604030504040204" pitchFamily="50" charset="-128"/>
              </a:rPr>
              <a:t>1</a:t>
            </a:r>
            <a:r>
              <a:rPr kumimoji="1" lang="ja-JP" altLang="en-US" sz="1200" dirty="0" smtClean="0">
                <a:solidFill>
                  <a:schemeClr val="accent1">
                    <a:lumMod val="50000"/>
                  </a:schemeClr>
                </a:solidFill>
                <a:latin typeface="Meiryo UI" panose="020B0604030504040204" pitchFamily="50" charset="-128"/>
                <a:ea typeface="Meiryo UI" panose="020B0604030504040204" pitchFamily="50" charset="-128"/>
                <a:cs typeface="Meiryo UI" panose="020B0604030504040204" pitchFamily="50" charset="-128"/>
              </a:rPr>
              <a:t>段階</a:t>
            </a:r>
            <a:endParaRPr kumimoji="1" lang="ja-JP" altLang="en-US" sz="1200" dirty="0">
              <a:solidFill>
                <a:schemeClr val="accent1">
                  <a:lumMod val="50000"/>
                </a:schemeClr>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17" name="テキスト ボックス 16"/>
          <p:cNvSpPr txBox="1"/>
          <p:nvPr/>
        </p:nvSpPr>
        <p:spPr>
          <a:xfrm>
            <a:off x="4071849" y="2489597"/>
            <a:ext cx="815186" cy="276999"/>
          </a:xfrm>
          <a:prstGeom prst="rect">
            <a:avLst/>
          </a:prstGeom>
          <a:solidFill>
            <a:schemeClr val="bg1"/>
          </a:solidFill>
        </p:spPr>
        <p:txBody>
          <a:bodyPr wrap="square" rtlCol="0">
            <a:spAutoFit/>
          </a:bodyPr>
          <a:lstStyle/>
          <a:p>
            <a:pPr algn="l"/>
            <a:r>
              <a:rPr kumimoji="1" lang="ja-JP" altLang="en-US" sz="1200" dirty="0" smtClean="0">
                <a:solidFill>
                  <a:schemeClr val="accent1">
                    <a:lumMod val="50000"/>
                  </a:schemeClr>
                </a:solidFill>
                <a:latin typeface="Meiryo UI" panose="020B0604030504040204" pitchFamily="50" charset="-128"/>
                <a:ea typeface="Meiryo UI" panose="020B0604030504040204" pitchFamily="50" charset="-128"/>
                <a:cs typeface="Meiryo UI" panose="020B0604030504040204" pitchFamily="50" charset="-128"/>
              </a:rPr>
              <a:t>第</a:t>
            </a:r>
            <a:r>
              <a:rPr kumimoji="1" lang="en-US" altLang="ja-JP" sz="1200" dirty="0" smtClean="0">
                <a:solidFill>
                  <a:schemeClr val="accent1">
                    <a:lumMod val="50000"/>
                  </a:schemeClr>
                </a:solidFill>
                <a:latin typeface="Meiryo UI" panose="020B0604030504040204" pitchFamily="50" charset="-128"/>
                <a:ea typeface="Meiryo UI" panose="020B0604030504040204" pitchFamily="50" charset="-128"/>
                <a:cs typeface="Meiryo UI" panose="020B0604030504040204" pitchFamily="50" charset="-128"/>
              </a:rPr>
              <a:t>2</a:t>
            </a:r>
            <a:r>
              <a:rPr kumimoji="1" lang="ja-JP" altLang="en-US" sz="1200" dirty="0" smtClean="0">
                <a:solidFill>
                  <a:schemeClr val="accent1">
                    <a:lumMod val="50000"/>
                  </a:schemeClr>
                </a:solidFill>
                <a:latin typeface="Meiryo UI" panose="020B0604030504040204" pitchFamily="50" charset="-128"/>
                <a:ea typeface="Meiryo UI" panose="020B0604030504040204" pitchFamily="50" charset="-128"/>
                <a:cs typeface="Meiryo UI" panose="020B0604030504040204" pitchFamily="50" charset="-128"/>
              </a:rPr>
              <a:t>段階</a:t>
            </a:r>
            <a:endParaRPr kumimoji="1" lang="ja-JP" altLang="en-US" sz="1200" dirty="0">
              <a:solidFill>
                <a:schemeClr val="accent1">
                  <a:lumMod val="50000"/>
                </a:schemeClr>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18" name="テキスト ボックス 17"/>
          <p:cNvSpPr txBox="1"/>
          <p:nvPr/>
        </p:nvSpPr>
        <p:spPr>
          <a:xfrm>
            <a:off x="6052069" y="1850340"/>
            <a:ext cx="815186" cy="276999"/>
          </a:xfrm>
          <a:prstGeom prst="rect">
            <a:avLst/>
          </a:prstGeom>
          <a:solidFill>
            <a:schemeClr val="bg1"/>
          </a:solidFill>
        </p:spPr>
        <p:txBody>
          <a:bodyPr wrap="square" rtlCol="0">
            <a:spAutoFit/>
          </a:bodyPr>
          <a:lstStyle/>
          <a:p>
            <a:pPr algn="l"/>
            <a:r>
              <a:rPr kumimoji="1" lang="ja-JP" altLang="en-US" sz="1200" dirty="0" smtClean="0">
                <a:solidFill>
                  <a:schemeClr val="accent1">
                    <a:lumMod val="50000"/>
                  </a:schemeClr>
                </a:solidFill>
                <a:latin typeface="Meiryo UI" panose="020B0604030504040204" pitchFamily="50" charset="-128"/>
                <a:ea typeface="Meiryo UI" panose="020B0604030504040204" pitchFamily="50" charset="-128"/>
                <a:cs typeface="Meiryo UI" panose="020B0604030504040204" pitchFamily="50" charset="-128"/>
              </a:rPr>
              <a:t>第</a:t>
            </a:r>
            <a:r>
              <a:rPr kumimoji="1" lang="en-US" altLang="ja-JP" sz="1200" dirty="0" smtClean="0">
                <a:solidFill>
                  <a:schemeClr val="accent1">
                    <a:lumMod val="50000"/>
                  </a:schemeClr>
                </a:solidFill>
                <a:latin typeface="Meiryo UI" panose="020B0604030504040204" pitchFamily="50" charset="-128"/>
                <a:ea typeface="Meiryo UI" panose="020B0604030504040204" pitchFamily="50" charset="-128"/>
                <a:cs typeface="Meiryo UI" panose="020B0604030504040204" pitchFamily="50" charset="-128"/>
              </a:rPr>
              <a:t>3</a:t>
            </a:r>
            <a:r>
              <a:rPr kumimoji="1" lang="ja-JP" altLang="en-US" sz="1200" dirty="0" smtClean="0">
                <a:solidFill>
                  <a:schemeClr val="accent1">
                    <a:lumMod val="50000"/>
                  </a:schemeClr>
                </a:solidFill>
                <a:latin typeface="Meiryo UI" panose="020B0604030504040204" pitchFamily="50" charset="-128"/>
                <a:ea typeface="Meiryo UI" panose="020B0604030504040204" pitchFamily="50" charset="-128"/>
                <a:cs typeface="Meiryo UI" panose="020B0604030504040204" pitchFamily="50" charset="-128"/>
              </a:rPr>
              <a:t>段階</a:t>
            </a:r>
            <a:endParaRPr kumimoji="1" lang="ja-JP" altLang="en-US" sz="1200" dirty="0">
              <a:solidFill>
                <a:schemeClr val="accent1">
                  <a:lumMod val="50000"/>
                </a:schemeClr>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19" name="テキスト ボックス 18"/>
          <p:cNvSpPr txBox="1"/>
          <p:nvPr/>
        </p:nvSpPr>
        <p:spPr>
          <a:xfrm>
            <a:off x="2136634" y="3833899"/>
            <a:ext cx="1664408" cy="1015663"/>
          </a:xfrm>
          <a:prstGeom prst="rect">
            <a:avLst/>
          </a:prstGeom>
          <a:noFill/>
        </p:spPr>
        <p:txBody>
          <a:bodyPr wrap="square" rtlCol="0">
            <a:spAutoFit/>
          </a:bodyPr>
          <a:lstStyle/>
          <a:p>
            <a:pPr algn="l"/>
            <a:r>
              <a:rPr lang="ja-JP" altLang="en-US" sz="1200" b="0" dirty="0" smtClean="0">
                <a:solidFill>
                  <a:schemeClr val="accent5">
                    <a:lumMod val="25000"/>
                  </a:schemeClr>
                </a:solidFill>
                <a:latin typeface="Meiryo UI" panose="020B0604030504040204" pitchFamily="50" charset="-128"/>
                <a:ea typeface="Meiryo UI" panose="020B0604030504040204" pitchFamily="50" charset="-128"/>
                <a:cs typeface="Meiryo UI" panose="020B0604030504040204" pitchFamily="50" charset="-128"/>
              </a:rPr>
              <a:t>ＧＩＳ</a:t>
            </a:r>
            <a:r>
              <a:rPr kumimoji="1" lang="ja-JP" altLang="en-US" sz="1200" b="0" dirty="0" smtClean="0">
                <a:solidFill>
                  <a:schemeClr val="accent5">
                    <a:lumMod val="25000"/>
                  </a:schemeClr>
                </a:solidFill>
                <a:latin typeface="Meiryo UI" panose="020B0604030504040204" pitchFamily="50" charset="-128"/>
                <a:ea typeface="Meiryo UI" panose="020B0604030504040204" pitchFamily="50" charset="-128"/>
                <a:cs typeface="Meiryo UI" panose="020B0604030504040204" pitchFamily="50" charset="-128"/>
              </a:rPr>
              <a:t>に搭載済みの国勢調査データ</a:t>
            </a:r>
            <a:r>
              <a:rPr lang="ja-JP" altLang="en-US" sz="1200" b="0" dirty="0" smtClean="0">
                <a:solidFill>
                  <a:schemeClr val="accent5">
                    <a:lumMod val="25000"/>
                  </a:schemeClr>
                </a:solidFill>
                <a:latin typeface="Meiryo UI" panose="020B0604030504040204" pitchFamily="50" charset="-128"/>
                <a:ea typeface="Meiryo UI" panose="020B0604030504040204" pitchFamily="50" charset="-128"/>
                <a:cs typeface="Meiryo UI" panose="020B0604030504040204" pitchFamily="50" charset="-128"/>
              </a:rPr>
              <a:t>（</a:t>
            </a:r>
            <a:r>
              <a:rPr lang="en-US" altLang="ja-JP" sz="1200" b="0" dirty="0" smtClean="0">
                <a:solidFill>
                  <a:schemeClr val="accent5">
                    <a:lumMod val="25000"/>
                  </a:schemeClr>
                </a:solidFill>
                <a:latin typeface="Meiryo UI" panose="020B0604030504040204" pitchFamily="50" charset="-128"/>
                <a:ea typeface="Meiryo UI" panose="020B0604030504040204" pitchFamily="50" charset="-128"/>
                <a:cs typeface="Meiryo UI" panose="020B0604030504040204" pitchFamily="50" charset="-128"/>
              </a:rPr>
              <a:t>H17</a:t>
            </a:r>
            <a:r>
              <a:rPr lang="ja-JP" altLang="en-US" sz="1200" b="0" dirty="0" smtClean="0">
                <a:solidFill>
                  <a:schemeClr val="accent5">
                    <a:lumMod val="25000"/>
                  </a:schemeClr>
                </a:solidFill>
                <a:latin typeface="Meiryo UI" panose="020B0604030504040204" pitchFamily="50" charset="-128"/>
                <a:ea typeface="Meiryo UI" panose="020B0604030504040204" pitchFamily="50" charset="-128"/>
                <a:cs typeface="Meiryo UI" panose="020B0604030504040204" pitchFamily="50" charset="-128"/>
              </a:rPr>
              <a:t>・</a:t>
            </a:r>
            <a:r>
              <a:rPr lang="en-US" altLang="ja-JP" sz="1200" b="0" dirty="0" smtClean="0">
                <a:solidFill>
                  <a:schemeClr val="accent5">
                    <a:lumMod val="25000"/>
                  </a:schemeClr>
                </a:solidFill>
                <a:latin typeface="Meiryo UI" panose="020B0604030504040204" pitchFamily="50" charset="-128"/>
                <a:ea typeface="Meiryo UI" panose="020B0604030504040204" pitchFamily="50" charset="-128"/>
                <a:cs typeface="Meiryo UI" panose="020B0604030504040204" pitchFamily="50" charset="-128"/>
              </a:rPr>
              <a:t>H22</a:t>
            </a:r>
            <a:r>
              <a:rPr lang="ja-JP" altLang="en-US" sz="1200" b="0" dirty="0" smtClean="0">
                <a:solidFill>
                  <a:schemeClr val="accent5">
                    <a:lumMod val="25000"/>
                  </a:schemeClr>
                </a:solidFill>
                <a:latin typeface="Meiryo UI" panose="020B0604030504040204" pitchFamily="50" charset="-128"/>
                <a:ea typeface="Meiryo UI" panose="020B0604030504040204" pitchFamily="50" charset="-128"/>
                <a:cs typeface="Meiryo UI" panose="020B0604030504040204" pitchFamily="50" charset="-128"/>
              </a:rPr>
              <a:t>）を使って年齢階層別人口分布を作成</a:t>
            </a:r>
            <a:endParaRPr kumimoji="1" lang="en-US" altLang="ja-JP" sz="1200" b="0" dirty="0" smtClean="0">
              <a:solidFill>
                <a:schemeClr val="accent5">
                  <a:lumMod val="25000"/>
                </a:schemeClr>
              </a:solidFill>
              <a:latin typeface="Meiryo UI" panose="020B0604030504040204" pitchFamily="50" charset="-128"/>
              <a:ea typeface="Meiryo UI" panose="020B0604030504040204" pitchFamily="50" charset="-128"/>
              <a:cs typeface="Meiryo UI" panose="020B0604030504040204" pitchFamily="50" charset="-128"/>
            </a:endParaRPr>
          </a:p>
          <a:p>
            <a:pPr algn="l"/>
            <a:endParaRPr kumimoji="1" lang="ja-JP" altLang="en-US" sz="1200" b="0" dirty="0">
              <a:solidFill>
                <a:schemeClr val="accent5">
                  <a:lumMod val="25000"/>
                </a:schemeClr>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20" name="テキスト ボックス 19"/>
          <p:cNvSpPr txBox="1"/>
          <p:nvPr/>
        </p:nvSpPr>
        <p:spPr>
          <a:xfrm>
            <a:off x="4085936" y="2933945"/>
            <a:ext cx="1701199" cy="1200329"/>
          </a:xfrm>
          <a:prstGeom prst="rect">
            <a:avLst/>
          </a:prstGeom>
          <a:noFill/>
        </p:spPr>
        <p:txBody>
          <a:bodyPr wrap="square" rtlCol="0">
            <a:spAutoFit/>
          </a:bodyPr>
          <a:lstStyle/>
          <a:p>
            <a:pPr algn="l"/>
            <a:r>
              <a:rPr kumimoji="1" lang="ja-JP" altLang="en-US" sz="1200" b="0" dirty="0" smtClean="0">
                <a:solidFill>
                  <a:schemeClr val="accent5">
                    <a:lumMod val="25000"/>
                  </a:schemeClr>
                </a:solidFill>
                <a:latin typeface="Meiryo UI" panose="020B0604030504040204" pitchFamily="50" charset="-128"/>
                <a:ea typeface="Meiryo UI" panose="020B0604030504040204" pitchFamily="50" charset="-128"/>
                <a:cs typeface="Meiryo UI" panose="020B0604030504040204" pitchFamily="50" charset="-128"/>
              </a:rPr>
              <a:t>ＧＩＳに搭載済みの大字、自治会、学校区など任意の単位で集計した人口・世帯数（</a:t>
            </a:r>
            <a:r>
              <a:rPr lang="en-US" altLang="ja-JP" sz="1200" b="0" dirty="0" smtClean="0">
                <a:solidFill>
                  <a:schemeClr val="accent5">
                    <a:lumMod val="25000"/>
                  </a:schemeClr>
                </a:solidFill>
                <a:latin typeface="Meiryo UI" panose="020B0604030504040204" pitchFamily="50" charset="-128"/>
                <a:ea typeface="Meiryo UI" panose="020B0604030504040204" pitchFamily="50" charset="-128"/>
                <a:cs typeface="Meiryo UI" panose="020B0604030504040204" pitchFamily="50" charset="-128"/>
              </a:rPr>
              <a:t>CSV</a:t>
            </a:r>
            <a:r>
              <a:rPr lang="ja-JP" altLang="en-US" sz="1200" b="0" dirty="0" smtClean="0">
                <a:solidFill>
                  <a:schemeClr val="accent5">
                    <a:lumMod val="25000"/>
                  </a:schemeClr>
                </a:solidFill>
                <a:latin typeface="Meiryo UI" panose="020B0604030504040204" pitchFamily="50" charset="-128"/>
                <a:ea typeface="Meiryo UI" panose="020B0604030504040204" pitchFamily="50" charset="-128"/>
                <a:cs typeface="Meiryo UI" panose="020B0604030504040204" pitchFamily="50" charset="-128"/>
              </a:rPr>
              <a:t>形式</a:t>
            </a:r>
            <a:r>
              <a:rPr kumimoji="1" lang="ja-JP" altLang="en-US" sz="1200" b="0" dirty="0" smtClean="0">
                <a:solidFill>
                  <a:schemeClr val="accent5">
                    <a:lumMod val="25000"/>
                  </a:schemeClr>
                </a:solidFill>
                <a:latin typeface="Meiryo UI" panose="020B0604030504040204" pitchFamily="50" charset="-128"/>
                <a:ea typeface="Meiryo UI" panose="020B0604030504040204" pitchFamily="50" charset="-128"/>
                <a:cs typeface="Meiryo UI" panose="020B0604030504040204" pitchFamily="50" charset="-128"/>
              </a:rPr>
              <a:t>）を図形データに割当てて分布を作成</a:t>
            </a:r>
            <a:endParaRPr kumimoji="1" lang="ja-JP" altLang="en-US" sz="1200" b="0" dirty="0">
              <a:solidFill>
                <a:schemeClr val="accent5">
                  <a:lumMod val="25000"/>
                </a:schemeClr>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21" name="テキスト ボックス 20"/>
          <p:cNvSpPr txBox="1"/>
          <p:nvPr/>
        </p:nvSpPr>
        <p:spPr>
          <a:xfrm>
            <a:off x="6052069" y="2297196"/>
            <a:ext cx="1673207" cy="1200329"/>
          </a:xfrm>
          <a:prstGeom prst="rect">
            <a:avLst/>
          </a:prstGeom>
          <a:noFill/>
        </p:spPr>
        <p:txBody>
          <a:bodyPr wrap="square" rtlCol="0">
            <a:spAutoFit/>
          </a:bodyPr>
          <a:lstStyle/>
          <a:p>
            <a:pPr algn="l"/>
            <a:r>
              <a:rPr lang="ja-JP" altLang="en-US" sz="1200" b="0" dirty="0">
                <a:solidFill>
                  <a:schemeClr val="accent5">
                    <a:lumMod val="25000"/>
                  </a:schemeClr>
                </a:solidFill>
                <a:latin typeface="Meiryo UI" panose="020B0604030504040204" pitchFamily="50" charset="-128"/>
                <a:ea typeface="Meiryo UI" panose="020B0604030504040204" pitchFamily="50" charset="-128"/>
                <a:cs typeface="Meiryo UI" panose="020B0604030504040204" pitchFamily="50" charset="-128"/>
              </a:rPr>
              <a:t>個人情報</a:t>
            </a:r>
            <a:r>
              <a:rPr lang="ja-JP" altLang="en-US" sz="1200" b="0" dirty="0" smtClean="0">
                <a:solidFill>
                  <a:schemeClr val="accent5">
                    <a:lumMod val="25000"/>
                  </a:schemeClr>
                </a:solidFill>
                <a:latin typeface="Meiryo UI" panose="020B0604030504040204" pitchFamily="50" charset="-128"/>
                <a:ea typeface="Meiryo UI" panose="020B0604030504040204" pitchFamily="50" charset="-128"/>
                <a:cs typeface="Meiryo UI" panose="020B0604030504040204" pitchFamily="50" charset="-128"/>
              </a:rPr>
              <a:t>を秘匿化した住基ポイントデータを、ＧＩＳに搭載済みの大字、自治会、学校区などの任意の単位で集計して分布を作成</a:t>
            </a:r>
            <a:endParaRPr kumimoji="1" lang="ja-JP" altLang="en-US" sz="1200" b="0" dirty="0">
              <a:solidFill>
                <a:schemeClr val="accent5">
                  <a:lumMod val="25000"/>
                </a:schemeClr>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22" name="下カーブ矢印 21"/>
          <p:cNvSpPr/>
          <p:nvPr/>
        </p:nvSpPr>
        <p:spPr bwMode="auto">
          <a:xfrm rot="19064789">
            <a:off x="3132543" y="2708494"/>
            <a:ext cx="765085" cy="357965"/>
          </a:xfrm>
          <a:prstGeom prst="curvedDownArrow">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none" lIns="91440" tIns="45720" rIns="91440" bIns="45720" numCol="1" spcCol="0" rtlCol="0" fromWordArt="0" anchor="b" anchorCtr="0" forceAA="0" compatLnSpc="1">
            <a:prstTxWarp prst="textNoShape">
              <a:avLst/>
            </a:prstTxWarp>
            <a:noAutofit/>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400" b="1" i="0" u="none" strike="noStrike" cap="none" normalizeH="0" baseline="0" smtClean="0">
              <a:ln>
                <a:noFill/>
              </a:ln>
              <a:solidFill>
                <a:schemeClr val="tx1"/>
              </a:solidFill>
              <a:effectLst/>
              <a:latin typeface="Arial" charset="0"/>
              <a:ea typeface="ＭＳ Ｐゴシック" pitchFamily="50" charset="-128"/>
            </a:endParaRPr>
          </a:p>
        </p:txBody>
      </p:sp>
      <p:sp>
        <p:nvSpPr>
          <p:cNvPr id="23" name="下カーブ矢印 22"/>
          <p:cNvSpPr/>
          <p:nvPr/>
        </p:nvSpPr>
        <p:spPr bwMode="auto">
          <a:xfrm rot="19064789">
            <a:off x="5088012" y="1974538"/>
            <a:ext cx="765085" cy="357965"/>
          </a:xfrm>
          <a:prstGeom prst="curvedDownArrow">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none" lIns="91440" tIns="45720" rIns="91440" bIns="45720" numCol="1" spcCol="0" rtlCol="0" fromWordArt="0" anchor="b" anchorCtr="0" forceAA="0" compatLnSpc="1">
            <a:prstTxWarp prst="textNoShape">
              <a:avLst/>
            </a:prstTxWarp>
            <a:noAutofit/>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400" b="1" i="0" u="none" strike="noStrike" cap="none" normalizeH="0" baseline="0" smtClean="0">
              <a:ln>
                <a:noFill/>
              </a:ln>
              <a:solidFill>
                <a:schemeClr val="tx1"/>
              </a:solidFill>
              <a:effectLst/>
              <a:latin typeface="Arial" charset="0"/>
              <a:ea typeface="ＭＳ Ｐゴシック" pitchFamily="50" charset="-128"/>
            </a:endParaRPr>
          </a:p>
        </p:txBody>
      </p:sp>
      <p:sp>
        <p:nvSpPr>
          <p:cNvPr id="27" name="テキスト ボックス 26"/>
          <p:cNvSpPr txBox="1"/>
          <p:nvPr/>
        </p:nvSpPr>
        <p:spPr>
          <a:xfrm>
            <a:off x="2051109" y="3617440"/>
            <a:ext cx="1437224" cy="261610"/>
          </a:xfrm>
          <a:prstGeom prst="rect">
            <a:avLst/>
          </a:prstGeom>
          <a:noFill/>
        </p:spPr>
        <p:txBody>
          <a:bodyPr wrap="square" rtlCol="0">
            <a:spAutoFit/>
          </a:bodyPr>
          <a:lstStyle/>
          <a:p>
            <a:pPr algn="l"/>
            <a:r>
              <a:rPr lang="ja-JP" altLang="en-US" sz="1100" dirty="0">
                <a:latin typeface="Meiryo UI" panose="020B0604030504040204" pitchFamily="50" charset="-128"/>
                <a:ea typeface="Meiryo UI" panose="020B0604030504040204" pitchFamily="50" charset="-128"/>
                <a:cs typeface="Meiryo UI" panose="020B0604030504040204" pitchFamily="50" charset="-128"/>
              </a:rPr>
              <a:t>国勢</a:t>
            </a:r>
            <a:r>
              <a:rPr lang="ja-JP" altLang="en-US" sz="1100" dirty="0" smtClean="0">
                <a:latin typeface="Meiryo UI" panose="020B0604030504040204" pitchFamily="50" charset="-128"/>
                <a:ea typeface="Meiryo UI" panose="020B0604030504040204" pitchFamily="50" charset="-128"/>
                <a:cs typeface="Meiryo UI" panose="020B0604030504040204" pitchFamily="50" charset="-128"/>
              </a:rPr>
              <a:t>調査人口分析</a:t>
            </a:r>
            <a:endParaRPr kumimoji="1" lang="ja-JP" altLang="en-US" sz="1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28" name="テキスト ボックス 27"/>
          <p:cNvSpPr txBox="1"/>
          <p:nvPr/>
        </p:nvSpPr>
        <p:spPr>
          <a:xfrm>
            <a:off x="4012372" y="2712402"/>
            <a:ext cx="1684751" cy="261610"/>
          </a:xfrm>
          <a:prstGeom prst="rect">
            <a:avLst/>
          </a:prstGeom>
          <a:noFill/>
        </p:spPr>
        <p:txBody>
          <a:bodyPr wrap="square" rtlCol="0">
            <a:spAutoFit/>
          </a:bodyPr>
          <a:lstStyle/>
          <a:p>
            <a:pPr algn="l"/>
            <a:r>
              <a:rPr kumimoji="1" lang="ja-JP" altLang="en-US" sz="1100" dirty="0" smtClean="0">
                <a:latin typeface="Meiryo UI" panose="020B0604030504040204" pitchFamily="50" charset="-128"/>
                <a:ea typeface="Meiryo UI" panose="020B0604030504040204" pitchFamily="50" charset="-128"/>
                <a:cs typeface="Meiryo UI" panose="020B0604030504040204" pitchFamily="50" charset="-128"/>
              </a:rPr>
              <a:t>任意区域での人口分析</a:t>
            </a:r>
            <a:endParaRPr kumimoji="1" lang="ja-JP" altLang="en-US" sz="1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29" name="テキスト ボックス 28"/>
          <p:cNvSpPr txBox="1"/>
          <p:nvPr/>
        </p:nvSpPr>
        <p:spPr>
          <a:xfrm>
            <a:off x="5960297" y="2078850"/>
            <a:ext cx="1684751" cy="261610"/>
          </a:xfrm>
          <a:prstGeom prst="rect">
            <a:avLst/>
          </a:prstGeom>
          <a:noFill/>
        </p:spPr>
        <p:txBody>
          <a:bodyPr wrap="square" rtlCol="0">
            <a:spAutoFit/>
          </a:bodyPr>
          <a:lstStyle/>
          <a:p>
            <a:pPr algn="l"/>
            <a:r>
              <a:rPr kumimoji="1" lang="ja-JP" altLang="en-US" sz="1100" dirty="0" smtClean="0">
                <a:latin typeface="Meiryo UI" panose="020B0604030504040204" pitchFamily="50" charset="-128"/>
                <a:ea typeface="Meiryo UI" panose="020B0604030504040204" pitchFamily="50" charset="-128"/>
                <a:cs typeface="Meiryo UI" panose="020B0604030504040204" pitchFamily="50" charset="-128"/>
              </a:rPr>
              <a:t>住基ポイント人口分析</a:t>
            </a:r>
            <a:endParaRPr kumimoji="1" lang="ja-JP" altLang="en-US" sz="1100" dirty="0">
              <a:latin typeface="Meiryo UI" panose="020B0604030504040204" pitchFamily="50" charset="-128"/>
              <a:ea typeface="Meiryo UI" panose="020B0604030504040204" pitchFamily="50" charset="-128"/>
              <a:cs typeface="Meiryo UI" panose="020B0604030504040204" pitchFamily="50" charset="-128"/>
            </a:endParaRPr>
          </a:p>
        </p:txBody>
      </p:sp>
    </p:spTree>
    <p:extLst>
      <p:ext uri="{BB962C8B-B14F-4D97-AF65-F5344CB8AC3E}">
        <p14:creationId xmlns:p14="http://schemas.microsoft.com/office/powerpoint/2010/main" val="2220271021"/>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6"/>
          <p:cNvSpPr txBox="1">
            <a:spLocks noGrp="1" noChangeArrowheads="1"/>
          </p:cNvSpPr>
          <p:nvPr/>
        </p:nvSpPr>
        <p:spPr bwMode="auto">
          <a:xfrm>
            <a:off x="6553200" y="6381750"/>
            <a:ext cx="21336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r" eaLnBrk="1" hangingPunct="1">
              <a:spcBef>
                <a:spcPct val="0"/>
              </a:spcBef>
              <a:buClrTx/>
              <a:buFontTx/>
              <a:buNone/>
            </a:pPr>
            <a:fld id="{5C7A48E8-9941-4758-9AD7-4ACF36B42A8A}" type="slidenum">
              <a:rPr lang="en-US" altLang="ja-JP" sz="1400">
                <a:solidFill>
                  <a:srgbClr val="000000"/>
                </a:solidFill>
              </a:rPr>
              <a:pPr algn="r" eaLnBrk="1" hangingPunct="1">
                <a:spcBef>
                  <a:spcPct val="0"/>
                </a:spcBef>
                <a:buClrTx/>
                <a:buFontTx/>
                <a:buNone/>
              </a:pPr>
              <a:t>24</a:t>
            </a:fld>
            <a:endParaRPr lang="en-US" altLang="ja-JP" sz="1400">
              <a:solidFill>
                <a:srgbClr val="000000"/>
              </a:solidFill>
            </a:endParaRPr>
          </a:p>
        </p:txBody>
      </p:sp>
      <p:sp>
        <p:nvSpPr>
          <p:cNvPr id="33795" name="Rectangle 6"/>
          <p:cNvSpPr txBox="1">
            <a:spLocks noGrp="1" noChangeArrowheads="1"/>
          </p:cNvSpPr>
          <p:nvPr/>
        </p:nvSpPr>
        <p:spPr bwMode="auto">
          <a:xfrm>
            <a:off x="6553200" y="6381750"/>
            <a:ext cx="21336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r" eaLnBrk="1" hangingPunct="1">
              <a:spcBef>
                <a:spcPct val="0"/>
              </a:spcBef>
              <a:buClrTx/>
              <a:buFontTx/>
              <a:buNone/>
            </a:pPr>
            <a:fld id="{30505255-57ED-483F-B6A3-2AE4656365CD}" type="slidenum">
              <a:rPr lang="en-US" altLang="ja-JP" sz="1400">
                <a:solidFill>
                  <a:srgbClr val="000000"/>
                </a:solidFill>
              </a:rPr>
              <a:pPr algn="r" eaLnBrk="1" hangingPunct="1">
                <a:spcBef>
                  <a:spcPct val="0"/>
                </a:spcBef>
                <a:buClrTx/>
                <a:buFontTx/>
                <a:buNone/>
              </a:pPr>
              <a:t>24</a:t>
            </a:fld>
            <a:endParaRPr lang="en-US" altLang="ja-JP" sz="1400">
              <a:solidFill>
                <a:srgbClr val="000000"/>
              </a:solidFill>
            </a:endParaRPr>
          </a:p>
        </p:txBody>
      </p:sp>
      <p:sp>
        <p:nvSpPr>
          <p:cNvPr id="6" name="Rectangle 27"/>
          <p:cNvSpPr txBox="1">
            <a:spLocks noChangeArrowheads="1"/>
          </p:cNvSpPr>
          <p:nvPr/>
        </p:nvSpPr>
        <p:spPr bwMode="auto">
          <a:xfrm>
            <a:off x="153988" y="77788"/>
            <a:ext cx="8810625" cy="503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cs typeface="+mj-cs"/>
              </a:defRPr>
            </a:lvl1pPr>
            <a:lvl2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2pPr>
            <a:lvl3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3pPr>
            <a:lvl4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4pPr>
            <a:lvl5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5pPr>
            <a:lvl6pPr marL="457200" algn="ctr" rtl="0" eaLnBrk="1" fontAlgn="base" hangingPunct="1">
              <a:spcBef>
                <a:spcPct val="0"/>
              </a:spcBef>
              <a:spcAft>
                <a:spcPct val="0"/>
              </a:spcAft>
              <a:defRPr kumimoji="1" sz="3600">
                <a:solidFill>
                  <a:schemeClr val="bg1"/>
                </a:solidFill>
                <a:latin typeface="Arial" charset="0"/>
                <a:ea typeface="ＭＳ Ｐゴシック" pitchFamily="50" charset="-128"/>
              </a:defRPr>
            </a:lvl6pPr>
            <a:lvl7pPr marL="914400" algn="ctr" rtl="0" eaLnBrk="1" fontAlgn="base" hangingPunct="1">
              <a:spcBef>
                <a:spcPct val="0"/>
              </a:spcBef>
              <a:spcAft>
                <a:spcPct val="0"/>
              </a:spcAft>
              <a:defRPr kumimoji="1" sz="3600">
                <a:solidFill>
                  <a:schemeClr val="bg1"/>
                </a:solidFill>
                <a:latin typeface="Arial" charset="0"/>
                <a:ea typeface="ＭＳ Ｐゴシック" pitchFamily="50" charset="-128"/>
              </a:defRPr>
            </a:lvl7pPr>
            <a:lvl8pPr marL="1371600" algn="ctr" rtl="0" eaLnBrk="1" fontAlgn="base" hangingPunct="1">
              <a:spcBef>
                <a:spcPct val="0"/>
              </a:spcBef>
              <a:spcAft>
                <a:spcPct val="0"/>
              </a:spcAft>
              <a:defRPr kumimoji="1" sz="3600">
                <a:solidFill>
                  <a:schemeClr val="bg1"/>
                </a:solidFill>
                <a:latin typeface="Arial" charset="0"/>
                <a:ea typeface="ＭＳ Ｐゴシック" pitchFamily="50" charset="-128"/>
              </a:defRPr>
            </a:lvl8pPr>
            <a:lvl9pPr marL="1828800" algn="ctr" rtl="0" eaLnBrk="1" fontAlgn="base" hangingPunct="1">
              <a:spcBef>
                <a:spcPct val="0"/>
              </a:spcBef>
              <a:spcAft>
                <a:spcPct val="0"/>
              </a:spcAft>
              <a:defRPr kumimoji="1" sz="3600">
                <a:solidFill>
                  <a:schemeClr val="bg1"/>
                </a:solidFill>
                <a:latin typeface="Arial" charset="0"/>
                <a:ea typeface="ＭＳ Ｐゴシック" pitchFamily="50" charset="-128"/>
              </a:defRPr>
            </a:lvl9pPr>
          </a:lstStyle>
          <a:p>
            <a:pPr algn="l" eaLnBrk="1" hangingPunct="1">
              <a:defRPr/>
            </a:pPr>
            <a:r>
              <a:rPr lang="ja-JP" altLang="en-US" sz="3200" kern="0" spc="-150" dirty="0" smtClean="0">
                <a:solidFill>
                  <a:srgbClr val="FFFFFF"/>
                </a:solidFill>
              </a:rPr>
              <a:t>４－２．</a:t>
            </a:r>
            <a:r>
              <a:rPr lang="en-US" altLang="ja-JP" sz="3200" kern="0" spc="-150" dirty="0" smtClean="0">
                <a:solidFill>
                  <a:srgbClr val="FFFFFF"/>
                </a:solidFill>
              </a:rPr>
              <a:t>GIS</a:t>
            </a:r>
            <a:r>
              <a:rPr lang="ja-JP" altLang="en-US" sz="3200" kern="0" spc="-150" dirty="0" smtClean="0">
                <a:solidFill>
                  <a:srgbClr val="FFFFFF"/>
                </a:solidFill>
              </a:rPr>
              <a:t>を使った人口分析の種類</a:t>
            </a:r>
          </a:p>
        </p:txBody>
      </p:sp>
      <p:sp>
        <p:nvSpPr>
          <p:cNvPr id="8" name="Rectangle 3"/>
          <p:cNvSpPr txBox="1">
            <a:spLocks noChangeArrowheads="1"/>
          </p:cNvSpPr>
          <p:nvPr/>
        </p:nvSpPr>
        <p:spPr bwMode="auto">
          <a:xfrm>
            <a:off x="197397" y="764704"/>
            <a:ext cx="8774112" cy="7492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rgbClr val="006666"/>
              </a:buClr>
              <a:buFont typeface="Wingdings" pitchFamily="2" charset="2"/>
              <a:buChar char="n"/>
              <a:defRPr kumimoji="1" lang="ja-JP" altLang="en-US" sz="3200" dirty="0">
                <a:solidFill>
                  <a:schemeClr val="tx1"/>
                </a:solidFill>
                <a:latin typeface="HGPｺﾞｼｯｸE" pitchFamily="50" charset="-128"/>
                <a:ea typeface="HGPｺﾞｼｯｸE" pitchFamily="50" charset="-128"/>
                <a:cs typeface="+mn-cs"/>
              </a:defRPr>
            </a:lvl1pPr>
            <a:lvl2pPr marL="742950" indent="-285750" algn="l" rtl="0" eaLnBrk="0" fontAlgn="base" hangingPunct="0">
              <a:spcBef>
                <a:spcPct val="20000"/>
              </a:spcBef>
              <a:spcAft>
                <a:spcPct val="0"/>
              </a:spcAft>
              <a:buClr>
                <a:srgbClr val="669900"/>
              </a:buClr>
              <a:buFont typeface="Wingdings" pitchFamily="2" charset="2"/>
              <a:buChar char="l"/>
              <a:defRPr kumimoji="1" lang="ja-JP" altLang="en-US" sz="2800" dirty="0">
                <a:solidFill>
                  <a:schemeClr val="tx1"/>
                </a:solidFill>
                <a:latin typeface="HGPｺﾞｼｯｸE" pitchFamily="50" charset="-128"/>
                <a:ea typeface="HGPｺﾞｼｯｸE" pitchFamily="50" charset="-128"/>
              </a:defRPr>
            </a:lvl2pPr>
            <a:lvl3pPr marL="1143000" indent="-228600" algn="l" rtl="0" eaLnBrk="0" fontAlgn="base" hangingPunct="0">
              <a:spcBef>
                <a:spcPct val="20000"/>
              </a:spcBef>
              <a:spcAft>
                <a:spcPct val="0"/>
              </a:spcAft>
              <a:buClr>
                <a:srgbClr val="FF3300"/>
              </a:buClr>
              <a:buFont typeface="Wingdings" pitchFamily="2" charset="2"/>
              <a:buChar char="ª"/>
              <a:defRPr kumimoji="1" lang="ja-JP" altLang="en-US" sz="2400" dirty="0">
                <a:solidFill>
                  <a:schemeClr val="tx1"/>
                </a:solidFill>
                <a:latin typeface="HGPｺﾞｼｯｸE" pitchFamily="50" charset="-128"/>
                <a:ea typeface="HGPｺﾞｼｯｸE" pitchFamily="50" charset="-128"/>
              </a:defRPr>
            </a:lvl3pPr>
            <a:lvl4pPr marL="1600200" indent="-228600" algn="l" rtl="0" eaLnBrk="0" fontAlgn="base" hangingPunct="0">
              <a:spcBef>
                <a:spcPct val="20000"/>
              </a:spcBef>
              <a:spcAft>
                <a:spcPct val="0"/>
              </a:spcAft>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rtl="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algn="l" rtl="0" eaLnBrk="1" fontAlgn="base" hangingPunct="1">
              <a:spcBef>
                <a:spcPct val="20000"/>
              </a:spcBef>
              <a:spcAft>
                <a:spcPct val="0"/>
              </a:spcAft>
              <a:buChar char="»"/>
              <a:defRPr kumimoji="1" sz="2000">
                <a:solidFill>
                  <a:schemeClr val="tx1"/>
                </a:solidFill>
                <a:latin typeface="+mn-lt"/>
                <a:ea typeface="+mn-ea"/>
              </a:defRPr>
            </a:lvl6pPr>
            <a:lvl7pPr marL="2971800" indent="-228600" algn="l" rtl="0" eaLnBrk="1" fontAlgn="base" hangingPunct="1">
              <a:spcBef>
                <a:spcPct val="20000"/>
              </a:spcBef>
              <a:spcAft>
                <a:spcPct val="0"/>
              </a:spcAft>
              <a:buChar char="»"/>
              <a:defRPr kumimoji="1" sz="2000">
                <a:solidFill>
                  <a:schemeClr val="tx1"/>
                </a:solidFill>
                <a:latin typeface="+mn-lt"/>
                <a:ea typeface="+mn-ea"/>
              </a:defRPr>
            </a:lvl7pPr>
            <a:lvl8pPr marL="3429000" indent="-228600" algn="l" rtl="0" eaLnBrk="1" fontAlgn="base" hangingPunct="1">
              <a:spcBef>
                <a:spcPct val="20000"/>
              </a:spcBef>
              <a:spcAft>
                <a:spcPct val="0"/>
              </a:spcAft>
              <a:buChar char="»"/>
              <a:defRPr kumimoji="1" sz="2000">
                <a:solidFill>
                  <a:schemeClr val="tx1"/>
                </a:solidFill>
                <a:latin typeface="+mn-lt"/>
                <a:ea typeface="+mn-ea"/>
              </a:defRPr>
            </a:lvl8pPr>
            <a:lvl9pPr marL="3886200" indent="-228600" algn="l" rtl="0" eaLnBrk="1" fontAlgn="base" hangingPunct="1">
              <a:spcBef>
                <a:spcPct val="20000"/>
              </a:spcBef>
              <a:spcAft>
                <a:spcPct val="0"/>
              </a:spcAft>
              <a:buChar char="»"/>
              <a:defRPr kumimoji="1" sz="2000">
                <a:solidFill>
                  <a:schemeClr val="tx1"/>
                </a:solidFill>
                <a:latin typeface="+mn-lt"/>
                <a:ea typeface="+mn-ea"/>
              </a:defRPr>
            </a:lvl9pPr>
          </a:lstStyle>
          <a:p>
            <a:pPr eaLnBrk="1" hangingPunct="1"/>
            <a:r>
              <a:rPr lang="ja-JP" altLang="en-US" sz="2400" kern="0" dirty="0" smtClean="0">
                <a:solidFill>
                  <a:srgbClr val="000000"/>
                </a:solidFill>
              </a:rPr>
              <a:t>第１段階　国勢調査人口分析　</a:t>
            </a:r>
            <a:endParaRPr sz="2400" kern="0" dirty="0" smtClean="0">
              <a:solidFill>
                <a:srgbClr val="000000"/>
              </a:solidFill>
            </a:endParaRPr>
          </a:p>
        </p:txBody>
      </p:sp>
      <p:graphicFrame>
        <p:nvGraphicFramePr>
          <p:cNvPr id="30" name="表 29"/>
          <p:cNvGraphicFramePr>
            <a:graphicFrameLocks noGrp="1"/>
          </p:cNvGraphicFramePr>
          <p:nvPr>
            <p:extLst>
              <p:ext uri="{D42A27DB-BD31-4B8C-83A1-F6EECF244321}">
                <p14:modId xmlns:p14="http://schemas.microsoft.com/office/powerpoint/2010/main" val="2796041939"/>
              </p:ext>
            </p:extLst>
          </p:nvPr>
        </p:nvGraphicFramePr>
        <p:xfrm>
          <a:off x="373834" y="1286913"/>
          <a:ext cx="7942582" cy="1965960"/>
        </p:xfrm>
        <a:graphic>
          <a:graphicData uri="http://schemas.openxmlformats.org/drawingml/2006/table">
            <a:tbl>
              <a:tblPr/>
              <a:tblGrid>
                <a:gridCol w="2231065">
                  <a:extLst>
                    <a:ext uri="{9D8B030D-6E8A-4147-A177-3AD203B41FA5}">
                      <a16:colId xmlns:a16="http://schemas.microsoft.com/office/drawing/2014/main" val="20000"/>
                    </a:ext>
                  </a:extLst>
                </a:gridCol>
                <a:gridCol w="5711517">
                  <a:extLst>
                    <a:ext uri="{9D8B030D-6E8A-4147-A177-3AD203B41FA5}">
                      <a16:colId xmlns:a16="http://schemas.microsoft.com/office/drawing/2014/main" val="20001"/>
                    </a:ext>
                  </a:extLst>
                </a:gridCol>
              </a:tblGrid>
              <a:tr h="167679">
                <a:tc>
                  <a:txBody>
                    <a:bodyPr/>
                    <a:lstStyle/>
                    <a:p>
                      <a:r>
                        <a:rPr kumimoji="1" lang="ja-JP" altLang="en-US" sz="1050" dirty="0" smtClean="0">
                          <a:latin typeface="Meiryo UI" panose="020B0604030504040204" pitchFamily="50" charset="-128"/>
                          <a:ea typeface="Meiryo UI" panose="020B0604030504040204" pitchFamily="50" charset="-128"/>
                          <a:cs typeface="Meiryo UI" panose="020B0604030504040204" pitchFamily="50" charset="-128"/>
                        </a:rPr>
                        <a:t>対象レイヤ</a:t>
                      </a:r>
                      <a:endParaRPr kumimoji="1" lang="ja-JP" altLang="en-US" sz="1050" dirty="0">
                        <a:latin typeface="Meiryo UI" panose="020B0604030504040204" pitchFamily="50" charset="-128"/>
                        <a:ea typeface="Meiryo UI" panose="020B0604030504040204" pitchFamily="50" charset="-128"/>
                        <a:cs typeface="Meiryo UI" panose="020B0604030504040204" pitchFamily="50" charset="-128"/>
                      </a:endParaRPr>
                    </a:p>
                  </a:txBody>
                  <a:tcPr>
                    <a:lnL w="63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chemeClr val="accent5">
                        <a:lumMod val="90000"/>
                      </a:schemeClr>
                    </a:solidFill>
                  </a:tcPr>
                </a:tc>
                <a:tc>
                  <a:txBody>
                    <a:bodyPr/>
                    <a:lstStyle/>
                    <a:p>
                      <a:r>
                        <a:rPr kumimoji="1" lang="ja-JP" altLang="en-US" sz="1050" dirty="0" smtClean="0">
                          <a:latin typeface="Meiryo UI" panose="020B0604030504040204" pitchFamily="50" charset="-128"/>
                          <a:ea typeface="Meiryo UI" panose="020B0604030504040204" pitchFamily="50" charset="-128"/>
                          <a:cs typeface="Meiryo UI" panose="020B0604030504040204" pitchFamily="50" charset="-128"/>
                        </a:rPr>
                        <a:t>・平成</a:t>
                      </a:r>
                      <a:r>
                        <a:rPr kumimoji="1" lang="en-US" altLang="ja-JP" sz="1050" dirty="0" smtClean="0">
                          <a:latin typeface="Meiryo UI" panose="020B0604030504040204" pitchFamily="50" charset="-128"/>
                          <a:ea typeface="Meiryo UI" panose="020B0604030504040204" pitchFamily="50" charset="-128"/>
                          <a:cs typeface="Meiryo UI" panose="020B0604030504040204" pitchFamily="50" charset="-128"/>
                        </a:rPr>
                        <a:t>17</a:t>
                      </a:r>
                      <a:r>
                        <a:rPr kumimoji="1" lang="ja-JP" altLang="en-US" sz="1050" dirty="0" smtClean="0">
                          <a:latin typeface="Meiryo UI" panose="020B0604030504040204" pitchFamily="50" charset="-128"/>
                          <a:ea typeface="Meiryo UI" panose="020B0604030504040204" pitchFamily="50" charset="-128"/>
                          <a:cs typeface="Meiryo UI" panose="020B0604030504040204" pitchFamily="50" charset="-128"/>
                        </a:rPr>
                        <a:t>年国勢調査境界　（カテゴリ：区域図）</a:t>
                      </a:r>
                      <a:endParaRPr kumimoji="1" lang="en-US" altLang="ja-JP" sz="1050" dirty="0" smtClean="0">
                        <a:latin typeface="Meiryo UI" panose="020B0604030504040204" pitchFamily="50" charset="-128"/>
                        <a:ea typeface="Meiryo UI" panose="020B0604030504040204" pitchFamily="50" charset="-128"/>
                        <a:cs typeface="Meiryo UI" panose="020B0604030504040204" pitchFamily="50" charset="-128"/>
                      </a:endParaRPr>
                    </a:p>
                    <a:p>
                      <a:r>
                        <a:rPr kumimoji="1" lang="ja-JP" altLang="en-US" sz="1050" dirty="0" smtClean="0">
                          <a:latin typeface="Meiryo UI" panose="020B0604030504040204" pitchFamily="50" charset="-128"/>
                          <a:ea typeface="Meiryo UI" panose="020B0604030504040204" pitchFamily="50" charset="-128"/>
                          <a:cs typeface="Meiryo UI" panose="020B0604030504040204" pitchFamily="50" charset="-128"/>
                        </a:rPr>
                        <a:t>・平成</a:t>
                      </a:r>
                      <a:r>
                        <a:rPr kumimoji="1" lang="en-US" altLang="ja-JP" sz="1050" dirty="0" smtClean="0">
                          <a:latin typeface="Meiryo UI" panose="020B0604030504040204" pitchFamily="50" charset="-128"/>
                          <a:ea typeface="Meiryo UI" panose="020B0604030504040204" pitchFamily="50" charset="-128"/>
                          <a:cs typeface="Meiryo UI" panose="020B0604030504040204" pitchFamily="50" charset="-128"/>
                        </a:rPr>
                        <a:t>22</a:t>
                      </a:r>
                      <a:r>
                        <a:rPr kumimoji="1" lang="ja-JP" altLang="en-US" sz="1050" dirty="0" smtClean="0">
                          <a:latin typeface="Meiryo UI" panose="020B0604030504040204" pitchFamily="50" charset="-128"/>
                          <a:ea typeface="Meiryo UI" panose="020B0604030504040204" pitchFamily="50" charset="-128"/>
                          <a:cs typeface="Meiryo UI" panose="020B0604030504040204" pitchFamily="50" charset="-128"/>
                        </a:rPr>
                        <a:t>年国勢調査境界　（カテゴリ：区域図）</a:t>
                      </a:r>
                      <a:endParaRPr kumimoji="1" lang="ja-JP" altLang="en-US" sz="1050" dirty="0">
                        <a:latin typeface="Meiryo UI" panose="020B0604030504040204" pitchFamily="50" charset="-128"/>
                        <a:ea typeface="Meiryo UI" panose="020B0604030504040204" pitchFamily="50" charset="-128"/>
                        <a:cs typeface="Meiryo UI" panose="020B0604030504040204" pitchFamily="50" charset="-128"/>
                      </a:endParaRPr>
                    </a:p>
                  </a:txBody>
                  <a:tcP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10000"/>
                  </a:ext>
                </a:extLst>
              </a:tr>
              <a:tr h="0">
                <a:tc>
                  <a:txBody>
                    <a:bodyPr/>
                    <a:lstStyle/>
                    <a:p>
                      <a:r>
                        <a:rPr kumimoji="1" lang="ja-JP" altLang="en-US" sz="1050" dirty="0" smtClean="0">
                          <a:latin typeface="Meiryo UI" panose="020B0604030504040204" pitchFamily="50" charset="-128"/>
                          <a:ea typeface="Meiryo UI" panose="020B0604030504040204" pitchFamily="50" charset="-128"/>
                          <a:cs typeface="Meiryo UI" panose="020B0604030504040204" pitchFamily="50" charset="-128"/>
                        </a:rPr>
                        <a:t>集計単位</a:t>
                      </a:r>
                      <a:endParaRPr kumimoji="1" lang="ja-JP" altLang="en-US" sz="1050" dirty="0">
                        <a:latin typeface="Meiryo UI" panose="020B0604030504040204" pitchFamily="50" charset="-128"/>
                        <a:ea typeface="Meiryo UI" panose="020B0604030504040204" pitchFamily="50" charset="-128"/>
                        <a:cs typeface="Meiryo UI" panose="020B0604030504040204" pitchFamily="50" charset="-128"/>
                      </a:endParaRPr>
                    </a:p>
                  </a:txBody>
                  <a:tcPr>
                    <a:lnL w="63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chemeClr val="accent5">
                        <a:lumMod val="90000"/>
                      </a:schemeClr>
                    </a:solidFill>
                  </a:tcPr>
                </a:tc>
                <a:tc>
                  <a:txBody>
                    <a:bodyPr/>
                    <a:lstStyle/>
                    <a:p>
                      <a:r>
                        <a:rPr kumimoji="1" lang="ja-JP" altLang="en-US" sz="1050" dirty="0" smtClean="0">
                          <a:latin typeface="Meiryo UI" panose="020B0604030504040204" pitchFamily="50" charset="-128"/>
                          <a:ea typeface="Meiryo UI" panose="020B0604030504040204" pitchFamily="50" charset="-128"/>
                          <a:cs typeface="Meiryo UI" panose="020B0604030504040204" pitchFamily="50" charset="-128"/>
                        </a:rPr>
                        <a:t>各年の国勢調査の調査単位区</a:t>
                      </a:r>
                      <a:endParaRPr kumimoji="1" lang="ja-JP" altLang="en-US" sz="1050" dirty="0">
                        <a:latin typeface="Meiryo UI" panose="020B0604030504040204" pitchFamily="50" charset="-128"/>
                        <a:ea typeface="Meiryo UI" panose="020B0604030504040204" pitchFamily="50" charset="-128"/>
                        <a:cs typeface="Meiryo UI" panose="020B0604030504040204" pitchFamily="50" charset="-128"/>
                      </a:endParaRPr>
                    </a:p>
                  </a:txBody>
                  <a:tcP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10001"/>
                  </a:ext>
                </a:extLst>
              </a:tr>
              <a:tr h="428513">
                <a:tc>
                  <a:txBody>
                    <a:bodyPr/>
                    <a:lstStyle/>
                    <a:p>
                      <a:r>
                        <a:rPr kumimoji="1" lang="ja-JP" altLang="en-US" sz="1050" dirty="0" smtClean="0">
                          <a:latin typeface="Meiryo UI" panose="020B0604030504040204" pitchFamily="50" charset="-128"/>
                          <a:ea typeface="Meiryo UI" panose="020B0604030504040204" pitchFamily="50" charset="-128"/>
                          <a:cs typeface="Meiryo UI" panose="020B0604030504040204" pitchFamily="50" charset="-128"/>
                        </a:rPr>
                        <a:t>集計可能な属性</a:t>
                      </a:r>
                      <a:endParaRPr kumimoji="1" lang="ja-JP" altLang="en-US" sz="1050" dirty="0">
                        <a:latin typeface="Meiryo UI" panose="020B0604030504040204" pitchFamily="50" charset="-128"/>
                        <a:ea typeface="Meiryo UI" panose="020B0604030504040204" pitchFamily="50" charset="-128"/>
                        <a:cs typeface="Meiryo UI" panose="020B0604030504040204" pitchFamily="50" charset="-128"/>
                      </a:endParaRPr>
                    </a:p>
                  </a:txBody>
                  <a:tcPr>
                    <a:lnL w="63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chemeClr val="accent5">
                        <a:lumMod val="90000"/>
                      </a:schemeClr>
                    </a:solidFill>
                  </a:tcPr>
                </a:tc>
                <a:tc>
                  <a:txBody>
                    <a:bodyPr/>
                    <a:lstStyle/>
                    <a:p>
                      <a:r>
                        <a:rPr kumimoji="1" lang="ja-JP" altLang="en-US" sz="1050" dirty="0" smtClean="0">
                          <a:latin typeface="Meiryo UI" panose="020B0604030504040204" pitchFamily="50" charset="-128"/>
                          <a:ea typeface="Meiryo UI" panose="020B0604030504040204" pitchFamily="50" charset="-128"/>
                          <a:cs typeface="Meiryo UI" panose="020B0604030504040204" pitchFamily="50" charset="-128"/>
                        </a:rPr>
                        <a:t>・年齢階層別人口（</a:t>
                      </a:r>
                      <a:r>
                        <a:rPr kumimoji="1" lang="en-US" altLang="ja-JP" sz="1050" dirty="0" smtClean="0">
                          <a:latin typeface="Meiryo UI" panose="020B0604030504040204" pitchFamily="50" charset="-128"/>
                          <a:ea typeface="Meiryo UI" panose="020B0604030504040204" pitchFamily="50" charset="-128"/>
                          <a:cs typeface="Meiryo UI" panose="020B0604030504040204" pitchFamily="50" charset="-128"/>
                        </a:rPr>
                        <a:t>5</a:t>
                      </a:r>
                      <a:r>
                        <a:rPr kumimoji="1" lang="ja-JP" altLang="en-US" sz="1050" dirty="0" smtClean="0">
                          <a:latin typeface="Meiryo UI" panose="020B0604030504040204" pitchFamily="50" charset="-128"/>
                          <a:ea typeface="Meiryo UI" panose="020B0604030504040204" pitchFamily="50" charset="-128"/>
                          <a:cs typeface="Meiryo UI" panose="020B0604030504040204" pitchFamily="50" charset="-128"/>
                        </a:rPr>
                        <a:t>歳間隔）</a:t>
                      </a:r>
                      <a:endParaRPr kumimoji="1" lang="en-US" altLang="ja-JP" sz="1050" dirty="0" smtClean="0">
                        <a:latin typeface="Meiryo UI" panose="020B0604030504040204" pitchFamily="50" charset="-128"/>
                        <a:ea typeface="Meiryo UI" panose="020B0604030504040204" pitchFamily="50" charset="-128"/>
                        <a:cs typeface="Meiryo UI" panose="020B0604030504040204" pitchFamily="50" charset="-128"/>
                      </a:endParaRPr>
                    </a:p>
                    <a:p>
                      <a:r>
                        <a:rPr kumimoji="1" lang="ja-JP" altLang="en-US" sz="1050" dirty="0" smtClean="0">
                          <a:latin typeface="Meiryo UI" panose="020B0604030504040204" pitchFamily="50" charset="-128"/>
                          <a:ea typeface="Meiryo UI" panose="020B0604030504040204" pitchFamily="50" charset="-128"/>
                          <a:cs typeface="Meiryo UI" panose="020B0604030504040204" pitchFamily="50" charset="-128"/>
                        </a:rPr>
                        <a:t>・若年（</a:t>
                      </a:r>
                      <a:r>
                        <a:rPr kumimoji="1" lang="en-US" altLang="ja-JP" sz="1050" dirty="0" smtClean="0">
                          <a:latin typeface="Meiryo UI" panose="020B0604030504040204" pitchFamily="50" charset="-128"/>
                          <a:ea typeface="Meiryo UI" panose="020B0604030504040204" pitchFamily="50" charset="-128"/>
                          <a:cs typeface="Meiryo UI" panose="020B0604030504040204" pitchFamily="50" charset="-128"/>
                        </a:rPr>
                        <a:t>15</a:t>
                      </a:r>
                      <a:r>
                        <a:rPr kumimoji="1" lang="ja-JP" altLang="en-US" sz="1050" dirty="0" smtClean="0">
                          <a:latin typeface="Meiryo UI" panose="020B0604030504040204" pitchFamily="50" charset="-128"/>
                          <a:ea typeface="Meiryo UI" panose="020B0604030504040204" pitchFamily="50" charset="-128"/>
                          <a:cs typeface="Meiryo UI" panose="020B0604030504040204" pitchFamily="50" charset="-128"/>
                        </a:rPr>
                        <a:t>歳未満）、労働（</a:t>
                      </a:r>
                      <a:r>
                        <a:rPr kumimoji="1" lang="en-US" altLang="ja-JP" sz="1050" dirty="0" smtClean="0">
                          <a:latin typeface="Meiryo UI" panose="020B0604030504040204" pitchFamily="50" charset="-128"/>
                          <a:ea typeface="Meiryo UI" panose="020B0604030504040204" pitchFamily="50" charset="-128"/>
                          <a:cs typeface="Meiryo UI" panose="020B0604030504040204" pitchFamily="50" charset="-128"/>
                        </a:rPr>
                        <a:t>15</a:t>
                      </a:r>
                      <a:r>
                        <a:rPr kumimoji="1" lang="ja-JP" altLang="en-US" sz="1050" dirty="0" smtClean="0">
                          <a:latin typeface="Meiryo UI" panose="020B0604030504040204" pitchFamily="50" charset="-128"/>
                          <a:ea typeface="Meiryo UI" panose="020B0604030504040204" pitchFamily="50" charset="-128"/>
                          <a:cs typeface="Meiryo UI" panose="020B0604030504040204" pitchFamily="50" charset="-128"/>
                        </a:rPr>
                        <a:t>～</a:t>
                      </a:r>
                      <a:r>
                        <a:rPr kumimoji="1" lang="en-US" altLang="ja-JP" sz="1050" dirty="0" smtClean="0">
                          <a:latin typeface="Meiryo UI" panose="020B0604030504040204" pitchFamily="50" charset="-128"/>
                          <a:ea typeface="Meiryo UI" panose="020B0604030504040204" pitchFamily="50" charset="-128"/>
                          <a:cs typeface="Meiryo UI" panose="020B0604030504040204" pitchFamily="50" charset="-128"/>
                        </a:rPr>
                        <a:t>64</a:t>
                      </a:r>
                      <a:r>
                        <a:rPr kumimoji="1" lang="ja-JP" altLang="en-US" sz="1050" dirty="0" smtClean="0">
                          <a:latin typeface="Meiryo UI" panose="020B0604030504040204" pitchFamily="50" charset="-128"/>
                          <a:ea typeface="Meiryo UI" panose="020B0604030504040204" pitchFamily="50" charset="-128"/>
                          <a:cs typeface="Meiryo UI" panose="020B0604030504040204" pitchFamily="50" charset="-128"/>
                        </a:rPr>
                        <a:t>歳）、高齢（</a:t>
                      </a:r>
                      <a:r>
                        <a:rPr kumimoji="1" lang="en-US" altLang="ja-JP" sz="1050" dirty="0" smtClean="0">
                          <a:latin typeface="Meiryo UI" panose="020B0604030504040204" pitchFamily="50" charset="-128"/>
                          <a:ea typeface="Meiryo UI" panose="020B0604030504040204" pitchFamily="50" charset="-128"/>
                          <a:cs typeface="Meiryo UI" panose="020B0604030504040204" pitchFamily="50" charset="-128"/>
                        </a:rPr>
                        <a:t>65</a:t>
                      </a:r>
                      <a:r>
                        <a:rPr kumimoji="1" lang="ja-JP" altLang="en-US" sz="1050" dirty="0" smtClean="0">
                          <a:latin typeface="Meiryo UI" panose="020B0604030504040204" pitchFamily="50" charset="-128"/>
                          <a:ea typeface="Meiryo UI" panose="020B0604030504040204" pitchFamily="50" charset="-128"/>
                          <a:cs typeface="Meiryo UI" panose="020B0604030504040204" pitchFamily="50" charset="-128"/>
                        </a:rPr>
                        <a:t>歳以上、</a:t>
                      </a:r>
                      <a:r>
                        <a:rPr kumimoji="1" lang="en-US" altLang="ja-JP" sz="1050" dirty="0" smtClean="0">
                          <a:latin typeface="Meiryo UI" panose="020B0604030504040204" pitchFamily="50" charset="-128"/>
                          <a:ea typeface="Meiryo UI" panose="020B0604030504040204" pitchFamily="50" charset="-128"/>
                          <a:cs typeface="Meiryo UI" panose="020B0604030504040204" pitchFamily="50" charset="-128"/>
                        </a:rPr>
                        <a:t>75</a:t>
                      </a:r>
                      <a:r>
                        <a:rPr kumimoji="1" lang="ja-JP" altLang="en-US" sz="1050" dirty="0" smtClean="0">
                          <a:latin typeface="Meiryo UI" panose="020B0604030504040204" pitchFamily="50" charset="-128"/>
                          <a:ea typeface="Meiryo UI" panose="020B0604030504040204" pitchFamily="50" charset="-128"/>
                          <a:cs typeface="Meiryo UI" panose="020B0604030504040204" pitchFamily="50" charset="-128"/>
                        </a:rPr>
                        <a:t>歳以上）人口</a:t>
                      </a:r>
                      <a:endParaRPr kumimoji="1" lang="en-US" altLang="ja-JP" sz="1050" dirty="0" smtClean="0">
                        <a:latin typeface="Meiryo UI" panose="020B0604030504040204" pitchFamily="50" charset="-128"/>
                        <a:ea typeface="Meiryo UI" panose="020B0604030504040204" pitchFamily="50" charset="-128"/>
                        <a:cs typeface="Meiryo UI" panose="020B0604030504040204" pitchFamily="50" charset="-128"/>
                      </a:endParaRPr>
                    </a:p>
                    <a:p>
                      <a:r>
                        <a:rPr kumimoji="1" lang="ja-JP" altLang="en-US" sz="1050" dirty="0" smtClean="0">
                          <a:latin typeface="Meiryo UI" panose="020B0604030504040204" pitchFamily="50" charset="-128"/>
                          <a:ea typeface="Meiryo UI" panose="020B0604030504040204" pitchFamily="50" charset="-128"/>
                          <a:cs typeface="Meiryo UI" panose="020B0604030504040204" pitchFamily="50" charset="-128"/>
                        </a:rPr>
                        <a:t>・男女別年齢階層別人口（</a:t>
                      </a:r>
                      <a:r>
                        <a:rPr kumimoji="1" lang="en-US" altLang="ja-JP" sz="1050" dirty="0" smtClean="0">
                          <a:latin typeface="Meiryo UI" panose="020B0604030504040204" pitchFamily="50" charset="-128"/>
                          <a:ea typeface="Meiryo UI" panose="020B0604030504040204" pitchFamily="50" charset="-128"/>
                          <a:cs typeface="Meiryo UI" panose="020B0604030504040204" pitchFamily="50" charset="-128"/>
                        </a:rPr>
                        <a:t>5</a:t>
                      </a:r>
                      <a:r>
                        <a:rPr kumimoji="1" lang="ja-JP" altLang="en-US" sz="1050" dirty="0" smtClean="0">
                          <a:latin typeface="Meiryo UI" panose="020B0604030504040204" pitchFamily="50" charset="-128"/>
                          <a:ea typeface="Meiryo UI" panose="020B0604030504040204" pitchFamily="50" charset="-128"/>
                          <a:cs typeface="Meiryo UI" panose="020B0604030504040204" pitchFamily="50" charset="-128"/>
                        </a:rPr>
                        <a:t>歳間隔）</a:t>
                      </a:r>
                      <a:endParaRPr kumimoji="1" lang="en-US" altLang="ja-JP" sz="1050" dirty="0" smtClean="0">
                        <a:latin typeface="Meiryo UI" panose="020B0604030504040204" pitchFamily="50" charset="-128"/>
                        <a:ea typeface="Meiryo UI" panose="020B0604030504040204" pitchFamily="50" charset="-128"/>
                        <a:cs typeface="Meiryo UI" panose="020B0604030504040204" pitchFamily="50" charset="-128"/>
                      </a:endParaRPr>
                    </a:p>
                    <a:p>
                      <a:r>
                        <a:rPr kumimoji="1" lang="ja-JP" altLang="en-US" sz="1050" dirty="0" smtClean="0">
                          <a:latin typeface="Meiryo UI" panose="020B0604030504040204" pitchFamily="50" charset="-128"/>
                          <a:ea typeface="Meiryo UI" panose="020B0604030504040204" pitchFamily="50" charset="-128"/>
                          <a:cs typeface="Meiryo UI" panose="020B0604030504040204" pitchFamily="50" charset="-128"/>
                        </a:rPr>
                        <a:t>・男女別若年（</a:t>
                      </a:r>
                      <a:r>
                        <a:rPr kumimoji="1" lang="en-US" altLang="ja-JP" sz="1050" dirty="0" smtClean="0">
                          <a:latin typeface="Meiryo UI" panose="020B0604030504040204" pitchFamily="50" charset="-128"/>
                          <a:ea typeface="Meiryo UI" panose="020B0604030504040204" pitchFamily="50" charset="-128"/>
                          <a:cs typeface="Meiryo UI" panose="020B0604030504040204" pitchFamily="50" charset="-128"/>
                        </a:rPr>
                        <a:t>15</a:t>
                      </a:r>
                      <a:r>
                        <a:rPr kumimoji="1" lang="ja-JP" altLang="en-US" sz="1050" dirty="0" smtClean="0">
                          <a:latin typeface="Meiryo UI" panose="020B0604030504040204" pitchFamily="50" charset="-128"/>
                          <a:ea typeface="Meiryo UI" panose="020B0604030504040204" pitchFamily="50" charset="-128"/>
                          <a:cs typeface="Meiryo UI" panose="020B0604030504040204" pitchFamily="50" charset="-128"/>
                        </a:rPr>
                        <a:t>歳未満）、労働（</a:t>
                      </a:r>
                      <a:r>
                        <a:rPr kumimoji="1" lang="en-US" altLang="ja-JP" sz="1050" dirty="0" smtClean="0">
                          <a:latin typeface="Meiryo UI" panose="020B0604030504040204" pitchFamily="50" charset="-128"/>
                          <a:ea typeface="Meiryo UI" panose="020B0604030504040204" pitchFamily="50" charset="-128"/>
                          <a:cs typeface="Meiryo UI" panose="020B0604030504040204" pitchFamily="50" charset="-128"/>
                        </a:rPr>
                        <a:t>15</a:t>
                      </a:r>
                      <a:r>
                        <a:rPr kumimoji="1" lang="ja-JP" altLang="en-US" sz="1050" dirty="0" smtClean="0">
                          <a:latin typeface="Meiryo UI" panose="020B0604030504040204" pitchFamily="50" charset="-128"/>
                          <a:ea typeface="Meiryo UI" panose="020B0604030504040204" pitchFamily="50" charset="-128"/>
                          <a:cs typeface="Meiryo UI" panose="020B0604030504040204" pitchFamily="50" charset="-128"/>
                        </a:rPr>
                        <a:t>～</a:t>
                      </a:r>
                      <a:r>
                        <a:rPr kumimoji="1" lang="en-US" altLang="ja-JP" sz="1050" dirty="0" smtClean="0">
                          <a:latin typeface="Meiryo UI" panose="020B0604030504040204" pitchFamily="50" charset="-128"/>
                          <a:ea typeface="Meiryo UI" panose="020B0604030504040204" pitchFamily="50" charset="-128"/>
                          <a:cs typeface="Meiryo UI" panose="020B0604030504040204" pitchFamily="50" charset="-128"/>
                        </a:rPr>
                        <a:t>64</a:t>
                      </a:r>
                      <a:r>
                        <a:rPr kumimoji="1" lang="ja-JP" altLang="en-US" sz="1050" dirty="0" smtClean="0">
                          <a:latin typeface="Meiryo UI" panose="020B0604030504040204" pitchFamily="50" charset="-128"/>
                          <a:ea typeface="Meiryo UI" panose="020B0604030504040204" pitchFamily="50" charset="-128"/>
                          <a:cs typeface="Meiryo UI" panose="020B0604030504040204" pitchFamily="50" charset="-128"/>
                        </a:rPr>
                        <a:t>歳）、高齢（</a:t>
                      </a:r>
                      <a:r>
                        <a:rPr kumimoji="1" lang="en-US" altLang="ja-JP" sz="1050" dirty="0" smtClean="0">
                          <a:latin typeface="Meiryo UI" panose="020B0604030504040204" pitchFamily="50" charset="-128"/>
                          <a:ea typeface="Meiryo UI" panose="020B0604030504040204" pitchFamily="50" charset="-128"/>
                          <a:cs typeface="Meiryo UI" panose="020B0604030504040204" pitchFamily="50" charset="-128"/>
                        </a:rPr>
                        <a:t>65</a:t>
                      </a:r>
                      <a:r>
                        <a:rPr kumimoji="1" lang="ja-JP" altLang="en-US" sz="1050" dirty="0" smtClean="0">
                          <a:latin typeface="Meiryo UI" panose="020B0604030504040204" pitchFamily="50" charset="-128"/>
                          <a:ea typeface="Meiryo UI" panose="020B0604030504040204" pitchFamily="50" charset="-128"/>
                          <a:cs typeface="Meiryo UI" panose="020B0604030504040204" pitchFamily="50" charset="-128"/>
                        </a:rPr>
                        <a:t>歳以上、</a:t>
                      </a:r>
                      <a:r>
                        <a:rPr kumimoji="1" lang="en-US" altLang="ja-JP" sz="1050" dirty="0" smtClean="0">
                          <a:latin typeface="Meiryo UI" panose="020B0604030504040204" pitchFamily="50" charset="-128"/>
                          <a:ea typeface="Meiryo UI" panose="020B0604030504040204" pitchFamily="50" charset="-128"/>
                          <a:cs typeface="Meiryo UI" panose="020B0604030504040204" pitchFamily="50" charset="-128"/>
                        </a:rPr>
                        <a:t>75</a:t>
                      </a:r>
                      <a:r>
                        <a:rPr kumimoji="1" lang="ja-JP" altLang="en-US" sz="1050" dirty="0" smtClean="0">
                          <a:latin typeface="Meiryo UI" panose="020B0604030504040204" pitchFamily="50" charset="-128"/>
                          <a:ea typeface="Meiryo UI" panose="020B0604030504040204" pitchFamily="50" charset="-128"/>
                          <a:cs typeface="Meiryo UI" panose="020B0604030504040204" pitchFamily="50" charset="-128"/>
                        </a:rPr>
                        <a:t>歳以上）人口</a:t>
                      </a:r>
                      <a:endParaRPr kumimoji="1" lang="ja-JP" altLang="en-US" sz="1050" dirty="0">
                        <a:latin typeface="Meiryo UI" panose="020B0604030504040204" pitchFamily="50" charset="-128"/>
                        <a:ea typeface="Meiryo UI" panose="020B0604030504040204" pitchFamily="50" charset="-128"/>
                        <a:cs typeface="Meiryo UI" panose="020B0604030504040204" pitchFamily="50" charset="-128"/>
                      </a:endParaRPr>
                    </a:p>
                  </a:txBody>
                  <a:tcP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10002"/>
                  </a:ext>
                </a:extLst>
              </a:tr>
              <a:tr h="363305">
                <a:tc>
                  <a:txBody>
                    <a:bodyPr/>
                    <a:lstStyle/>
                    <a:p>
                      <a:r>
                        <a:rPr kumimoji="1" lang="ja-JP" altLang="en-US" sz="1050" dirty="0" smtClean="0">
                          <a:latin typeface="Meiryo UI" panose="020B0604030504040204" pitchFamily="50" charset="-128"/>
                          <a:ea typeface="Meiryo UI" panose="020B0604030504040204" pitchFamily="50" charset="-128"/>
                          <a:cs typeface="Meiryo UI" panose="020B0604030504040204" pitchFamily="50" charset="-128"/>
                        </a:rPr>
                        <a:t>課題</a:t>
                      </a:r>
                      <a:endParaRPr kumimoji="1" lang="ja-JP" altLang="en-US" sz="1050" dirty="0">
                        <a:latin typeface="Meiryo UI" panose="020B0604030504040204" pitchFamily="50" charset="-128"/>
                        <a:ea typeface="Meiryo UI" panose="020B0604030504040204" pitchFamily="50" charset="-128"/>
                        <a:cs typeface="Meiryo UI" panose="020B0604030504040204" pitchFamily="50" charset="-128"/>
                      </a:endParaRPr>
                    </a:p>
                  </a:txBody>
                  <a:tcPr>
                    <a:lnL w="63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chemeClr val="accent5">
                        <a:lumMod val="90000"/>
                      </a:schemeClr>
                    </a:solidFill>
                  </a:tcPr>
                </a:tc>
                <a:tc>
                  <a:txBody>
                    <a:bodyPr/>
                    <a:lstStyle/>
                    <a:p>
                      <a:r>
                        <a:rPr kumimoji="1" lang="ja-JP" altLang="en-US" sz="1050" dirty="0" smtClean="0">
                          <a:latin typeface="Meiryo UI" panose="020B0604030504040204" pitchFamily="50" charset="-128"/>
                          <a:ea typeface="Meiryo UI" panose="020B0604030504040204" pitchFamily="50" charset="-128"/>
                          <a:cs typeface="Meiryo UI" panose="020B0604030504040204" pitchFamily="50" charset="-128"/>
                        </a:rPr>
                        <a:t>・国勢調査時点での集計となるため現状と乖離</a:t>
                      </a:r>
                      <a:endParaRPr kumimoji="1" lang="en-US" altLang="ja-JP" sz="1050" dirty="0" smtClean="0">
                        <a:latin typeface="Meiryo UI" panose="020B0604030504040204" pitchFamily="50" charset="-128"/>
                        <a:ea typeface="Meiryo UI" panose="020B0604030504040204" pitchFamily="50" charset="-128"/>
                        <a:cs typeface="Meiryo UI" panose="020B0604030504040204" pitchFamily="50" charset="-128"/>
                      </a:endParaRPr>
                    </a:p>
                    <a:p>
                      <a:r>
                        <a:rPr kumimoji="1" lang="ja-JP" altLang="en-US" sz="1050" dirty="0" smtClean="0">
                          <a:latin typeface="Meiryo UI" panose="020B0604030504040204" pitchFamily="50" charset="-128"/>
                          <a:ea typeface="Meiryo UI" panose="020B0604030504040204" pitchFamily="50" charset="-128"/>
                          <a:cs typeface="Meiryo UI" panose="020B0604030504040204" pitchFamily="50" charset="-128"/>
                        </a:rPr>
                        <a:t>・集計エリア単位が国勢調査区のため、自治会や学校区を単位とした市の施策検討には使いづらい</a:t>
                      </a:r>
                      <a:endParaRPr kumimoji="1" lang="en-US" altLang="ja-JP" sz="1050" dirty="0" smtClean="0">
                        <a:latin typeface="Meiryo UI" panose="020B0604030504040204" pitchFamily="50" charset="-128"/>
                        <a:ea typeface="Meiryo UI" panose="020B0604030504040204" pitchFamily="50" charset="-128"/>
                        <a:cs typeface="Meiryo UI" panose="020B0604030504040204" pitchFamily="50" charset="-128"/>
                      </a:endParaRPr>
                    </a:p>
                    <a:p>
                      <a:r>
                        <a:rPr kumimoji="1" lang="ja-JP" altLang="en-US" sz="1050" dirty="0" smtClean="0">
                          <a:latin typeface="Meiryo UI" panose="020B0604030504040204" pitchFamily="50" charset="-128"/>
                          <a:ea typeface="Meiryo UI" panose="020B0604030504040204" pitchFamily="50" charset="-128"/>
                          <a:cs typeface="Meiryo UI" panose="020B0604030504040204" pitchFamily="50" charset="-128"/>
                        </a:rPr>
                        <a:t>・集計年齢単位が</a:t>
                      </a:r>
                      <a:r>
                        <a:rPr kumimoji="1" lang="en-US" altLang="ja-JP" sz="1050" dirty="0" smtClean="0">
                          <a:latin typeface="Meiryo UI" panose="020B0604030504040204" pitchFamily="50" charset="-128"/>
                          <a:ea typeface="Meiryo UI" panose="020B0604030504040204" pitchFamily="50" charset="-128"/>
                          <a:cs typeface="Meiryo UI" panose="020B0604030504040204" pitchFamily="50" charset="-128"/>
                        </a:rPr>
                        <a:t>5</a:t>
                      </a:r>
                      <a:r>
                        <a:rPr kumimoji="1" lang="ja-JP" altLang="en-US" sz="1050" dirty="0" smtClean="0">
                          <a:latin typeface="Meiryo UI" panose="020B0604030504040204" pitchFamily="50" charset="-128"/>
                          <a:ea typeface="Meiryo UI" panose="020B0604030504040204" pitchFamily="50" charset="-128"/>
                          <a:cs typeface="Meiryo UI" panose="020B0604030504040204" pitchFamily="50" charset="-128"/>
                        </a:rPr>
                        <a:t>歳単位のため、特定の年齢だけを対象とした市の施策検討には使いづらい</a:t>
                      </a:r>
                      <a:endParaRPr kumimoji="1" lang="ja-JP" altLang="en-US" sz="1050" dirty="0">
                        <a:latin typeface="Meiryo UI" panose="020B0604030504040204" pitchFamily="50" charset="-128"/>
                        <a:ea typeface="Meiryo UI" panose="020B0604030504040204" pitchFamily="50" charset="-128"/>
                        <a:cs typeface="Meiryo UI" panose="020B0604030504040204" pitchFamily="50" charset="-128"/>
                      </a:endParaRPr>
                    </a:p>
                  </a:txBody>
                  <a:tcP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10003"/>
                  </a:ext>
                </a:extLst>
              </a:tr>
            </a:tbl>
          </a:graphicData>
        </a:graphic>
      </p:graphicFrame>
      <p:pic>
        <p:nvPicPr>
          <p:cNvPr id="31" name="図 30"/>
          <p:cNvPicPr>
            <a:picLocks noChangeAspect="1"/>
          </p:cNvPicPr>
          <p:nvPr/>
        </p:nvPicPr>
        <p:blipFill>
          <a:blip r:embed="rId2"/>
          <a:stretch>
            <a:fillRect/>
          </a:stretch>
        </p:blipFill>
        <p:spPr>
          <a:xfrm>
            <a:off x="395536" y="3282782"/>
            <a:ext cx="5002149" cy="3462476"/>
          </a:xfrm>
          <a:prstGeom prst="rect">
            <a:avLst/>
          </a:prstGeom>
        </p:spPr>
      </p:pic>
      <p:sp>
        <p:nvSpPr>
          <p:cNvPr id="32" name="テキスト ボックス 31"/>
          <p:cNvSpPr txBox="1"/>
          <p:nvPr/>
        </p:nvSpPr>
        <p:spPr>
          <a:xfrm>
            <a:off x="5508104" y="4005064"/>
            <a:ext cx="2808312" cy="646331"/>
          </a:xfrm>
          <a:prstGeom prst="rect">
            <a:avLst/>
          </a:prstGeom>
          <a:noFill/>
        </p:spPr>
        <p:txBody>
          <a:bodyPr wrap="square" rtlCol="0">
            <a:spAutoFit/>
          </a:bodyPr>
          <a:lstStyle/>
          <a:p>
            <a:pPr algn="l"/>
            <a:r>
              <a:rPr kumimoji="1" lang="ja-JP" altLang="en-US" b="0" dirty="0" smtClean="0">
                <a:latin typeface="Meiryo UI" panose="020B0604030504040204" pitchFamily="50" charset="-128"/>
                <a:ea typeface="Meiryo UI" panose="020B0604030504040204" pitchFamily="50" charset="-128"/>
                <a:cs typeface="Meiryo UI" panose="020B0604030504040204" pitchFamily="50" charset="-128"/>
              </a:rPr>
              <a:t>地理空間情報集約システムを使ってすぐにできる。</a:t>
            </a:r>
            <a:endParaRPr kumimoji="1" lang="ja-JP" altLang="en-US" b="0" dirty="0">
              <a:latin typeface="Meiryo UI" panose="020B0604030504040204" pitchFamily="50" charset="-128"/>
              <a:ea typeface="Meiryo UI" panose="020B0604030504040204" pitchFamily="50" charset="-128"/>
              <a:cs typeface="Meiryo UI" panose="020B0604030504040204" pitchFamily="50" charset="-128"/>
            </a:endParaRPr>
          </a:p>
        </p:txBody>
      </p:sp>
    </p:spTree>
    <p:extLst>
      <p:ext uri="{BB962C8B-B14F-4D97-AF65-F5344CB8AC3E}">
        <p14:creationId xmlns:p14="http://schemas.microsoft.com/office/powerpoint/2010/main" val="652600192"/>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6"/>
          <p:cNvSpPr txBox="1">
            <a:spLocks noGrp="1" noChangeArrowheads="1"/>
          </p:cNvSpPr>
          <p:nvPr/>
        </p:nvSpPr>
        <p:spPr bwMode="auto">
          <a:xfrm>
            <a:off x="6553200" y="6381750"/>
            <a:ext cx="21336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r" eaLnBrk="1" hangingPunct="1">
              <a:spcBef>
                <a:spcPct val="0"/>
              </a:spcBef>
              <a:buClrTx/>
              <a:buFontTx/>
              <a:buNone/>
            </a:pPr>
            <a:fld id="{5C7A48E8-9941-4758-9AD7-4ACF36B42A8A}" type="slidenum">
              <a:rPr lang="en-US" altLang="ja-JP" sz="1400">
                <a:solidFill>
                  <a:srgbClr val="000000"/>
                </a:solidFill>
              </a:rPr>
              <a:pPr algn="r" eaLnBrk="1" hangingPunct="1">
                <a:spcBef>
                  <a:spcPct val="0"/>
                </a:spcBef>
                <a:buClrTx/>
                <a:buFontTx/>
                <a:buNone/>
              </a:pPr>
              <a:t>25</a:t>
            </a:fld>
            <a:endParaRPr lang="en-US" altLang="ja-JP" sz="1400">
              <a:solidFill>
                <a:srgbClr val="000000"/>
              </a:solidFill>
            </a:endParaRPr>
          </a:p>
        </p:txBody>
      </p:sp>
      <p:sp>
        <p:nvSpPr>
          <p:cNvPr id="33795" name="Rectangle 6"/>
          <p:cNvSpPr txBox="1">
            <a:spLocks noGrp="1" noChangeArrowheads="1"/>
          </p:cNvSpPr>
          <p:nvPr/>
        </p:nvSpPr>
        <p:spPr bwMode="auto">
          <a:xfrm>
            <a:off x="6553200" y="6381750"/>
            <a:ext cx="21336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r" eaLnBrk="1" hangingPunct="1">
              <a:spcBef>
                <a:spcPct val="0"/>
              </a:spcBef>
              <a:buClrTx/>
              <a:buFontTx/>
              <a:buNone/>
            </a:pPr>
            <a:fld id="{30505255-57ED-483F-B6A3-2AE4656365CD}" type="slidenum">
              <a:rPr lang="en-US" altLang="ja-JP" sz="1400">
                <a:solidFill>
                  <a:srgbClr val="000000"/>
                </a:solidFill>
              </a:rPr>
              <a:pPr algn="r" eaLnBrk="1" hangingPunct="1">
                <a:spcBef>
                  <a:spcPct val="0"/>
                </a:spcBef>
                <a:buClrTx/>
                <a:buFontTx/>
                <a:buNone/>
              </a:pPr>
              <a:t>25</a:t>
            </a:fld>
            <a:endParaRPr lang="en-US" altLang="ja-JP" sz="1400">
              <a:solidFill>
                <a:srgbClr val="000000"/>
              </a:solidFill>
            </a:endParaRPr>
          </a:p>
        </p:txBody>
      </p:sp>
      <p:sp>
        <p:nvSpPr>
          <p:cNvPr id="6" name="Rectangle 27"/>
          <p:cNvSpPr txBox="1">
            <a:spLocks noChangeArrowheads="1"/>
          </p:cNvSpPr>
          <p:nvPr/>
        </p:nvSpPr>
        <p:spPr bwMode="auto">
          <a:xfrm>
            <a:off x="153988" y="77788"/>
            <a:ext cx="8810625" cy="503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cs typeface="+mj-cs"/>
              </a:defRPr>
            </a:lvl1pPr>
            <a:lvl2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2pPr>
            <a:lvl3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3pPr>
            <a:lvl4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4pPr>
            <a:lvl5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5pPr>
            <a:lvl6pPr marL="457200" algn="ctr" rtl="0" eaLnBrk="1" fontAlgn="base" hangingPunct="1">
              <a:spcBef>
                <a:spcPct val="0"/>
              </a:spcBef>
              <a:spcAft>
                <a:spcPct val="0"/>
              </a:spcAft>
              <a:defRPr kumimoji="1" sz="3600">
                <a:solidFill>
                  <a:schemeClr val="bg1"/>
                </a:solidFill>
                <a:latin typeface="Arial" charset="0"/>
                <a:ea typeface="ＭＳ Ｐゴシック" pitchFamily="50" charset="-128"/>
              </a:defRPr>
            </a:lvl6pPr>
            <a:lvl7pPr marL="914400" algn="ctr" rtl="0" eaLnBrk="1" fontAlgn="base" hangingPunct="1">
              <a:spcBef>
                <a:spcPct val="0"/>
              </a:spcBef>
              <a:spcAft>
                <a:spcPct val="0"/>
              </a:spcAft>
              <a:defRPr kumimoji="1" sz="3600">
                <a:solidFill>
                  <a:schemeClr val="bg1"/>
                </a:solidFill>
                <a:latin typeface="Arial" charset="0"/>
                <a:ea typeface="ＭＳ Ｐゴシック" pitchFamily="50" charset="-128"/>
              </a:defRPr>
            </a:lvl7pPr>
            <a:lvl8pPr marL="1371600" algn="ctr" rtl="0" eaLnBrk="1" fontAlgn="base" hangingPunct="1">
              <a:spcBef>
                <a:spcPct val="0"/>
              </a:spcBef>
              <a:spcAft>
                <a:spcPct val="0"/>
              </a:spcAft>
              <a:defRPr kumimoji="1" sz="3600">
                <a:solidFill>
                  <a:schemeClr val="bg1"/>
                </a:solidFill>
                <a:latin typeface="Arial" charset="0"/>
                <a:ea typeface="ＭＳ Ｐゴシック" pitchFamily="50" charset="-128"/>
              </a:defRPr>
            </a:lvl8pPr>
            <a:lvl9pPr marL="1828800" algn="ctr" rtl="0" eaLnBrk="1" fontAlgn="base" hangingPunct="1">
              <a:spcBef>
                <a:spcPct val="0"/>
              </a:spcBef>
              <a:spcAft>
                <a:spcPct val="0"/>
              </a:spcAft>
              <a:defRPr kumimoji="1" sz="3600">
                <a:solidFill>
                  <a:schemeClr val="bg1"/>
                </a:solidFill>
                <a:latin typeface="Arial" charset="0"/>
                <a:ea typeface="ＭＳ Ｐゴシック" pitchFamily="50" charset="-128"/>
              </a:defRPr>
            </a:lvl9pPr>
          </a:lstStyle>
          <a:p>
            <a:pPr algn="l" eaLnBrk="1" hangingPunct="1">
              <a:defRPr/>
            </a:pPr>
            <a:r>
              <a:rPr lang="ja-JP" altLang="en-US" sz="3200" kern="0" spc="-150" dirty="0" smtClean="0">
                <a:solidFill>
                  <a:srgbClr val="FFFFFF"/>
                </a:solidFill>
              </a:rPr>
              <a:t>４－２．</a:t>
            </a:r>
            <a:r>
              <a:rPr lang="en-US" altLang="ja-JP" sz="3200" kern="0" spc="-150" dirty="0" smtClean="0">
                <a:solidFill>
                  <a:srgbClr val="FFFFFF"/>
                </a:solidFill>
              </a:rPr>
              <a:t>GIS</a:t>
            </a:r>
            <a:r>
              <a:rPr lang="ja-JP" altLang="en-US" sz="3200" kern="0" spc="-150" dirty="0" smtClean="0">
                <a:solidFill>
                  <a:srgbClr val="FFFFFF"/>
                </a:solidFill>
              </a:rPr>
              <a:t>を使った人口分析の種類</a:t>
            </a:r>
          </a:p>
        </p:txBody>
      </p:sp>
      <p:sp>
        <p:nvSpPr>
          <p:cNvPr id="8" name="Rectangle 3"/>
          <p:cNvSpPr txBox="1">
            <a:spLocks noChangeArrowheads="1"/>
          </p:cNvSpPr>
          <p:nvPr/>
        </p:nvSpPr>
        <p:spPr bwMode="auto">
          <a:xfrm>
            <a:off x="197397" y="764704"/>
            <a:ext cx="8774112" cy="7492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rgbClr val="006666"/>
              </a:buClr>
              <a:buFont typeface="Wingdings" pitchFamily="2" charset="2"/>
              <a:buChar char="n"/>
              <a:defRPr kumimoji="1" lang="ja-JP" altLang="en-US" sz="3200" dirty="0">
                <a:solidFill>
                  <a:schemeClr val="tx1"/>
                </a:solidFill>
                <a:latin typeface="HGPｺﾞｼｯｸE" pitchFamily="50" charset="-128"/>
                <a:ea typeface="HGPｺﾞｼｯｸE" pitchFamily="50" charset="-128"/>
                <a:cs typeface="+mn-cs"/>
              </a:defRPr>
            </a:lvl1pPr>
            <a:lvl2pPr marL="742950" indent="-285750" algn="l" rtl="0" eaLnBrk="0" fontAlgn="base" hangingPunct="0">
              <a:spcBef>
                <a:spcPct val="20000"/>
              </a:spcBef>
              <a:spcAft>
                <a:spcPct val="0"/>
              </a:spcAft>
              <a:buClr>
                <a:srgbClr val="669900"/>
              </a:buClr>
              <a:buFont typeface="Wingdings" pitchFamily="2" charset="2"/>
              <a:buChar char="l"/>
              <a:defRPr kumimoji="1" lang="ja-JP" altLang="en-US" sz="2800" dirty="0">
                <a:solidFill>
                  <a:schemeClr val="tx1"/>
                </a:solidFill>
                <a:latin typeface="HGPｺﾞｼｯｸE" pitchFamily="50" charset="-128"/>
                <a:ea typeface="HGPｺﾞｼｯｸE" pitchFamily="50" charset="-128"/>
              </a:defRPr>
            </a:lvl2pPr>
            <a:lvl3pPr marL="1143000" indent="-228600" algn="l" rtl="0" eaLnBrk="0" fontAlgn="base" hangingPunct="0">
              <a:spcBef>
                <a:spcPct val="20000"/>
              </a:spcBef>
              <a:spcAft>
                <a:spcPct val="0"/>
              </a:spcAft>
              <a:buClr>
                <a:srgbClr val="FF3300"/>
              </a:buClr>
              <a:buFont typeface="Wingdings" pitchFamily="2" charset="2"/>
              <a:buChar char="ª"/>
              <a:defRPr kumimoji="1" lang="ja-JP" altLang="en-US" sz="2400" dirty="0">
                <a:solidFill>
                  <a:schemeClr val="tx1"/>
                </a:solidFill>
                <a:latin typeface="HGPｺﾞｼｯｸE" pitchFamily="50" charset="-128"/>
                <a:ea typeface="HGPｺﾞｼｯｸE" pitchFamily="50" charset="-128"/>
              </a:defRPr>
            </a:lvl3pPr>
            <a:lvl4pPr marL="1600200" indent="-228600" algn="l" rtl="0" eaLnBrk="0" fontAlgn="base" hangingPunct="0">
              <a:spcBef>
                <a:spcPct val="20000"/>
              </a:spcBef>
              <a:spcAft>
                <a:spcPct val="0"/>
              </a:spcAft>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rtl="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algn="l" rtl="0" eaLnBrk="1" fontAlgn="base" hangingPunct="1">
              <a:spcBef>
                <a:spcPct val="20000"/>
              </a:spcBef>
              <a:spcAft>
                <a:spcPct val="0"/>
              </a:spcAft>
              <a:buChar char="»"/>
              <a:defRPr kumimoji="1" sz="2000">
                <a:solidFill>
                  <a:schemeClr val="tx1"/>
                </a:solidFill>
                <a:latin typeface="+mn-lt"/>
                <a:ea typeface="+mn-ea"/>
              </a:defRPr>
            </a:lvl6pPr>
            <a:lvl7pPr marL="2971800" indent="-228600" algn="l" rtl="0" eaLnBrk="1" fontAlgn="base" hangingPunct="1">
              <a:spcBef>
                <a:spcPct val="20000"/>
              </a:spcBef>
              <a:spcAft>
                <a:spcPct val="0"/>
              </a:spcAft>
              <a:buChar char="»"/>
              <a:defRPr kumimoji="1" sz="2000">
                <a:solidFill>
                  <a:schemeClr val="tx1"/>
                </a:solidFill>
                <a:latin typeface="+mn-lt"/>
                <a:ea typeface="+mn-ea"/>
              </a:defRPr>
            </a:lvl7pPr>
            <a:lvl8pPr marL="3429000" indent="-228600" algn="l" rtl="0" eaLnBrk="1" fontAlgn="base" hangingPunct="1">
              <a:spcBef>
                <a:spcPct val="20000"/>
              </a:spcBef>
              <a:spcAft>
                <a:spcPct val="0"/>
              </a:spcAft>
              <a:buChar char="»"/>
              <a:defRPr kumimoji="1" sz="2000">
                <a:solidFill>
                  <a:schemeClr val="tx1"/>
                </a:solidFill>
                <a:latin typeface="+mn-lt"/>
                <a:ea typeface="+mn-ea"/>
              </a:defRPr>
            </a:lvl8pPr>
            <a:lvl9pPr marL="3886200" indent="-228600" algn="l" rtl="0" eaLnBrk="1" fontAlgn="base" hangingPunct="1">
              <a:spcBef>
                <a:spcPct val="20000"/>
              </a:spcBef>
              <a:spcAft>
                <a:spcPct val="0"/>
              </a:spcAft>
              <a:buChar char="»"/>
              <a:defRPr kumimoji="1" sz="2000">
                <a:solidFill>
                  <a:schemeClr val="tx1"/>
                </a:solidFill>
                <a:latin typeface="+mn-lt"/>
                <a:ea typeface="+mn-ea"/>
              </a:defRPr>
            </a:lvl9pPr>
          </a:lstStyle>
          <a:p>
            <a:pPr eaLnBrk="1" hangingPunct="1"/>
            <a:r>
              <a:rPr lang="ja-JP" altLang="en-US" sz="2400" kern="0" dirty="0" smtClean="0">
                <a:solidFill>
                  <a:srgbClr val="000000"/>
                </a:solidFill>
              </a:rPr>
              <a:t>第２段階　任意区域での人口分析　</a:t>
            </a:r>
            <a:endParaRPr sz="2400" kern="0" dirty="0" smtClean="0">
              <a:solidFill>
                <a:srgbClr val="000000"/>
              </a:solidFill>
            </a:endParaRPr>
          </a:p>
        </p:txBody>
      </p:sp>
      <p:pic>
        <p:nvPicPr>
          <p:cNvPr id="9"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736433" y="2968281"/>
            <a:ext cx="4134431" cy="34126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aphicFrame>
        <p:nvGraphicFramePr>
          <p:cNvPr id="10" name="表 9"/>
          <p:cNvGraphicFramePr>
            <a:graphicFrameLocks noGrp="1"/>
          </p:cNvGraphicFramePr>
          <p:nvPr>
            <p:extLst>
              <p:ext uri="{D42A27DB-BD31-4B8C-83A1-F6EECF244321}">
                <p14:modId xmlns:p14="http://schemas.microsoft.com/office/powerpoint/2010/main" val="1601338171"/>
              </p:ext>
            </p:extLst>
          </p:nvPr>
        </p:nvGraphicFramePr>
        <p:xfrm>
          <a:off x="197397" y="1430331"/>
          <a:ext cx="4185466" cy="2536254"/>
        </p:xfrm>
        <a:graphic>
          <a:graphicData uri="http://schemas.openxmlformats.org/drawingml/2006/table">
            <a:tbl>
              <a:tblPr/>
              <a:tblGrid>
                <a:gridCol w="1175694">
                  <a:extLst>
                    <a:ext uri="{9D8B030D-6E8A-4147-A177-3AD203B41FA5}">
                      <a16:colId xmlns:a16="http://schemas.microsoft.com/office/drawing/2014/main" val="20000"/>
                    </a:ext>
                  </a:extLst>
                </a:gridCol>
                <a:gridCol w="3009772">
                  <a:extLst>
                    <a:ext uri="{9D8B030D-6E8A-4147-A177-3AD203B41FA5}">
                      <a16:colId xmlns:a16="http://schemas.microsoft.com/office/drawing/2014/main" val="20001"/>
                    </a:ext>
                  </a:extLst>
                </a:gridCol>
              </a:tblGrid>
              <a:tr h="555526">
                <a:tc>
                  <a:txBody>
                    <a:bodyPr/>
                    <a:lstStyle/>
                    <a:p>
                      <a:r>
                        <a:rPr kumimoji="1" lang="ja-JP" altLang="en-US" sz="1050" dirty="0" smtClean="0">
                          <a:latin typeface="Meiryo UI" panose="020B0604030504040204" pitchFamily="50" charset="-128"/>
                          <a:ea typeface="Meiryo UI" panose="020B0604030504040204" pitchFamily="50" charset="-128"/>
                          <a:cs typeface="Meiryo UI" panose="020B0604030504040204" pitchFamily="50" charset="-128"/>
                        </a:rPr>
                        <a:t>対象レイヤ</a:t>
                      </a:r>
                      <a:endParaRPr kumimoji="1" lang="ja-JP" altLang="en-US" sz="1050" dirty="0">
                        <a:latin typeface="Meiryo UI" panose="020B0604030504040204" pitchFamily="50" charset="-128"/>
                        <a:ea typeface="Meiryo UI" panose="020B0604030504040204" pitchFamily="50" charset="-128"/>
                        <a:cs typeface="Meiryo UI" panose="020B0604030504040204" pitchFamily="50" charset="-128"/>
                      </a:endParaRPr>
                    </a:p>
                  </a:txBody>
                  <a:tcPr>
                    <a:lnL w="63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chemeClr val="accent5">
                        <a:lumMod val="90000"/>
                      </a:schemeClr>
                    </a:solidFill>
                  </a:tcPr>
                </a:tc>
                <a:tc>
                  <a:txBody>
                    <a:bodyPr/>
                    <a:lstStyle/>
                    <a:p>
                      <a:r>
                        <a:rPr kumimoji="1" lang="ja-JP" altLang="en-US" sz="1050" dirty="0" smtClean="0">
                          <a:latin typeface="Meiryo UI" panose="020B0604030504040204" pitchFamily="50" charset="-128"/>
                          <a:ea typeface="Meiryo UI" panose="020B0604030504040204" pitchFamily="50" charset="-128"/>
                          <a:cs typeface="Meiryo UI" panose="020B0604030504040204" pitchFamily="50" charset="-128"/>
                        </a:rPr>
                        <a:t>・大字界　（カテゴリ：地番家屋図）</a:t>
                      </a:r>
                      <a:endParaRPr kumimoji="1" lang="en-US" altLang="ja-JP" sz="1050" dirty="0" smtClean="0">
                        <a:latin typeface="Meiryo UI" panose="020B0604030504040204" pitchFamily="50" charset="-128"/>
                        <a:ea typeface="Meiryo UI" panose="020B0604030504040204" pitchFamily="50" charset="-128"/>
                        <a:cs typeface="Meiryo UI" panose="020B0604030504040204" pitchFamily="50" charset="-128"/>
                      </a:endParaRPr>
                    </a:p>
                    <a:p>
                      <a:r>
                        <a:rPr kumimoji="1" lang="ja-JP" altLang="en-US" sz="1050" dirty="0" smtClean="0">
                          <a:latin typeface="Meiryo UI" panose="020B0604030504040204" pitchFamily="50" charset="-128"/>
                          <a:ea typeface="Meiryo UI" panose="020B0604030504040204" pitchFamily="50" charset="-128"/>
                          <a:cs typeface="Meiryo UI" panose="020B0604030504040204" pitchFamily="50" charset="-128"/>
                        </a:rPr>
                        <a:t>・自治会区　（カテゴリ：区域図）</a:t>
                      </a:r>
                      <a:endParaRPr kumimoji="1" lang="en-US" altLang="ja-JP" sz="1050" dirty="0" smtClean="0">
                        <a:latin typeface="Meiryo UI" panose="020B0604030504040204" pitchFamily="50" charset="-128"/>
                        <a:ea typeface="Meiryo UI" panose="020B0604030504040204" pitchFamily="50" charset="-128"/>
                        <a:cs typeface="Meiryo UI" panose="020B0604030504040204" pitchFamily="50" charset="-128"/>
                      </a:endParaRPr>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smtClean="0">
                          <a:latin typeface="Meiryo UI" panose="020B0604030504040204" pitchFamily="50" charset="-128"/>
                          <a:ea typeface="Meiryo UI" panose="020B0604030504040204" pitchFamily="50" charset="-128"/>
                          <a:cs typeface="Meiryo UI" panose="020B0604030504040204" pitchFamily="50" charset="-128"/>
                        </a:rPr>
                        <a:t>・小学校区　（カテゴリ：区域図）</a:t>
                      </a:r>
                      <a:endParaRPr kumimoji="1" lang="en-US" altLang="ja-JP" sz="1050" dirty="0" smtClean="0">
                        <a:latin typeface="Meiryo UI" panose="020B0604030504040204" pitchFamily="50" charset="-128"/>
                        <a:ea typeface="Meiryo UI" panose="020B0604030504040204" pitchFamily="50" charset="-128"/>
                        <a:cs typeface="Meiryo UI" panose="020B0604030504040204" pitchFamily="50" charset="-128"/>
                      </a:endParaRPr>
                    </a:p>
                  </a:txBody>
                  <a:tcP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10000"/>
                  </a:ext>
                </a:extLst>
              </a:tr>
              <a:tr h="254308">
                <a:tc>
                  <a:txBody>
                    <a:bodyPr/>
                    <a:lstStyle/>
                    <a:p>
                      <a:r>
                        <a:rPr kumimoji="1" lang="ja-JP" altLang="en-US" sz="1050" dirty="0" smtClean="0">
                          <a:latin typeface="Meiryo UI" panose="020B0604030504040204" pitchFamily="50" charset="-128"/>
                          <a:ea typeface="Meiryo UI" panose="020B0604030504040204" pitchFamily="50" charset="-128"/>
                          <a:cs typeface="Meiryo UI" panose="020B0604030504040204" pitchFamily="50" charset="-128"/>
                        </a:rPr>
                        <a:t>集計単位</a:t>
                      </a:r>
                      <a:endParaRPr kumimoji="1" lang="ja-JP" altLang="en-US" sz="1050" dirty="0">
                        <a:latin typeface="Meiryo UI" panose="020B0604030504040204" pitchFamily="50" charset="-128"/>
                        <a:ea typeface="Meiryo UI" panose="020B0604030504040204" pitchFamily="50" charset="-128"/>
                        <a:cs typeface="Meiryo UI" panose="020B0604030504040204" pitchFamily="50" charset="-128"/>
                      </a:endParaRPr>
                    </a:p>
                  </a:txBody>
                  <a:tcPr>
                    <a:lnL w="63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chemeClr val="accent5">
                        <a:lumMod val="90000"/>
                      </a:schemeClr>
                    </a:solidFill>
                  </a:tcPr>
                </a:tc>
                <a:tc>
                  <a:txBody>
                    <a:bodyPr/>
                    <a:lstStyle/>
                    <a:p>
                      <a:r>
                        <a:rPr kumimoji="1" lang="ja-JP" altLang="en-US" sz="1050" dirty="0" smtClean="0">
                          <a:latin typeface="Meiryo UI" panose="020B0604030504040204" pitchFamily="50" charset="-128"/>
                          <a:ea typeface="Meiryo UI" panose="020B0604030504040204" pitchFamily="50" charset="-128"/>
                          <a:cs typeface="Meiryo UI" panose="020B0604030504040204" pitchFamily="50" charset="-128"/>
                        </a:rPr>
                        <a:t>大字区、自治会区、小学校区</a:t>
                      </a:r>
                      <a:endParaRPr kumimoji="1" lang="ja-JP" altLang="en-US" sz="1050" dirty="0">
                        <a:latin typeface="Meiryo UI" panose="020B0604030504040204" pitchFamily="50" charset="-128"/>
                        <a:ea typeface="Meiryo UI" panose="020B0604030504040204" pitchFamily="50" charset="-128"/>
                        <a:cs typeface="Meiryo UI" panose="020B0604030504040204" pitchFamily="50" charset="-128"/>
                      </a:endParaRPr>
                    </a:p>
                  </a:txBody>
                  <a:tcP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10001"/>
                  </a:ext>
                </a:extLst>
              </a:tr>
              <a:tr h="808809">
                <a:tc>
                  <a:txBody>
                    <a:bodyPr/>
                    <a:lstStyle/>
                    <a:p>
                      <a:r>
                        <a:rPr kumimoji="1" lang="ja-JP" altLang="en-US" sz="1050" dirty="0" smtClean="0">
                          <a:latin typeface="Meiryo UI" panose="020B0604030504040204" pitchFamily="50" charset="-128"/>
                          <a:ea typeface="Meiryo UI" panose="020B0604030504040204" pitchFamily="50" charset="-128"/>
                          <a:cs typeface="Meiryo UI" panose="020B0604030504040204" pitchFamily="50" charset="-128"/>
                        </a:rPr>
                        <a:t>集計可能な属性</a:t>
                      </a:r>
                      <a:endParaRPr kumimoji="1" lang="ja-JP" altLang="en-US" sz="1050" dirty="0">
                        <a:latin typeface="Meiryo UI" panose="020B0604030504040204" pitchFamily="50" charset="-128"/>
                        <a:ea typeface="Meiryo UI" panose="020B0604030504040204" pitchFamily="50" charset="-128"/>
                        <a:cs typeface="Meiryo UI" panose="020B0604030504040204" pitchFamily="50" charset="-128"/>
                      </a:endParaRPr>
                    </a:p>
                  </a:txBody>
                  <a:tcPr>
                    <a:lnL w="63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chemeClr val="accent5">
                        <a:lumMod val="90000"/>
                      </a:schemeClr>
                    </a:solidFill>
                  </a:tcPr>
                </a:tc>
                <a:tc>
                  <a:txBody>
                    <a:bodyPr/>
                    <a:lstStyle/>
                    <a:p>
                      <a:r>
                        <a:rPr kumimoji="1" lang="ja-JP" altLang="en-US" sz="1050" dirty="0" smtClean="0">
                          <a:latin typeface="Meiryo UI" panose="020B0604030504040204" pitchFamily="50" charset="-128"/>
                          <a:ea typeface="Meiryo UI" panose="020B0604030504040204" pitchFamily="50" charset="-128"/>
                          <a:cs typeface="Meiryo UI" panose="020B0604030504040204" pitchFamily="50" charset="-128"/>
                        </a:rPr>
                        <a:t>・大字コード、自治会コード、学校コードと紐付けた</a:t>
                      </a:r>
                      <a:r>
                        <a:rPr kumimoji="1" lang="en-US" altLang="ja-JP" sz="1050" dirty="0" smtClean="0">
                          <a:latin typeface="Meiryo UI" panose="020B0604030504040204" pitchFamily="50" charset="-128"/>
                          <a:ea typeface="Meiryo UI" panose="020B0604030504040204" pitchFamily="50" charset="-128"/>
                          <a:cs typeface="Meiryo UI" panose="020B0604030504040204" pitchFamily="50" charset="-128"/>
                        </a:rPr>
                        <a:t>CSV</a:t>
                      </a:r>
                      <a:r>
                        <a:rPr kumimoji="1" lang="ja-JP" altLang="en-US" sz="1050" dirty="0" smtClean="0">
                          <a:latin typeface="Meiryo UI" panose="020B0604030504040204" pitchFamily="50" charset="-128"/>
                          <a:ea typeface="Meiryo UI" panose="020B0604030504040204" pitchFamily="50" charset="-128"/>
                          <a:cs typeface="Meiryo UI" panose="020B0604030504040204" pitchFamily="50" charset="-128"/>
                        </a:rPr>
                        <a:t>形式のデータを用意すれば、総人口、年齢別人口、世帯数などの集計が可能</a:t>
                      </a:r>
                      <a:endParaRPr kumimoji="1" lang="ja-JP" altLang="en-US" sz="1050" dirty="0">
                        <a:latin typeface="Meiryo UI" panose="020B0604030504040204" pitchFamily="50" charset="-128"/>
                        <a:ea typeface="Meiryo UI" panose="020B0604030504040204" pitchFamily="50" charset="-128"/>
                        <a:cs typeface="Meiryo UI" panose="020B0604030504040204" pitchFamily="50" charset="-128"/>
                      </a:endParaRPr>
                    </a:p>
                  </a:txBody>
                  <a:tcP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10002"/>
                  </a:ext>
                </a:extLst>
              </a:tr>
              <a:tr h="901637">
                <a:tc>
                  <a:txBody>
                    <a:bodyPr/>
                    <a:lstStyle/>
                    <a:p>
                      <a:r>
                        <a:rPr kumimoji="1" lang="ja-JP" altLang="en-US" sz="1050" dirty="0" smtClean="0">
                          <a:latin typeface="Meiryo UI" panose="020B0604030504040204" pitchFamily="50" charset="-128"/>
                          <a:ea typeface="Meiryo UI" panose="020B0604030504040204" pitchFamily="50" charset="-128"/>
                          <a:cs typeface="Meiryo UI" panose="020B0604030504040204" pitchFamily="50" charset="-128"/>
                        </a:rPr>
                        <a:t>課題</a:t>
                      </a:r>
                      <a:endParaRPr kumimoji="1" lang="ja-JP" altLang="en-US" sz="1050" dirty="0">
                        <a:latin typeface="Meiryo UI" panose="020B0604030504040204" pitchFamily="50" charset="-128"/>
                        <a:ea typeface="Meiryo UI" panose="020B0604030504040204" pitchFamily="50" charset="-128"/>
                        <a:cs typeface="Meiryo UI" panose="020B0604030504040204" pitchFamily="50" charset="-128"/>
                      </a:endParaRPr>
                    </a:p>
                  </a:txBody>
                  <a:tcPr>
                    <a:lnL w="63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chemeClr val="accent5">
                        <a:lumMod val="90000"/>
                      </a:schemeClr>
                    </a:solidFill>
                  </a:tcPr>
                </a:tc>
                <a:tc>
                  <a:txBody>
                    <a:bodyPr/>
                    <a:lstStyle/>
                    <a:p>
                      <a:r>
                        <a:rPr kumimoji="1" lang="ja-JP" altLang="en-US" sz="1050" dirty="0" smtClean="0">
                          <a:latin typeface="Meiryo UI" panose="020B0604030504040204" pitchFamily="50" charset="-128"/>
                          <a:ea typeface="Meiryo UI" panose="020B0604030504040204" pitchFamily="50" charset="-128"/>
                          <a:cs typeface="Meiryo UI" panose="020B0604030504040204" pitchFamily="50" charset="-128"/>
                        </a:rPr>
                        <a:t>・分析対象エリア単位で人口や世帯数を集計した</a:t>
                      </a:r>
                      <a:r>
                        <a:rPr kumimoji="1" lang="en-US" altLang="ja-JP" sz="1050" dirty="0" smtClean="0">
                          <a:latin typeface="Meiryo UI" panose="020B0604030504040204" pitchFamily="50" charset="-128"/>
                          <a:ea typeface="Meiryo UI" panose="020B0604030504040204" pitchFamily="50" charset="-128"/>
                          <a:cs typeface="Meiryo UI" panose="020B0604030504040204" pitchFamily="50" charset="-128"/>
                        </a:rPr>
                        <a:t>CSV</a:t>
                      </a:r>
                      <a:r>
                        <a:rPr kumimoji="1" lang="ja-JP" altLang="en-US" sz="1050" dirty="0" smtClean="0">
                          <a:latin typeface="Meiryo UI" panose="020B0604030504040204" pitchFamily="50" charset="-128"/>
                          <a:ea typeface="Meiryo UI" panose="020B0604030504040204" pitchFamily="50" charset="-128"/>
                          <a:cs typeface="Meiryo UI" panose="020B0604030504040204" pitchFamily="50" charset="-128"/>
                        </a:rPr>
                        <a:t>データを用意する必要がある</a:t>
                      </a:r>
                      <a:endParaRPr kumimoji="1" lang="en-US" altLang="ja-JP" sz="1050" dirty="0" smtClean="0">
                        <a:latin typeface="Meiryo UI" panose="020B0604030504040204" pitchFamily="50" charset="-128"/>
                        <a:ea typeface="Meiryo UI" panose="020B0604030504040204" pitchFamily="50" charset="-128"/>
                        <a:cs typeface="Meiryo UI" panose="020B0604030504040204" pitchFamily="50" charset="-128"/>
                      </a:endParaRPr>
                    </a:p>
                    <a:p>
                      <a:r>
                        <a:rPr kumimoji="1" lang="ja-JP" altLang="en-US" sz="1050" dirty="0" smtClean="0">
                          <a:latin typeface="Meiryo UI" panose="020B0604030504040204" pitchFamily="50" charset="-128"/>
                          <a:ea typeface="Meiryo UI" panose="020B0604030504040204" pitchFamily="50" charset="-128"/>
                          <a:cs typeface="Meiryo UI" panose="020B0604030504040204" pitchFamily="50" charset="-128"/>
                        </a:rPr>
                        <a:t>・分析時点が、データ入手～集計までに要する時間により、リアルタイム性を欠く可能性がある</a:t>
                      </a:r>
                      <a:endParaRPr kumimoji="1" lang="ja-JP" altLang="en-US" sz="1050" dirty="0">
                        <a:latin typeface="Meiryo UI" panose="020B0604030504040204" pitchFamily="50" charset="-128"/>
                        <a:ea typeface="Meiryo UI" panose="020B0604030504040204" pitchFamily="50" charset="-128"/>
                        <a:cs typeface="Meiryo UI" panose="020B0604030504040204" pitchFamily="50" charset="-128"/>
                      </a:endParaRPr>
                    </a:p>
                  </a:txBody>
                  <a:tcP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10003"/>
                  </a:ext>
                </a:extLst>
              </a:tr>
            </a:tbl>
          </a:graphicData>
        </a:graphic>
      </p:graphicFrame>
      <p:pic>
        <p:nvPicPr>
          <p:cNvPr id="11"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714795" y="4015704"/>
            <a:ext cx="3513977" cy="236517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2" name="テキスト ボックス 11"/>
          <p:cNvSpPr txBox="1"/>
          <p:nvPr/>
        </p:nvSpPr>
        <p:spPr>
          <a:xfrm>
            <a:off x="4471783" y="4805706"/>
            <a:ext cx="1457643" cy="215444"/>
          </a:xfrm>
          <a:prstGeom prst="rect">
            <a:avLst/>
          </a:prstGeom>
          <a:solidFill>
            <a:schemeClr val="bg1">
              <a:lumMod val="95000"/>
            </a:schemeClr>
          </a:solidFill>
          <a:effectLst>
            <a:outerShdw blurRad="50800" dist="38100" dir="2700000" algn="tl" rotWithShape="0">
              <a:prstClr val="black">
                <a:alpha val="40000"/>
              </a:prstClr>
            </a:outerShdw>
          </a:effectLst>
        </p:spPr>
        <p:txBody>
          <a:bodyPr wrap="square" rtlCol="0">
            <a:spAutoFit/>
          </a:bodyPr>
          <a:lstStyle/>
          <a:p>
            <a:r>
              <a:rPr kumimoji="1" lang="en-US" altLang="ja-JP" sz="800" b="0" dirty="0" smtClean="0">
                <a:latin typeface="Meiryo UI" panose="020B0604030504040204" pitchFamily="50" charset="-128"/>
                <a:ea typeface="Meiryo UI" panose="020B0604030504040204" pitchFamily="50" charset="-128"/>
                <a:cs typeface="Meiryo UI" panose="020B0604030504040204" pitchFamily="50" charset="-128"/>
              </a:rPr>
              <a:t>CSV</a:t>
            </a:r>
            <a:r>
              <a:rPr kumimoji="1" lang="ja-JP" altLang="en-US" sz="800" b="0" dirty="0" smtClean="0">
                <a:latin typeface="Meiryo UI" panose="020B0604030504040204" pitchFamily="50" charset="-128"/>
                <a:ea typeface="Meiryo UI" panose="020B0604030504040204" pitchFamily="50" charset="-128"/>
                <a:cs typeface="Meiryo UI" panose="020B0604030504040204" pitchFamily="50" charset="-128"/>
              </a:rPr>
              <a:t>データで世帯数など用意</a:t>
            </a:r>
            <a:endParaRPr kumimoji="1" lang="ja-JP" altLang="en-US" sz="800" b="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3" name="テキスト ボックス 12"/>
          <p:cNvSpPr txBox="1"/>
          <p:nvPr/>
        </p:nvSpPr>
        <p:spPr>
          <a:xfrm>
            <a:off x="6585225" y="3955968"/>
            <a:ext cx="1215135" cy="338554"/>
          </a:xfrm>
          <a:prstGeom prst="rect">
            <a:avLst/>
          </a:prstGeom>
          <a:solidFill>
            <a:schemeClr val="bg1">
              <a:lumMod val="95000"/>
            </a:schemeClr>
          </a:solidFill>
          <a:effectLst>
            <a:outerShdw blurRad="50800" dist="38100" dir="2700000" algn="tl" rotWithShape="0">
              <a:prstClr val="black">
                <a:alpha val="40000"/>
              </a:prstClr>
            </a:outerShdw>
          </a:effectLst>
        </p:spPr>
        <p:txBody>
          <a:bodyPr wrap="square" rtlCol="0">
            <a:spAutoFit/>
          </a:bodyPr>
          <a:lstStyle/>
          <a:p>
            <a:r>
              <a:rPr kumimoji="1" lang="ja-JP" altLang="en-US" sz="800" b="0" dirty="0" smtClean="0">
                <a:latin typeface="Meiryo UI" panose="020B0604030504040204" pitchFamily="50" charset="-128"/>
                <a:ea typeface="Meiryo UI" panose="020B0604030504040204" pitchFamily="50" charset="-128"/>
                <a:cs typeface="Meiryo UI" panose="020B0604030504040204" pitchFamily="50" charset="-128"/>
              </a:rPr>
              <a:t>「属性表インポート」機能でデータ取り込み</a:t>
            </a:r>
            <a:endParaRPr kumimoji="1" lang="ja-JP" altLang="en-US" sz="800" b="0" dirty="0">
              <a:latin typeface="Meiryo UI" panose="020B0604030504040204" pitchFamily="50" charset="-128"/>
              <a:ea typeface="Meiryo UI" panose="020B0604030504040204" pitchFamily="50" charset="-128"/>
              <a:cs typeface="Meiryo UI" panose="020B0604030504040204" pitchFamily="50" charset="-128"/>
            </a:endParaRPr>
          </a:p>
        </p:txBody>
      </p:sp>
      <p:cxnSp>
        <p:nvCxnSpPr>
          <p:cNvPr id="14" name="直線コネクタ 13"/>
          <p:cNvCxnSpPr/>
          <p:nvPr/>
        </p:nvCxnSpPr>
        <p:spPr bwMode="auto">
          <a:xfrm flipV="1">
            <a:off x="5865145" y="3455556"/>
            <a:ext cx="1035115" cy="1350150"/>
          </a:xfrm>
          <a:prstGeom prst="line">
            <a:avLst/>
          </a:prstGeom>
          <a:solidFill>
            <a:srgbClr val="FFFF99"/>
          </a:solidFill>
          <a:ln w="19050" cap="flat" cmpd="sng" algn="ctr">
            <a:solidFill>
              <a:srgbClr val="FF0066"/>
            </a:solidFill>
            <a:prstDash val="solid"/>
            <a:round/>
            <a:headEnd type="none" w="med" len="med"/>
            <a:tailEnd type="arrow"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5" name="テキスト ボックス 14"/>
          <p:cNvSpPr txBox="1"/>
          <p:nvPr/>
        </p:nvSpPr>
        <p:spPr>
          <a:xfrm>
            <a:off x="4824616" y="2118522"/>
            <a:ext cx="3131760" cy="646331"/>
          </a:xfrm>
          <a:prstGeom prst="rect">
            <a:avLst/>
          </a:prstGeom>
          <a:noFill/>
        </p:spPr>
        <p:txBody>
          <a:bodyPr wrap="square" rtlCol="0">
            <a:spAutoFit/>
          </a:bodyPr>
          <a:lstStyle/>
          <a:p>
            <a:pPr algn="l"/>
            <a:r>
              <a:rPr kumimoji="1" lang="ja-JP" altLang="en-US" b="0" dirty="0" smtClean="0">
                <a:latin typeface="Meiryo UI" panose="020B0604030504040204" pitchFamily="50" charset="-128"/>
                <a:ea typeface="Meiryo UI" panose="020B0604030504040204" pitchFamily="50" charset="-128"/>
                <a:cs typeface="Meiryo UI" panose="020B0604030504040204" pitchFamily="50" charset="-128"/>
              </a:rPr>
              <a:t>データを準備すれば比較的簡単にできる。</a:t>
            </a:r>
            <a:endParaRPr kumimoji="1" lang="ja-JP" altLang="en-US" b="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6" name="テキスト ボックス 15"/>
          <p:cNvSpPr txBox="1"/>
          <p:nvPr/>
        </p:nvSpPr>
        <p:spPr>
          <a:xfrm>
            <a:off x="2905903" y="6399643"/>
            <a:ext cx="3131760" cy="307777"/>
          </a:xfrm>
          <a:prstGeom prst="rect">
            <a:avLst/>
          </a:prstGeom>
          <a:noFill/>
        </p:spPr>
        <p:txBody>
          <a:bodyPr wrap="square" rtlCol="0">
            <a:spAutoFit/>
          </a:bodyPr>
          <a:lstStyle/>
          <a:p>
            <a:pPr algn="l"/>
            <a:r>
              <a:rPr lang="ja-JP" altLang="en-US" sz="1400" dirty="0" smtClean="0">
                <a:latin typeface="Meiryo UI" panose="020B0604030504040204" pitchFamily="50" charset="-128"/>
                <a:ea typeface="Meiryo UI" panose="020B0604030504040204" pitchFamily="50" charset="-128"/>
                <a:cs typeface="Meiryo UI" panose="020B0604030504040204" pitchFamily="50" charset="-128"/>
              </a:rPr>
              <a:t>他自治体</a:t>
            </a:r>
            <a:r>
              <a:rPr lang="ja-JP" altLang="en-US" sz="1400" dirty="0">
                <a:latin typeface="Meiryo UI" panose="020B0604030504040204" pitchFamily="50" charset="-128"/>
                <a:ea typeface="Meiryo UI" panose="020B0604030504040204" pitchFamily="50" charset="-128"/>
                <a:cs typeface="Meiryo UI" panose="020B0604030504040204" pitchFamily="50" charset="-128"/>
              </a:rPr>
              <a:t>事例</a:t>
            </a:r>
            <a:endParaRPr kumimoji="1" lang="ja-JP" altLang="en-US" sz="1400" b="0" dirty="0">
              <a:latin typeface="Meiryo UI" panose="020B0604030504040204" pitchFamily="50" charset="-128"/>
              <a:ea typeface="Meiryo UI" panose="020B0604030504040204" pitchFamily="50" charset="-128"/>
              <a:cs typeface="Meiryo UI" panose="020B0604030504040204" pitchFamily="50" charset="-128"/>
            </a:endParaRPr>
          </a:p>
        </p:txBody>
      </p:sp>
    </p:spTree>
    <p:extLst>
      <p:ext uri="{BB962C8B-B14F-4D97-AF65-F5344CB8AC3E}">
        <p14:creationId xmlns:p14="http://schemas.microsoft.com/office/powerpoint/2010/main" val="1513397404"/>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6"/>
          <p:cNvSpPr txBox="1">
            <a:spLocks noGrp="1" noChangeArrowheads="1"/>
          </p:cNvSpPr>
          <p:nvPr/>
        </p:nvSpPr>
        <p:spPr bwMode="auto">
          <a:xfrm>
            <a:off x="6553200" y="6381750"/>
            <a:ext cx="21336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r" eaLnBrk="1" hangingPunct="1">
              <a:spcBef>
                <a:spcPct val="0"/>
              </a:spcBef>
              <a:buClrTx/>
              <a:buFontTx/>
              <a:buNone/>
            </a:pPr>
            <a:fld id="{5C7A48E8-9941-4758-9AD7-4ACF36B42A8A}" type="slidenum">
              <a:rPr lang="en-US" altLang="ja-JP" sz="1400">
                <a:solidFill>
                  <a:srgbClr val="000000"/>
                </a:solidFill>
              </a:rPr>
              <a:pPr algn="r" eaLnBrk="1" hangingPunct="1">
                <a:spcBef>
                  <a:spcPct val="0"/>
                </a:spcBef>
                <a:buClrTx/>
                <a:buFontTx/>
                <a:buNone/>
              </a:pPr>
              <a:t>26</a:t>
            </a:fld>
            <a:endParaRPr lang="en-US" altLang="ja-JP" sz="1400">
              <a:solidFill>
                <a:srgbClr val="000000"/>
              </a:solidFill>
            </a:endParaRPr>
          </a:p>
        </p:txBody>
      </p:sp>
      <p:sp>
        <p:nvSpPr>
          <p:cNvPr id="33795" name="Rectangle 6"/>
          <p:cNvSpPr txBox="1">
            <a:spLocks noGrp="1" noChangeArrowheads="1"/>
          </p:cNvSpPr>
          <p:nvPr/>
        </p:nvSpPr>
        <p:spPr bwMode="auto">
          <a:xfrm>
            <a:off x="6553200" y="6381750"/>
            <a:ext cx="21336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r" eaLnBrk="1" hangingPunct="1">
              <a:spcBef>
                <a:spcPct val="0"/>
              </a:spcBef>
              <a:buClrTx/>
              <a:buFontTx/>
              <a:buNone/>
            </a:pPr>
            <a:fld id="{30505255-57ED-483F-B6A3-2AE4656365CD}" type="slidenum">
              <a:rPr lang="en-US" altLang="ja-JP" sz="1400">
                <a:solidFill>
                  <a:srgbClr val="000000"/>
                </a:solidFill>
              </a:rPr>
              <a:pPr algn="r" eaLnBrk="1" hangingPunct="1">
                <a:spcBef>
                  <a:spcPct val="0"/>
                </a:spcBef>
                <a:buClrTx/>
                <a:buFontTx/>
                <a:buNone/>
              </a:pPr>
              <a:t>26</a:t>
            </a:fld>
            <a:endParaRPr lang="en-US" altLang="ja-JP" sz="1400">
              <a:solidFill>
                <a:srgbClr val="000000"/>
              </a:solidFill>
            </a:endParaRPr>
          </a:p>
        </p:txBody>
      </p:sp>
      <p:sp>
        <p:nvSpPr>
          <p:cNvPr id="6" name="Rectangle 27"/>
          <p:cNvSpPr txBox="1">
            <a:spLocks noChangeArrowheads="1"/>
          </p:cNvSpPr>
          <p:nvPr/>
        </p:nvSpPr>
        <p:spPr bwMode="auto">
          <a:xfrm>
            <a:off x="153988" y="77788"/>
            <a:ext cx="8810625" cy="503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cs typeface="+mj-cs"/>
              </a:defRPr>
            </a:lvl1pPr>
            <a:lvl2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2pPr>
            <a:lvl3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3pPr>
            <a:lvl4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4pPr>
            <a:lvl5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5pPr>
            <a:lvl6pPr marL="457200" algn="ctr" rtl="0" eaLnBrk="1" fontAlgn="base" hangingPunct="1">
              <a:spcBef>
                <a:spcPct val="0"/>
              </a:spcBef>
              <a:spcAft>
                <a:spcPct val="0"/>
              </a:spcAft>
              <a:defRPr kumimoji="1" sz="3600">
                <a:solidFill>
                  <a:schemeClr val="bg1"/>
                </a:solidFill>
                <a:latin typeface="Arial" charset="0"/>
                <a:ea typeface="ＭＳ Ｐゴシック" pitchFamily="50" charset="-128"/>
              </a:defRPr>
            </a:lvl6pPr>
            <a:lvl7pPr marL="914400" algn="ctr" rtl="0" eaLnBrk="1" fontAlgn="base" hangingPunct="1">
              <a:spcBef>
                <a:spcPct val="0"/>
              </a:spcBef>
              <a:spcAft>
                <a:spcPct val="0"/>
              </a:spcAft>
              <a:defRPr kumimoji="1" sz="3600">
                <a:solidFill>
                  <a:schemeClr val="bg1"/>
                </a:solidFill>
                <a:latin typeface="Arial" charset="0"/>
                <a:ea typeface="ＭＳ Ｐゴシック" pitchFamily="50" charset="-128"/>
              </a:defRPr>
            </a:lvl7pPr>
            <a:lvl8pPr marL="1371600" algn="ctr" rtl="0" eaLnBrk="1" fontAlgn="base" hangingPunct="1">
              <a:spcBef>
                <a:spcPct val="0"/>
              </a:spcBef>
              <a:spcAft>
                <a:spcPct val="0"/>
              </a:spcAft>
              <a:defRPr kumimoji="1" sz="3600">
                <a:solidFill>
                  <a:schemeClr val="bg1"/>
                </a:solidFill>
                <a:latin typeface="Arial" charset="0"/>
                <a:ea typeface="ＭＳ Ｐゴシック" pitchFamily="50" charset="-128"/>
              </a:defRPr>
            </a:lvl8pPr>
            <a:lvl9pPr marL="1828800" algn="ctr" rtl="0" eaLnBrk="1" fontAlgn="base" hangingPunct="1">
              <a:spcBef>
                <a:spcPct val="0"/>
              </a:spcBef>
              <a:spcAft>
                <a:spcPct val="0"/>
              </a:spcAft>
              <a:defRPr kumimoji="1" sz="3600">
                <a:solidFill>
                  <a:schemeClr val="bg1"/>
                </a:solidFill>
                <a:latin typeface="Arial" charset="0"/>
                <a:ea typeface="ＭＳ Ｐゴシック" pitchFamily="50" charset="-128"/>
              </a:defRPr>
            </a:lvl9pPr>
          </a:lstStyle>
          <a:p>
            <a:pPr algn="l" eaLnBrk="1" hangingPunct="1">
              <a:defRPr/>
            </a:pPr>
            <a:r>
              <a:rPr lang="ja-JP" altLang="en-US" sz="3200" kern="0" spc="-150" dirty="0" smtClean="0">
                <a:solidFill>
                  <a:srgbClr val="FFFFFF"/>
                </a:solidFill>
              </a:rPr>
              <a:t>４－２．</a:t>
            </a:r>
            <a:r>
              <a:rPr lang="en-US" altLang="ja-JP" sz="3200" kern="0" spc="-150" dirty="0" smtClean="0">
                <a:solidFill>
                  <a:srgbClr val="FFFFFF"/>
                </a:solidFill>
              </a:rPr>
              <a:t>GIS</a:t>
            </a:r>
            <a:r>
              <a:rPr lang="ja-JP" altLang="en-US" sz="3200" kern="0" spc="-150" dirty="0" smtClean="0">
                <a:solidFill>
                  <a:srgbClr val="FFFFFF"/>
                </a:solidFill>
              </a:rPr>
              <a:t>を使った人口分析の種類</a:t>
            </a:r>
          </a:p>
        </p:txBody>
      </p:sp>
      <p:sp>
        <p:nvSpPr>
          <p:cNvPr id="8" name="Rectangle 3"/>
          <p:cNvSpPr txBox="1">
            <a:spLocks noChangeArrowheads="1"/>
          </p:cNvSpPr>
          <p:nvPr/>
        </p:nvSpPr>
        <p:spPr bwMode="auto">
          <a:xfrm>
            <a:off x="197397" y="764704"/>
            <a:ext cx="8774112" cy="7492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rgbClr val="006666"/>
              </a:buClr>
              <a:buFont typeface="Wingdings" pitchFamily="2" charset="2"/>
              <a:buChar char="n"/>
              <a:defRPr kumimoji="1" lang="ja-JP" altLang="en-US" sz="3200" dirty="0">
                <a:solidFill>
                  <a:schemeClr val="tx1"/>
                </a:solidFill>
                <a:latin typeface="HGPｺﾞｼｯｸE" pitchFamily="50" charset="-128"/>
                <a:ea typeface="HGPｺﾞｼｯｸE" pitchFamily="50" charset="-128"/>
                <a:cs typeface="+mn-cs"/>
              </a:defRPr>
            </a:lvl1pPr>
            <a:lvl2pPr marL="742950" indent="-285750" algn="l" rtl="0" eaLnBrk="0" fontAlgn="base" hangingPunct="0">
              <a:spcBef>
                <a:spcPct val="20000"/>
              </a:spcBef>
              <a:spcAft>
                <a:spcPct val="0"/>
              </a:spcAft>
              <a:buClr>
                <a:srgbClr val="669900"/>
              </a:buClr>
              <a:buFont typeface="Wingdings" pitchFamily="2" charset="2"/>
              <a:buChar char="l"/>
              <a:defRPr kumimoji="1" lang="ja-JP" altLang="en-US" sz="2800" dirty="0">
                <a:solidFill>
                  <a:schemeClr val="tx1"/>
                </a:solidFill>
                <a:latin typeface="HGPｺﾞｼｯｸE" pitchFamily="50" charset="-128"/>
                <a:ea typeface="HGPｺﾞｼｯｸE" pitchFamily="50" charset="-128"/>
              </a:defRPr>
            </a:lvl2pPr>
            <a:lvl3pPr marL="1143000" indent="-228600" algn="l" rtl="0" eaLnBrk="0" fontAlgn="base" hangingPunct="0">
              <a:spcBef>
                <a:spcPct val="20000"/>
              </a:spcBef>
              <a:spcAft>
                <a:spcPct val="0"/>
              </a:spcAft>
              <a:buClr>
                <a:srgbClr val="FF3300"/>
              </a:buClr>
              <a:buFont typeface="Wingdings" pitchFamily="2" charset="2"/>
              <a:buChar char="ª"/>
              <a:defRPr kumimoji="1" lang="ja-JP" altLang="en-US" sz="2400" dirty="0">
                <a:solidFill>
                  <a:schemeClr val="tx1"/>
                </a:solidFill>
                <a:latin typeface="HGPｺﾞｼｯｸE" pitchFamily="50" charset="-128"/>
                <a:ea typeface="HGPｺﾞｼｯｸE" pitchFamily="50" charset="-128"/>
              </a:defRPr>
            </a:lvl3pPr>
            <a:lvl4pPr marL="1600200" indent="-228600" algn="l" rtl="0" eaLnBrk="0" fontAlgn="base" hangingPunct="0">
              <a:spcBef>
                <a:spcPct val="20000"/>
              </a:spcBef>
              <a:spcAft>
                <a:spcPct val="0"/>
              </a:spcAft>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rtl="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algn="l" rtl="0" eaLnBrk="1" fontAlgn="base" hangingPunct="1">
              <a:spcBef>
                <a:spcPct val="20000"/>
              </a:spcBef>
              <a:spcAft>
                <a:spcPct val="0"/>
              </a:spcAft>
              <a:buChar char="»"/>
              <a:defRPr kumimoji="1" sz="2000">
                <a:solidFill>
                  <a:schemeClr val="tx1"/>
                </a:solidFill>
                <a:latin typeface="+mn-lt"/>
                <a:ea typeface="+mn-ea"/>
              </a:defRPr>
            </a:lvl6pPr>
            <a:lvl7pPr marL="2971800" indent="-228600" algn="l" rtl="0" eaLnBrk="1" fontAlgn="base" hangingPunct="1">
              <a:spcBef>
                <a:spcPct val="20000"/>
              </a:spcBef>
              <a:spcAft>
                <a:spcPct val="0"/>
              </a:spcAft>
              <a:buChar char="»"/>
              <a:defRPr kumimoji="1" sz="2000">
                <a:solidFill>
                  <a:schemeClr val="tx1"/>
                </a:solidFill>
                <a:latin typeface="+mn-lt"/>
                <a:ea typeface="+mn-ea"/>
              </a:defRPr>
            </a:lvl7pPr>
            <a:lvl8pPr marL="3429000" indent="-228600" algn="l" rtl="0" eaLnBrk="1" fontAlgn="base" hangingPunct="1">
              <a:spcBef>
                <a:spcPct val="20000"/>
              </a:spcBef>
              <a:spcAft>
                <a:spcPct val="0"/>
              </a:spcAft>
              <a:buChar char="»"/>
              <a:defRPr kumimoji="1" sz="2000">
                <a:solidFill>
                  <a:schemeClr val="tx1"/>
                </a:solidFill>
                <a:latin typeface="+mn-lt"/>
                <a:ea typeface="+mn-ea"/>
              </a:defRPr>
            </a:lvl8pPr>
            <a:lvl9pPr marL="3886200" indent="-228600" algn="l" rtl="0" eaLnBrk="1" fontAlgn="base" hangingPunct="1">
              <a:spcBef>
                <a:spcPct val="20000"/>
              </a:spcBef>
              <a:spcAft>
                <a:spcPct val="0"/>
              </a:spcAft>
              <a:buChar char="»"/>
              <a:defRPr kumimoji="1" sz="2000">
                <a:solidFill>
                  <a:schemeClr val="tx1"/>
                </a:solidFill>
                <a:latin typeface="+mn-lt"/>
                <a:ea typeface="+mn-ea"/>
              </a:defRPr>
            </a:lvl9pPr>
          </a:lstStyle>
          <a:p>
            <a:pPr eaLnBrk="1" hangingPunct="1"/>
            <a:r>
              <a:rPr lang="ja-JP" altLang="en-US" sz="2400" kern="0" dirty="0" smtClean="0">
                <a:solidFill>
                  <a:srgbClr val="000000"/>
                </a:solidFill>
              </a:rPr>
              <a:t>第３段階　住基ポイントを使った任意の集計・分析</a:t>
            </a:r>
            <a:endParaRPr sz="2400" kern="0" dirty="0" smtClean="0">
              <a:solidFill>
                <a:srgbClr val="000000"/>
              </a:solidFill>
            </a:endParaRPr>
          </a:p>
        </p:txBody>
      </p:sp>
      <p:graphicFrame>
        <p:nvGraphicFramePr>
          <p:cNvPr id="17" name="表 16"/>
          <p:cNvGraphicFramePr>
            <a:graphicFrameLocks noGrp="1"/>
          </p:cNvGraphicFramePr>
          <p:nvPr>
            <p:extLst>
              <p:ext uri="{D42A27DB-BD31-4B8C-83A1-F6EECF244321}">
                <p14:modId xmlns:p14="http://schemas.microsoft.com/office/powerpoint/2010/main" val="1317754884"/>
              </p:ext>
            </p:extLst>
          </p:nvPr>
        </p:nvGraphicFramePr>
        <p:xfrm>
          <a:off x="395536" y="1328906"/>
          <a:ext cx="4185466" cy="2068895"/>
        </p:xfrm>
        <a:graphic>
          <a:graphicData uri="http://schemas.openxmlformats.org/drawingml/2006/table">
            <a:tbl>
              <a:tblPr/>
              <a:tblGrid>
                <a:gridCol w="1175694">
                  <a:extLst>
                    <a:ext uri="{9D8B030D-6E8A-4147-A177-3AD203B41FA5}">
                      <a16:colId xmlns:a16="http://schemas.microsoft.com/office/drawing/2014/main" val="20000"/>
                    </a:ext>
                  </a:extLst>
                </a:gridCol>
                <a:gridCol w="3009772">
                  <a:extLst>
                    <a:ext uri="{9D8B030D-6E8A-4147-A177-3AD203B41FA5}">
                      <a16:colId xmlns:a16="http://schemas.microsoft.com/office/drawing/2014/main" val="20001"/>
                    </a:ext>
                  </a:extLst>
                </a:gridCol>
              </a:tblGrid>
              <a:tr h="217824">
                <a:tc>
                  <a:txBody>
                    <a:bodyPr/>
                    <a:lstStyle/>
                    <a:p>
                      <a:r>
                        <a:rPr kumimoji="1" lang="ja-JP" altLang="en-US" sz="1050" dirty="0" smtClean="0">
                          <a:latin typeface="Meiryo UI" panose="020B0604030504040204" pitchFamily="50" charset="-128"/>
                          <a:ea typeface="Meiryo UI" panose="020B0604030504040204" pitchFamily="50" charset="-128"/>
                          <a:cs typeface="Meiryo UI" panose="020B0604030504040204" pitchFamily="50" charset="-128"/>
                        </a:rPr>
                        <a:t>対象レイヤ</a:t>
                      </a:r>
                      <a:endParaRPr kumimoji="1" lang="ja-JP" altLang="en-US" sz="1050" dirty="0">
                        <a:latin typeface="Meiryo UI" panose="020B0604030504040204" pitchFamily="50" charset="-128"/>
                        <a:ea typeface="Meiryo UI" panose="020B0604030504040204" pitchFamily="50" charset="-128"/>
                        <a:cs typeface="Meiryo UI" panose="020B0604030504040204" pitchFamily="50" charset="-128"/>
                      </a:endParaRPr>
                    </a:p>
                  </a:txBody>
                  <a:tcPr>
                    <a:lnL w="63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chemeClr val="accent5">
                        <a:lumMod val="90000"/>
                      </a:schemeClr>
                    </a:solidFill>
                  </a:tcPr>
                </a:tc>
                <a:tc>
                  <a:txBody>
                    <a:bodyPr/>
                    <a:lstStyle/>
                    <a:p>
                      <a:r>
                        <a:rPr kumimoji="1" lang="ja-JP" altLang="en-US" sz="1050" dirty="0" smtClean="0">
                          <a:latin typeface="Meiryo UI" panose="020B0604030504040204" pitchFamily="50" charset="-128"/>
                          <a:ea typeface="Meiryo UI" panose="020B0604030504040204" pitchFamily="50" charset="-128"/>
                          <a:cs typeface="Meiryo UI" panose="020B0604030504040204" pitchFamily="50" charset="-128"/>
                        </a:rPr>
                        <a:t>－</a:t>
                      </a:r>
                      <a:endParaRPr kumimoji="1" lang="en-US" altLang="ja-JP" sz="1050" dirty="0" smtClean="0">
                        <a:latin typeface="Meiryo UI" panose="020B0604030504040204" pitchFamily="50" charset="-128"/>
                        <a:ea typeface="Meiryo UI" panose="020B0604030504040204" pitchFamily="50" charset="-128"/>
                        <a:cs typeface="Meiryo UI" panose="020B0604030504040204" pitchFamily="50" charset="-128"/>
                      </a:endParaRPr>
                    </a:p>
                  </a:txBody>
                  <a:tcP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10000"/>
                  </a:ext>
                </a:extLst>
              </a:tr>
              <a:tr h="356439">
                <a:tc>
                  <a:txBody>
                    <a:bodyPr/>
                    <a:lstStyle/>
                    <a:p>
                      <a:r>
                        <a:rPr kumimoji="1" lang="ja-JP" altLang="en-US" sz="1050" dirty="0" smtClean="0">
                          <a:latin typeface="Meiryo UI" panose="020B0604030504040204" pitchFamily="50" charset="-128"/>
                          <a:ea typeface="Meiryo UI" panose="020B0604030504040204" pitchFamily="50" charset="-128"/>
                          <a:cs typeface="Meiryo UI" panose="020B0604030504040204" pitchFamily="50" charset="-128"/>
                        </a:rPr>
                        <a:t>集計単位</a:t>
                      </a:r>
                      <a:endParaRPr kumimoji="1" lang="ja-JP" altLang="en-US" sz="1050" dirty="0">
                        <a:latin typeface="Meiryo UI" panose="020B0604030504040204" pitchFamily="50" charset="-128"/>
                        <a:ea typeface="Meiryo UI" panose="020B0604030504040204" pitchFamily="50" charset="-128"/>
                        <a:cs typeface="Meiryo UI" panose="020B0604030504040204" pitchFamily="50" charset="-128"/>
                      </a:endParaRPr>
                    </a:p>
                  </a:txBody>
                  <a:tcPr>
                    <a:lnL w="63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chemeClr val="accent5">
                        <a:lumMod val="90000"/>
                      </a:schemeClr>
                    </a:solidFill>
                  </a:tcPr>
                </a:tc>
                <a:tc>
                  <a:txBody>
                    <a:bodyPr/>
                    <a:lstStyle/>
                    <a:p>
                      <a:r>
                        <a:rPr kumimoji="1" lang="ja-JP" altLang="en-US" sz="1050" dirty="0" smtClean="0">
                          <a:latin typeface="Meiryo UI" panose="020B0604030504040204" pitchFamily="50" charset="-128"/>
                          <a:ea typeface="Meiryo UI" panose="020B0604030504040204" pitchFamily="50" charset="-128"/>
                          <a:cs typeface="Meiryo UI" panose="020B0604030504040204" pitchFamily="50" charset="-128"/>
                        </a:rPr>
                        <a:t>大字区、自治会区、小学校区など、「面」であればどのような単位でも集計が可能</a:t>
                      </a:r>
                      <a:endParaRPr kumimoji="1" lang="ja-JP" altLang="en-US" sz="1050" dirty="0">
                        <a:latin typeface="Meiryo UI" panose="020B0604030504040204" pitchFamily="50" charset="-128"/>
                        <a:ea typeface="Meiryo UI" panose="020B0604030504040204" pitchFamily="50" charset="-128"/>
                        <a:cs typeface="Meiryo UI" panose="020B0604030504040204" pitchFamily="50" charset="-128"/>
                      </a:endParaRPr>
                    </a:p>
                  </a:txBody>
                  <a:tcP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10001"/>
                  </a:ext>
                </a:extLst>
              </a:tr>
              <a:tr h="772285">
                <a:tc>
                  <a:txBody>
                    <a:bodyPr/>
                    <a:lstStyle/>
                    <a:p>
                      <a:r>
                        <a:rPr kumimoji="1" lang="ja-JP" altLang="en-US" sz="1050" dirty="0" smtClean="0">
                          <a:latin typeface="Meiryo UI" panose="020B0604030504040204" pitchFamily="50" charset="-128"/>
                          <a:ea typeface="Meiryo UI" panose="020B0604030504040204" pitchFamily="50" charset="-128"/>
                          <a:cs typeface="Meiryo UI" panose="020B0604030504040204" pitchFamily="50" charset="-128"/>
                        </a:rPr>
                        <a:t>集計可能な属性</a:t>
                      </a:r>
                      <a:endParaRPr kumimoji="1" lang="ja-JP" altLang="en-US" sz="1050" dirty="0">
                        <a:latin typeface="Meiryo UI" panose="020B0604030504040204" pitchFamily="50" charset="-128"/>
                        <a:ea typeface="Meiryo UI" panose="020B0604030504040204" pitchFamily="50" charset="-128"/>
                        <a:cs typeface="Meiryo UI" panose="020B0604030504040204" pitchFamily="50" charset="-128"/>
                      </a:endParaRPr>
                    </a:p>
                  </a:txBody>
                  <a:tcPr>
                    <a:lnL w="63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chemeClr val="accent5">
                        <a:lumMod val="90000"/>
                      </a:schemeClr>
                    </a:solidFill>
                  </a:tcPr>
                </a:tc>
                <a:tc>
                  <a:txBody>
                    <a:bodyPr/>
                    <a:lstStyle/>
                    <a:p>
                      <a:r>
                        <a:rPr kumimoji="1" lang="ja-JP" altLang="en-US" sz="1050" dirty="0" smtClean="0">
                          <a:latin typeface="Meiryo UI" panose="020B0604030504040204" pitchFamily="50" charset="-128"/>
                          <a:ea typeface="Meiryo UI" panose="020B0604030504040204" pitchFamily="50" charset="-128"/>
                          <a:cs typeface="Meiryo UI" panose="020B0604030504040204" pitchFamily="50" charset="-128"/>
                        </a:rPr>
                        <a:t>・年齢別人口集計（</a:t>
                      </a:r>
                      <a:r>
                        <a:rPr kumimoji="1" lang="en-US" altLang="ja-JP" sz="1050" dirty="0" smtClean="0">
                          <a:latin typeface="Meiryo UI" panose="020B0604030504040204" pitchFamily="50" charset="-128"/>
                          <a:ea typeface="Meiryo UI" panose="020B0604030504040204" pitchFamily="50" charset="-128"/>
                          <a:cs typeface="Meiryo UI" panose="020B0604030504040204" pitchFamily="50" charset="-128"/>
                        </a:rPr>
                        <a:t>1</a:t>
                      </a:r>
                      <a:r>
                        <a:rPr kumimoji="1" lang="ja-JP" altLang="en-US" sz="1050" dirty="0" smtClean="0">
                          <a:latin typeface="Meiryo UI" panose="020B0604030504040204" pitchFamily="50" charset="-128"/>
                          <a:ea typeface="Meiryo UI" panose="020B0604030504040204" pitchFamily="50" charset="-128"/>
                          <a:cs typeface="Meiryo UI" panose="020B0604030504040204" pitchFamily="50" charset="-128"/>
                        </a:rPr>
                        <a:t>歳間隔～任意設定）</a:t>
                      </a:r>
                      <a:endParaRPr kumimoji="1" lang="en-US" altLang="ja-JP" sz="1050" dirty="0" smtClean="0">
                        <a:latin typeface="Meiryo UI" panose="020B0604030504040204" pitchFamily="50" charset="-128"/>
                        <a:ea typeface="Meiryo UI" panose="020B0604030504040204" pitchFamily="50" charset="-128"/>
                        <a:cs typeface="Meiryo UI" panose="020B0604030504040204" pitchFamily="50" charset="-128"/>
                      </a:endParaRPr>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smtClean="0">
                          <a:latin typeface="Meiryo UI" panose="020B0604030504040204" pitchFamily="50" charset="-128"/>
                          <a:ea typeface="Meiryo UI" panose="020B0604030504040204" pitchFamily="50" charset="-128"/>
                          <a:cs typeface="Meiryo UI" panose="020B0604030504040204" pitchFamily="50" charset="-128"/>
                        </a:rPr>
                        <a:t>・男女別年齢別人口集計（</a:t>
                      </a:r>
                      <a:r>
                        <a:rPr kumimoji="1" lang="en-US" altLang="ja-JP" sz="1050" dirty="0" smtClean="0">
                          <a:latin typeface="Meiryo UI" panose="020B0604030504040204" pitchFamily="50" charset="-128"/>
                          <a:ea typeface="Meiryo UI" panose="020B0604030504040204" pitchFamily="50" charset="-128"/>
                          <a:cs typeface="Meiryo UI" panose="020B0604030504040204" pitchFamily="50" charset="-128"/>
                        </a:rPr>
                        <a:t>1</a:t>
                      </a:r>
                      <a:r>
                        <a:rPr kumimoji="1" lang="ja-JP" altLang="en-US" sz="1050" dirty="0" smtClean="0">
                          <a:latin typeface="Meiryo UI" panose="020B0604030504040204" pitchFamily="50" charset="-128"/>
                          <a:ea typeface="Meiryo UI" panose="020B0604030504040204" pitchFamily="50" charset="-128"/>
                          <a:cs typeface="Meiryo UI" panose="020B0604030504040204" pitchFamily="50" charset="-128"/>
                        </a:rPr>
                        <a:t>歳間隔～任意設定）</a:t>
                      </a:r>
                      <a:endParaRPr kumimoji="1" lang="en-US" altLang="ja-JP" sz="1050" dirty="0" smtClean="0">
                        <a:latin typeface="Meiryo UI" panose="020B0604030504040204" pitchFamily="50" charset="-128"/>
                        <a:ea typeface="Meiryo UI" panose="020B0604030504040204" pitchFamily="50" charset="-128"/>
                        <a:cs typeface="Meiryo UI" panose="020B0604030504040204" pitchFamily="50" charset="-128"/>
                      </a:endParaRPr>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smtClean="0">
                          <a:latin typeface="Meiryo UI" panose="020B0604030504040204" pitchFamily="50" charset="-128"/>
                          <a:ea typeface="Meiryo UI" panose="020B0604030504040204" pitchFamily="50" charset="-128"/>
                          <a:cs typeface="Meiryo UI" panose="020B0604030504040204" pitchFamily="50" charset="-128"/>
                        </a:rPr>
                        <a:t>・生年月日データを使った過去・将来の人口予測</a:t>
                      </a:r>
                      <a:endParaRPr kumimoji="1" lang="en-US" altLang="ja-JP" sz="1050" dirty="0" smtClean="0">
                        <a:latin typeface="Meiryo UI" panose="020B0604030504040204" pitchFamily="50" charset="-128"/>
                        <a:ea typeface="Meiryo UI" panose="020B0604030504040204" pitchFamily="50" charset="-128"/>
                        <a:cs typeface="Meiryo UI" panose="020B0604030504040204" pitchFamily="50" charset="-128"/>
                      </a:endParaRPr>
                    </a:p>
                    <a:p>
                      <a:endParaRPr kumimoji="1" lang="ja-JP" altLang="en-US" sz="1050" dirty="0">
                        <a:latin typeface="Meiryo UI" panose="020B0604030504040204" pitchFamily="50" charset="-128"/>
                        <a:ea typeface="Meiryo UI" panose="020B0604030504040204" pitchFamily="50" charset="-128"/>
                        <a:cs typeface="Meiryo UI" panose="020B0604030504040204" pitchFamily="50" charset="-128"/>
                      </a:endParaRPr>
                    </a:p>
                  </a:txBody>
                  <a:tcP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10002"/>
                  </a:ext>
                </a:extLst>
              </a:tr>
              <a:tr h="633670">
                <a:tc>
                  <a:txBody>
                    <a:bodyPr/>
                    <a:lstStyle/>
                    <a:p>
                      <a:r>
                        <a:rPr kumimoji="1" lang="ja-JP" altLang="en-US" sz="1050" dirty="0" smtClean="0">
                          <a:latin typeface="Meiryo UI" panose="020B0604030504040204" pitchFamily="50" charset="-128"/>
                          <a:ea typeface="Meiryo UI" panose="020B0604030504040204" pitchFamily="50" charset="-128"/>
                          <a:cs typeface="Meiryo UI" panose="020B0604030504040204" pitchFamily="50" charset="-128"/>
                        </a:rPr>
                        <a:t>課題</a:t>
                      </a:r>
                      <a:endParaRPr kumimoji="1" lang="ja-JP" altLang="en-US" sz="1050" dirty="0">
                        <a:latin typeface="Meiryo UI" panose="020B0604030504040204" pitchFamily="50" charset="-128"/>
                        <a:ea typeface="Meiryo UI" panose="020B0604030504040204" pitchFamily="50" charset="-128"/>
                        <a:cs typeface="Meiryo UI" panose="020B0604030504040204" pitchFamily="50" charset="-128"/>
                      </a:endParaRPr>
                    </a:p>
                  </a:txBody>
                  <a:tcPr>
                    <a:lnL w="63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chemeClr val="accent5">
                        <a:lumMod val="90000"/>
                      </a:schemeClr>
                    </a:solidFill>
                  </a:tcPr>
                </a:tc>
                <a:tc>
                  <a:txBody>
                    <a:bodyPr/>
                    <a:lstStyle/>
                    <a:p>
                      <a:r>
                        <a:rPr kumimoji="1" lang="ja-JP" altLang="en-US" sz="1050" dirty="0" smtClean="0">
                          <a:latin typeface="Meiryo UI" panose="020B0604030504040204" pitchFamily="50" charset="-128"/>
                          <a:ea typeface="Meiryo UI" panose="020B0604030504040204" pitchFamily="50" charset="-128"/>
                          <a:cs typeface="Meiryo UI" panose="020B0604030504040204" pitchFamily="50" charset="-128"/>
                        </a:rPr>
                        <a:t>・住基ポイントデータ（個人情報秘匿済み）の整備と使用許可の手続きが必要</a:t>
                      </a:r>
                      <a:endParaRPr kumimoji="1" lang="en-US" altLang="ja-JP" sz="1050" dirty="0" smtClean="0">
                        <a:latin typeface="Meiryo UI" panose="020B0604030504040204" pitchFamily="50" charset="-128"/>
                        <a:ea typeface="Meiryo UI" panose="020B0604030504040204" pitchFamily="50" charset="-128"/>
                        <a:cs typeface="Meiryo UI" panose="020B0604030504040204" pitchFamily="50" charset="-128"/>
                      </a:endParaRPr>
                    </a:p>
                  </a:txBody>
                  <a:tcP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10003"/>
                  </a:ext>
                </a:extLst>
              </a:tr>
            </a:tbl>
          </a:graphicData>
        </a:graphic>
      </p:graphicFrame>
      <p:pic>
        <p:nvPicPr>
          <p:cNvPr id="18"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144640" y="1299947"/>
            <a:ext cx="2340260" cy="226378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9" name="Picture 5"/>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47649" y="3788519"/>
            <a:ext cx="2632313" cy="254807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 name="Picture 7" descr="C:\Users\MAYUMI~1\AppData\Local\Temp\x10sctmp3.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092954" y="3804180"/>
            <a:ext cx="3160000" cy="2546746"/>
          </a:xfrm>
          <a:prstGeom prst="rect">
            <a:avLst/>
          </a:prstGeom>
          <a:noFill/>
          <a:extLst>
            <a:ext uri="{909E8E84-426E-40DD-AFC4-6F175D3DCCD1}">
              <a14:hiddenFill xmlns:a14="http://schemas.microsoft.com/office/drawing/2010/main">
                <a:solidFill>
                  <a:srgbClr val="FFFFFF"/>
                </a:solidFill>
              </a14:hiddenFill>
            </a:ext>
          </a:extLst>
        </p:spPr>
      </p:pic>
      <p:pic>
        <p:nvPicPr>
          <p:cNvPr id="21" name="Picture 8"/>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102417" y="3791703"/>
            <a:ext cx="1806076" cy="174828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2" name="正方形/長方形 21"/>
          <p:cNvSpPr/>
          <p:nvPr/>
        </p:nvSpPr>
        <p:spPr>
          <a:xfrm>
            <a:off x="2716145" y="3785554"/>
            <a:ext cx="753618" cy="646331"/>
          </a:xfrm>
          <a:prstGeom prst="rect">
            <a:avLst/>
          </a:prstGeom>
          <a:noFill/>
        </p:spPr>
        <p:txBody>
          <a:bodyPr wrap="square" lIns="91440" tIns="45720" rIns="91440" bIns="45720">
            <a:spAutoFit/>
          </a:bodyPr>
          <a:lstStyle/>
          <a:p>
            <a:pPr algn="ctr"/>
            <a:r>
              <a:rPr lang="ja-JP" altLang="en-US" sz="3600" b="1" cap="none" spc="0" dirty="0" smtClean="0">
                <a:ln w="12700">
                  <a:solidFill>
                    <a:schemeClr val="accent1">
                      <a:lumMod val="90000"/>
                    </a:schemeClr>
                  </a:solidFill>
                  <a:prstDash val="solid"/>
                </a:ln>
                <a:solidFill>
                  <a:schemeClr val="accent1">
                    <a:lumMod val="50000"/>
                  </a:schemeClr>
                </a:solidFill>
                <a:effectLst>
                  <a:outerShdw blurRad="41275" dist="20320" dir="1800000" algn="tl" rotWithShape="0">
                    <a:srgbClr val="000000">
                      <a:alpha val="40000"/>
                    </a:srgbClr>
                  </a:outerShdw>
                </a:effectLst>
                <a:latin typeface="HGS創英角ﾎﾟｯﾌﾟ体" panose="040B0A00000000000000" pitchFamily="50" charset="-128"/>
                <a:ea typeface="HGS創英角ﾎﾟｯﾌﾟ体" panose="040B0A00000000000000" pitchFamily="50" charset="-128"/>
              </a:rPr>
              <a:t>→</a:t>
            </a:r>
            <a:endParaRPr lang="ja-JP" altLang="en-US" sz="3600" b="1" cap="none" spc="0" dirty="0">
              <a:ln w="12700">
                <a:solidFill>
                  <a:schemeClr val="accent1">
                    <a:lumMod val="90000"/>
                  </a:schemeClr>
                </a:solidFill>
                <a:prstDash val="solid"/>
              </a:ln>
              <a:solidFill>
                <a:schemeClr val="accent1">
                  <a:lumMod val="50000"/>
                </a:schemeClr>
              </a:solidFill>
              <a:effectLst>
                <a:outerShdw blurRad="41275" dist="20320" dir="1800000" algn="tl" rotWithShape="0">
                  <a:srgbClr val="000000">
                    <a:alpha val="40000"/>
                  </a:srgbClr>
                </a:outerShdw>
              </a:effectLst>
              <a:latin typeface="HGS創英角ﾎﾟｯﾌﾟ体" panose="040B0A00000000000000" pitchFamily="50" charset="-128"/>
              <a:ea typeface="HGS創英角ﾎﾟｯﾌﾟ体" panose="040B0A00000000000000" pitchFamily="50" charset="-128"/>
            </a:endParaRPr>
          </a:p>
        </p:txBody>
      </p:sp>
      <p:sp>
        <p:nvSpPr>
          <p:cNvPr id="23" name="正方形/長方形 22"/>
          <p:cNvSpPr/>
          <p:nvPr/>
        </p:nvSpPr>
        <p:spPr>
          <a:xfrm rot="20750380">
            <a:off x="5995681" y="4108719"/>
            <a:ext cx="753618" cy="646331"/>
          </a:xfrm>
          <a:prstGeom prst="rect">
            <a:avLst/>
          </a:prstGeom>
          <a:noFill/>
        </p:spPr>
        <p:txBody>
          <a:bodyPr wrap="square" lIns="91440" tIns="45720" rIns="91440" bIns="45720">
            <a:spAutoFit/>
          </a:bodyPr>
          <a:lstStyle/>
          <a:p>
            <a:pPr algn="ctr"/>
            <a:r>
              <a:rPr lang="ja-JP" altLang="en-US" sz="3600" b="1" cap="none" spc="0" dirty="0" smtClean="0">
                <a:ln w="12700">
                  <a:solidFill>
                    <a:schemeClr val="accent1">
                      <a:lumMod val="90000"/>
                    </a:schemeClr>
                  </a:solidFill>
                  <a:prstDash val="solid"/>
                </a:ln>
                <a:solidFill>
                  <a:schemeClr val="accent1">
                    <a:lumMod val="50000"/>
                  </a:schemeClr>
                </a:solidFill>
                <a:effectLst>
                  <a:outerShdw blurRad="41275" dist="20320" dir="1800000" algn="tl" rotWithShape="0">
                    <a:srgbClr val="000000">
                      <a:alpha val="40000"/>
                    </a:srgbClr>
                  </a:outerShdw>
                </a:effectLst>
                <a:latin typeface="HGS創英角ﾎﾟｯﾌﾟ体" panose="040B0A00000000000000" pitchFamily="50" charset="-128"/>
                <a:ea typeface="HGS創英角ﾎﾟｯﾌﾟ体" panose="040B0A00000000000000" pitchFamily="50" charset="-128"/>
              </a:rPr>
              <a:t>→</a:t>
            </a:r>
            <a:endParaRPr lang="ja-JP" altLang="en-US" sz="3600" b="1" cap="none" spc="0" dirty="0">
              <a:ln w="12700">
                <a:solidFill>
                  <a:schemeClr val="accent1">
                    <a:lumMod val="90000"/>
                  </a:schemeClr>
                </a:solidFill>
                <a:prstDash val="solid"/>
              </a:ln>
              <a:solidFill>
                <a:schemeClr val="accent1">
                  <a:lumMod val="50000"/>
                </a:schemeClr>
              </a:solidFill>
              <a:effectLst>
                <a:outerShdw blurRad="41275" dist="20320" dir="1800000" algn="tl" rotWithShape="0">
                  <a:srgbClr val="000000">
                    <a:alpha val="40000"/>
                  </a:srgbClr>
                </a:outerShdw>
              </a:effectLst>
              <a:latin typeface="HGS創英角ﾎﾟｯﾌﾟ体" panose="040B0A00000000000000" pitchFamily="50" charset="-128"/>
              <a:ea typeface="HGS創英角ﾎﾟｯﾌﾟ体" panose="040B0A00000000000000" pitchFamily="50" charset="-128"/>
            </a:endParaRPr>
          </a:p>
        </p:txBody>
      </p:sp>
      <p:sp>
        <p:nvSpPr>
          <p:cNvPr id="24" name="テキスト ボックス 23"/>
          <p:cNvSpPr txBox="1"/>
          <p:nvPr/>
        </p:nvSpPr>
        <p:spPr>
          <a:xfrm>
            <a:off x="347648" y="3508555"/>
            <a:ext cx="2745306" cy="276999"/>
          </a:xfrm>
          <a:prstGeom prst="rect">
            <a:avLst/>
          </a:prstGeom>
          <a:noFill/>
        </p:spPr>
        <p:txBody>
          <a:bodyPr wrap="square" rtlCol="0">
            <a:spAutoFit/>
          </a:bodyPr>
          <a:lstStyle/>
          <a:p>
            <a:pPr algn="l"/>
            <a:r>
              <a:rPr kumimoji="1" lang="ja-JP" altLang="en-US" sz="1200" dirty="0" smtClean="0">
                <a:solidFill>
                  <a:schemeClr val="accent1">
                    <a:lumMod val="50000"/>
                  </a:schemeClr>
                </a:solidFill>
                <a:latin typeface="Meiryo UI" panose="020B0604030504040204" pitchFamily="50" charset="-128"/>
                <a:ea typeface="Meiryo UI" panose="020B0604030504040204" pitchFamily="50" charset="-128"/>
                <a:cs typeface="Meiryo UI" panose="020B0604030504040204" pitchFamily="50" charset="-128"/>
              </a:rPr>
              <a:t>利用イメージ</a:t>
            </a:r>
            <a:endParaRPr kumimoji="1" lang="ja-JP" altLang="en-US" sz="1200" dirty="0">
              <a:solidFill>
                <a:schemeClr val="accent1">
                  <a:lumMod val="50000"/>
                </a:schemeClr>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25" name="テキスト ボックス 24"/>
          <p:cNvSpPr txBox="1"/>
          <p:nvPr/>
        </p:nvSpPr>
        <p:spPr>
          <a:xfrm>
            <a:off x="1252294" y="3531801"/>
            <a:ext cx="2021586" cy="215444"/>
          </a:xfrm>
          <a:prstGeom prst="rect">
            <a:avLst/>
          </a:prstGeom>
          <a:noFill/>
        </p:spPr>
        <p:txBody>
          <a:bodyPr wrap="square" rtlCol="0">
            <a:spAutoFit/>
          </a:bodyPr>
          <a:lstStyle/>
          <a:p>
            <a:pPr algn="l"/>
            <a:r>
              <a:rPr kumimoji="1" lang="ja-JP" altLang="en-US" sz="800" b="0" dirty="0" smtClean="0">
                <a:latin typeface="Meiryo UI" panose="020B0604030504040204" pitchFamily="50" charset="-128"/>
                <a:ea typeface="Meiryo UI" panose="020B0604030504040204" pitchFamily="50" charset="-128"/>
                <a:cs typeface="Meiryo UI" panose="020B0604030504040204" pitchFamily="50" charset="-128"/>
              </a:rPr>
              <a:t>＊下記は実現した場合のイメージです</a:t>
            </a:r>
            <a:endParaRPr kumimoji="1" lang="ja-JP" altLang="en-US" sz="800" b="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26" name="テキスト ボックス 25"/>
          <p:cNvSpPr txBox="1"/>
          <p:nvPr/>
        </p:nvSpPr>
        <p:spPr>
          <a:xfrm>
            <a:off x="916140" y="3827318"/>
            <a:ext cx="1457643" cy="215444"/>
          </a:xfrm>
          <a:prstGeom prst="rect">
            <a:avLst/>
          </a:prstGeom>
          <a:solidFill>
            <a:schemeClr val="bg1">
              <a:lumMod val="95000"/>
            </a:schemeClr>
          </a:solidFill>
          <a:effectLst>
            <a:outerShdw blurRad="50800" dist="38100" dir="2700000" algn="tl" rotWithShape="0">
              <a:prstClr val="black">
                <a:alpha val="40000"/>
              </a:prstClr>
            </a:outerShdw>
          </a:effectLst>
        </p:spPr>
        <p:txBody>
          <a:bodyPr wrap="square" rtlCol="0">
            <a:spAutoFit/>
          </a:bodyPr>
          <a:lstStyle/>
          <a:p>
            <a:r>
              <a:rPr kumimoji="1" lang="ja-JP" altLang="en-US" sz="800" b="0" dirty="0" smtClean="0">
                <a:latin typeface="Meiryo UI" panose="020B0604030504040204" pitchFamily="50" charset="-128"/>
                <a:ea typeface="Meiryo UI" panose="020B0604030504040204" pitchFamily="50" charset="-128"/>
                <a:cs typeface="Meiryo UI" panose="020B0604030504040204" pitchFamily="50" charset="-128"/>
              </a:rPr>
              <a:t>集計エリア、年齢などを設定</a:t>
            </a:r>
            <a:endParaRPr kumimoji="1" lang="ja-JP" altLang="en-US" sz="800" b="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27" name="テキスト ボックス 26"/>
          <p:cNvSpPr txBox="1"/>
          <p:nvPr/>
        </p:nvSpPr>
        <p:spPr>
          <a:xfrm>
            <a:off x="3633014" y="3849185"/>
            <a:ext cx="1898952" cy="215444"/>
          </a:xfrm>
          <a:prstGeom prst="rect">
            <a:avLst/>
          </a:prstGeom>
          <a:solidFill>
            <a:schemeClr val="bg1">
              <a:lumMod val="95000"/>
            </a:schemeClr>
          </a:solidFill>
          <a:effectLst>
            <a:outerShdw blurRad="50800" dist="38100" dir="2700000" algn="tl" rotWithShape="0">
              <a:prstClr val="black">
                <a:alpha val="40000"/>
              </a:prstClr>
            </a:outerShdw>
          </a:effectLst>
        </p:spPr>
        <p:txBody>
          <a:bodyPr wrap="square" rtlCol="0">
            <a:spAutoFit/>
          </a:bodyPr>
          <a:lstStyle/>
          <a:p>
            <a:r>
              <a:rPr kumimoji="1" lang="ja-JP" altLang="en-US" sz="800" b="0" dirty="0" smtClean="0">
                <a:latin typeface="Meiryo UI" panose="020B0604030504040204" pitchFamily="50" charset="-128"/>
                <a:ea typeface="Meiryo UI" panose="020B0604030504040204" pitchFamily="50" charset="-128"/>
                <a:cs typeface="Meiryo UI" panose="020B0604030504040204" pitchFamily="50" charset="-128"/>
              </a:rPr>
              <a:t>設定した結果イメージを表示して確認</a:t>
            </a:r>
            <a:endParaRPr kumimoji="1" lang="ja-JP" altLang="en-US" sz="800" b="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28" name="テキスト ボックス 27"/>
          <p:cNvSpPr txBox="1"/>
          <p:nvPr/>
        </p:nvSpPr>
        <p:spPr>
          <a:xfrm>
            <a:off x="7816067" y="4450400"/>
            <a:ext cx="1240116" cy="215444"/>
          </a:xfrm>
          <a:prstGeom prst="rect">
            <a:avLst/>
          </a:prstGeom>
          <a:solidFill>
            <a:schemeClr val="bg1">
              <a:lumMod val="95000"/>
            </a:schemeClr>
          </a:solidFill>
          <a:effectLst>
            <a:outerShdw blurRad="50800" dist="38100" dir="2700000" algn="tl" rotWithShape="0">
              <a:prstClr val="black">
                <a:alpha val="40000"/>
              </a:prstClr>
            </a:outerShdw>
          </a:effectLst>
        </p:spPr>
        <p:txBody>
          <a:bodyPr wrap="square" rtlCol="0">
            <a:spAutoFit/>
          </a:bodyPr>
          <a:lstStyle/>
          <a:p>
            <a:r>
              <a:rPr kumimoji="1" lang="ja-JP" altLang="en-US" sz="800" b="0" dirty="0" smtClean="0">
                <a:latin typeface="Meiryo UI" panose="020B0604030504040204" pitchFamily="50" charset="-128"/>
                <a:ea typeface="Meiryo UI" panose="020B0604030504040204" pitchFamily="50" charset="-128"/>
                <a:cs typeface="Meiryo UI" panose="020B0604030504040204" pitchFamily="50" charset="-128"/>
              </a:rPr>
              <a:t>集計結果を表形式表示</a:t>
            </a:r>
            <a:endParaRPr kumimoji="1" lang="ja-JP" altLang="en-US" sz="800" b="0" dirty="0">
              <a:latin typeface="Meiryo UI" panose="020B0604030504040204" pitchFamily="50" charset="-128"/>
              <a:ea typeface="Meiryo UI" panose="020B0604030504040204" pitchFamily="50" charset="-128"/>
              <a:cs typeface="Meiryo UI" panose="020B0604030504040204" pitchFamily="50" charset="-128"/>
            </a:endParaRPr>
          </a:p>
        </p:txBody>
      </p:sp>
      <p:pic>
        <p:nvPicPr>
          <p:cNvPr id="29" name="Picture 12"/>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6499278" y="4991247"/>
            <a:ext cx="1971243" cy="1381542"/>
          </a:xfrm>
          <a:prstGeom prst="rect">
            <a:avLst/>
          </a:prstGeom>
          <a:noFill/>
          <a:ln w="9525">
            <a:solidFill>
              <a:schemeClr val="bg1">
                <a:lumMod val="75000"/>
              </a:schemeClr>
            </a:solidFill>
            <a:miter lim="800000"/>
            <a:headEnd/>
            <a:tailEnd/>
          </a:ln>
          <a:extLst>
            <a:ext uri="{909E8E84-426E-40DD-AFC4-6F175D3DCCD1}">
              <a14:hiddenFill xmlns:a14="http://schemas.microsoft.com/office/drawing/2010/main">
                <a:solidFill>
                  <a:schemeClr val="accent1"/>
                </a:solidFill>
              </a14:hiddenFill>
            </a:ext>
          </a:extLst>
        </p:spPr>
      </p:pic>
      <p:sp>
        <p:nvSpPr>
          <p:cNvPr id="30" name="正方形/長方形 29"/>
          <p:cNvSpPr/>
          <p:nvPr/>
        </p:nvSpPr>
        <p:spPr>
          <a:xfrm rot="1456589">
            <a:off x="5995681" y="5140349"/>
            <a:ext cx="753618" cy="646331"/>
          </a:xfrm>
          <a:prstGeom prst="rect">
            <a:avLst/>
          </a:prstGeom>
          <a:noFill/>
        </p:spPr>
        <p:txBody>
          <a:bodyPr wrap="square" lIns="91440" tIns="45720" rIns="91440" bIns="45720">
            <a:spAutoFit/>
          </a:bodyPr>
          <a:lstStyle/>
          <a:p>
            <a:pPr algn="ctr"/>
            <a:r>
              <a:rPr lang="ja-JP" altLang="en-US" sz="3600" b="1" cap="none" spc="0" dirty="0" smtClean="0">
                <a:ln w="12700">
                  <a:solidFill>
                    <a:schemeClr val="accent1">
                      <a:lumMod val="90000"/>
                    </a:schemeClr>
                  </a:solidFill>
                  <a:prstDash val="solid"/>
                </a:ln>
                <a:solidFill>
                  <a:schemeClr val="accent1">
                    <a:lumMod val="50000"/>
                  </a:schemeClr>
                </a:solidFill>
                <a:effectLst>
                  <a:outerShdw blurRad="41275" dist="20320" dir="1800000" algn="tl" rotWithShape="0">
                    <a:srgbClr val="000000">
                      <a:alpha val="40000"/>
                    </a:srgbClr>
                  </a:outerShdw>
                </a:effectLst>
                <a:latin typeface="HGS創英角ﾎﾟｯﾌﾟ体" panose="040B0A00000000000000" pitchFamily="50" charset="-128"/>
                <a:ea typeface="HGS創英角ﾎﾟｯﾌﾟ体" panose="040B0A00000000000000" pitchFamily="50" charset="-128"/>
              </a:rPr>
              <a:t>→</a:t>
            </a:r>
            <a:endParaRPr lang="ja-JP" altLang="en-US" sz="3600" b="1" cap="none" spc="0" dirty="0">
              <a:ln w="12700">
                <a:solidFill>
                  <a:schemeClr val="accent1">
                    <a:lumMod val="90000"/>
                  </a:schemeClr>
                </a:solidFill>
                <a:prstDash val="solid"/>
              </a:ln>
              <a:solidFill>
                <a:schemeClr val="accent1">
                  <a:lumMod val="50000"/>
                </a:schemeClr>
              </a:solidFill>
              <a:effectLst>
                <a:outerShdw blurRad="41275" dist="20320" dir="1800000" algn="tl" rotWithShape="0">
                  <a:srgbClr val="000000">
                    <a:alpha val="40000"/>
                  </a:srgbClr>
                </a:outerShdw>
              </a:effectLst>
              <a:latin typeface="HGS創英角ﾎﾟｯﾌﾟ体" panose="040B0A00000000000000" pitchFamily="50" charset="-128"/>
              <a:ea typeface="HGS創英角ﾎﾟｯﾌﾟ体" panose="040B0A00000000000000" pitchFamily="50" charset="-128"/>
            </a:endParaRPr>
          </a:p>
        </p:txBody>
      </p:sp>
      <p:sp>
        <p:nvSpPr>
          <p:cNvPr id="31" name="テキスト ボックス 30"/>
          <p:cNvSpPr txBox="1"/>
          <p:nvPr/>
        </p:nvSpPr>
        <p:spPr>
          <a:xfrm>
            <a:off x="7586204" y="6121154"/>
            <a:ext cx="1135833" cy="215444"/>
          </a:xfrm>
          <a:prstGeom prst="rect">
            <a:avLst/>
          </a:prstGeom>
          <a:solidFill>
            <a:schemeClr val="bg1">
              <a:lumMod val="95000"/>
            </a:schemeClr>
          </a:solidFill>
          <a:effectLst>
            <a:outerShdw blurRad="50800" dist="38100" dir="2700000" algn="tl" rotWithShape="0">
              <a:prstClr val="black">
                <a:alpha val="40000"/>
              </a:prstClr>
            </a:outerShdw>
          </a:effectLst>
        </p:spPr>
        <p:txBody>
          <a:bodyPr wrap="square" rtlCol="0">
            <a:spAutoFit/>
          </a:bodyPr>
          <a:lstStyle/>
          <a:p>
            <a:r>
              <a:rPr lang="ja-JP" altLang="en-US" sz="800" b="0" dirty="0" smtClean="0">
                <a:latin typeface="Meiryo UI" panose="020B0604030504040204" pitchFamily="50" charset="-128"/>
                <a:ea typeface="Meiryo UI" panose="020B0604030504040204" pitchFamily="50" charset="-128"/>
                <a:cs typeface="Meiryo UI" panose="020B0604030504040204" pitchFamily="50" charset="-128"/>
              </a:rPr>
              <a:t>エクセルレポート出力</a:t>
            </a:r>
            <a:endParaRPr kumimoji="1" lang="ja-JP" altLang="en-US" sz="800" b="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32" name="テキスト ボックス 31"/>
          <p:cNvSpPr txBox="1"/>
          <p:nvPr/>
        </p:nvSpPr>
        <p:spPr>
          <a:xfrm>
            <a:off x="333303" y="6378767"/>
            <a:ext cx="3131760" cy="307777"/>
          </a:xfrm>
          <a:prstGeom prst="rect">
            <a:avLst/>
          </a:prstGeom>
          <a:noFill/>
        </p:spPr>
        <p:txBody>
          <a:bodyPr wrap="square" rtlCol="0">
            <a:spAutoFit/>
          </a:bodyPr>
          <a:lstStyle/>
          <a:p>
            <a:pPr algn="l"/>
            <a:r>
              <a:rPr lang="ja-JP" altLang="en-US" sz="1400" dirty="0" smtClean="0">
                <a:latin typeface="Meiryo UI" panose="020B0604030504040204" pitchFamily="50" charset="-128"/>
                <a:ea typeface="Meiryo UI" panose="020B0604030504040204" pitchFamily="50" charset="-128"/>
                <a:cs typeface="Meiryo UI" panose="020B0604030504040204" pitchFamily="50" charset="-128"/>
              </a:rPr>
              <a:t>他自治体</a:t>
            </a:r>
            <a:r>
              <a:rPr lang="ja-JP" altLang="en-US" sz="1400" dirty="0">
                <a:latin typeface="Meiryo UI" panose="020B0604030504040204" pitchFamily="50" charset="-128"/>
                <a:ea typeface="Meiryo UI" panose="020B0604030504040204" pitchFamily="50" charset="-128"/>
                <a:cs typeface="Meiryo UI" panose="020B0604030504040204" pitchFamily="50" charset="-128"/>
              </a:rPr>
              <a:t>事例</a:t>
            </a:r>
            <a:endParaRPr kumimoji="1" lang="ja-JP" altLang="en-US" sz="1400" b="0" dirty="0">
              <a:latin typeface="Meiryo UI" panose="020B0604030504040204" pitchFamily="50" charset="-128"/>
              <a:ea typeface="Meiryo UI" panose="020B0604030504040204" pitchFamily="50" charset="-128"/>
              <a:cs typeface="Meiryo UI" panose="020B0604030504040204" pitchFamily="50" charset="-128"/>
            </a:endParaRPr>
          </a:p>
        </p:txBody>
      </p:sp>
    </p:spTree>
    <p:extLst>
      <p:ext uri="{BB962C8B-B14F-4D97-AF65-F5344CB8AC3E}">
        <p14:creationId xmlns:p14="http://schemas.microsoft.com/office/powerpoint/2010/main" val="3193320073"/>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6"/>
          <p:cNvSpPr txBox="1">
            <a:spLocks noGrp="1" noChangeArrowheads="1"/>
          </p:cNvSpPr>
          <p:nvPr/>
        </p:nvSpPr>
        <p:spPr bwMode="auto">
          <a:xfrm>
            <a:off x="6553200" y="6381750"/>
            <a:ext cx="21336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r" eaLnBrk="1" hangingPunct="1">
              <a:spcBef>
                <a:spcPct val="0"/>
              </a:spcBef>
              <a:buClrTx/>
              <a:buFontTx/>
              <a:buNone/>
            </a:pPr>
            <a:fld id="{5C7A48E8-9941-4758-9AD7-4ACF36B42A8A}" type="slidenum">
              <a:rPr lang="en-US" altLang="ja-JP" sz="1400">
                <a:solidFill>
                  <a:srgbClr val="000000"/>
                </a:solidFill>
              </a:rPr>
              <a:pPr algn="r" eaLnBrk="1" hangingPunct="1">
                <a:spcBef>
                  <a:spcPct val="0"/>
                </a:spcBef>
                <a:buClrTx/>
                <a:buFontTx/>
                <a:buNone/>
              </a:pPr>
              <a:t>27</a:t>
            </a:fld>
            <a:endParaRPr lang="en-US" altLang="ja-JP" sz="1400">
              <a:solidFill>
                <a:srgbClr val="000000"/>
              </a:solidFill>
            </a:endParaRPr>
          </a:p>
        </p:txBody>
      </p:sp>
      <p:sp>
        <p:nvSpPr>
          <p:cNvPr id="33795" name="Rectangle 6"/>
          <p:cNvSpPr txBox="1">
            <a:spLocks noGrp="1" noChangeArrowheads="1"/>
          </p:cNvSpPr>
          <p:nvPr/>
        </p:nvSpPr>
        <p:spPr bwMode="auto">
          <a:xfrm>
            <a:off x="6553200" y="6381750"/>
            <a:ext cx="21336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r" eaLnBrk="1" hangingPunct="1">
              <a:spcBef>
                <a:spcPct val="0"/>
              </a:spcBef>
              <a:buClrTx/>
              <a:buFontTx/>
              <a:buNone/>
            </a:pPr>
            <a:fld id="{30505255-57ED-483F-B6A3-2AE4656365CD}" type="slidenum">
              <a:rPr lang="en-US" altLang="ja-JP" sz="1400">
                <a:solidFill>
                  <a:srgbClr val="000000"/>
                </a:solidFill>
              </a:rPr>
              <a:pPr algn="r" eaLnBrk="1" hangingPunct="1">
                <a:spcBef>
                  <a:spcPct val="0"/>
                </a:spcBef>
                <a:buClrTx/>
                <a:buFontTx/>
                <a:buNone/>
              </a:pPr>
              <a:t>27</a:t>
            </a:fld>
            <a:endParaRPr lang="en-US" altLang="ja-JP" sz="1400">
              <a:solidFill>
                <a:srgbClr val="000000"/>
              </a:solidFill>
            </a:endParaRPr>
          </a:p>
        </p:txBody>
      </p:sp>
      <p:sp>
        <p:nvSpPr>
          <p:cNvPr id="6" name="Rectangle 27"/>
          <p:cNvSpPr txBox="1">
            <a:spLocks noChangeArrowheads="1"/>
          </p:cNvSpPr>
          <p:nvPr/>
        </p:nvSpPr>
        <p:spPr bwMode="auto">
          <a:xfrm>
            <a:off x="153988" y="77788"/>
            <a:ext cx="8810625" cy="503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cs typeface="+mj-cs"/>
              </a:defRPr>
            </a:lvl1pPr>
            <a:lvl2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2pPr>
            <a:lvl3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3pPr>
            <a:lvl4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4pPr>
            <a:lvl5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5pPr>
            <a:lvl6pPr marL="457200" algn="ctr" rtl="0" eaLnBrk="1" fontAlgn="base" hangingPunct="1">
              <a:spcBef>
                <a:spcPct val="0"/>
              </a:spcBef>
              <a:spcAft>
                <a:spcPct val="0"/>
              </a:spcAft>
              <a:defRPr kumimoji="1" sz="3600">
                <a:solidFill>
                  <a:schemeClr val="bg1"/>
                </a:solidFill>
                <a:latin typeface="Arial" charset="0"/>
                <a:ea typeface="ＭＳ Ｐゴシック" pitchFamily="50" charset="-128"/>
              </a:defRPr>
            </a:lvl6pPr>
            <a:lvl7pPr marL="914400" algn="ctr" rtl="0" eaLnBrk="1" fontAlgn="base" hangingPunct="1">
              <a:spcBef>
                <a:spcPct val="0"/>
              </a:spcBef>
              <a:spcAft>
                <a:spcPct val="0"/>
              </a:spcAft>
              <a:defRPr kumimoji="1" sz="3600">
                <a:solidFill>
                  <a:schemeClr val="bg1"/>
                </a:solidFill>
                <a:latin typeface="Arial" charset="0"/>
                <a:ea typeface="ＭＳ Ｐゴシック" pitchFamily="50" charset="-128"/>
              </a:defRPr>
            </a:lvl7pPr>
            <a:lvl8pPr marL="1371600" algn="ctr" rtl="0" eaLnBrk="1" fontAlgn="base" hangingPunct="1">
              <a:spcBef>
                <a:spcPct val="0"/>
              </a:spcBef>
              <a:spcAft>
                <a:spcPct val="0"/>
              </a:spcAft>
              <a:defRPr kumimoji="1" sz="3600">
                <a:solidFill>
                  <a:schemeClr val="bg1"/>
                </a:solidFill>
                <a:latin typeface="Arial" charset="0"/>
                <a:ea typeface="ＭＳ Ｐゴシック" pitchFamily="50" charset="-128"/>
              </a:defRPr>
            </a:lvl8pPr>
            <a:lvl9pPr marL="1828800" algn="ctr" rtl="0" eaLnBrk="1" fontAlgn="base" hangingPunct="1">
              <a:spcBef>
                <a:spcPct val="0"/>
              </a:spcBef>
              <a:spcAft>
                <a:spcPct val="0"/>
              </a:spcAft>
              <a:defRPr kumimoji="1" sz="3600">
                <a:solidFill>
                  <a:schemeClr val="bg1"/>
                </a:solidFill>
                <a:latin typeface="Arial" charset="0"/>
                <a:ea typeface="ＭＳ Ｐゴシック" pitchFamily="50" charset="-128"/>
              </a:defRPr>
            </a:lvl9pPr>
          </a:lstStyle>
          <a:p>
            <a:pPr algn="l" eaLnBrk="1" hangingPunct="1">
              <a:defRPr/>
            </a:pPr>
            <a:r>
              <a:rPr lang="ja-JP" altLang="en-US" sz="3200" kern="0" spc="-150" dirty="0" smtClean="0">
                <a:solidFill>
                  <a:srgbClr val="FFFFFF"/>
                </a:solidFill>
              </a:rPr>
              <a:t>４－２．</a:t>
            </a:r>
            <a:r>
              <a:rPr lang="en-US" altLang="ja-JP" sz="3200" kern="0" spc="-150" dirty="0" smtClean="0">
                <a:solidFill>
                  <a:srgbClr val="FFFFFF"/>
                </a:solidFill>
              </a:rPr>
              <a:t>GIS</a:t>
            </a:r>
            <a:r>
              <a:rPr lang="ja-JP" altLang="en-US" sz="3200" kern="0" spc="-150" dirty="0" smtClean="0">
                <a:solidFill>
                  <a:srgbClr val="FFFFFF"/>
                </a:solidFill>
              </a:rPr>
              <a:t>を使った人口分析の種類</a:t>
            </a:r>
          </a:p>
        </p:txBody>
      </p:sp>
      <p:sp>
        <p:nvSpPr>
          <p:cNvPr id="8" name="Rectangle 3"/>
          <p:cNvSpPr txBox="1">
            <a:spLocks noChangeArrowheads="1"/>
          </p:cNvSpPr>
          <p:nvPr/>
        </p:nvSpPr>
        <p:spPr bwMode="auto">
          <a:xfrm>
            <a:off x="197397" y="764704"/>
            <a:ext cx="8774112" cy="7492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rgbClr val="006666"/>
              </a:buClr>
              <a:buFont typeface="Wingdings" pitchFamily="2" charset="2"/>
              <a:buChar char="n"/>
              <a:defRPr kumimoji="1" lang="ja-JP" altLang="en-US" sz="3200" dirty="0">
                <a:solidFill>
                  <a:schemeClr val="tx1"/>
                </a:solidFill>
                <a:latin typeface="HGPｺﾞｼｯｸE" pitchFamily="50" charset="-128"/>
                <a:ea typeface="HGPｺﾞｼｯｸE" pitchFamily="50" charset="-128"/>
                <a:cs typeface="+mn-cs"/>
              </a:defRPr>
            </a:lvl1pPr>
            <a:lvl2pPr marL="742950" indent="-285750" algn="l" rtl="0" eaLnBrk="0" fontAlgn="base" hangingPunct="0">
              <a:spcBef>
                <a:spcPct val="20000"/>
              </a:spcBef>
              <a:spcAft>
                <a:spcPct val="0"/>
              </a:spcAft>
              <a:buClr>
                <a:srgbClr val="669900"/>
              </a:buClr>
              <a:buFont typeface="Wingdings" pitchFamily="2" charset="2"/>
              <a:buChar char="l"/>
              <a:defRPr kumimoji="1" lang="ja-JP" altLang="en-US" sz="2800" dirty="0">
                <a:solidFill>
                  <a:schemeClr val="tx1"/>
                </a:solidFill>
                <a:latin typeface="HGPｺﾞｼｯｸE" pitchFamily="50" charset="-128"/>
                <a:ea typeface="HGPｺﾞｼｯｸE" pitchFamily="50" charset="-128"/>
              </a:defRPr>
            </a:lvl2pPr>
            <a:lvl3pPr marL="1143000" indent="-228600" algn="l" rtl="0" eaLnBrk="0" fontAlgn="base" hangingPunct="0">
              <a:spcBef>
                <a:spcPct val="20000"/>
              </a:spcBef>
              <a:spcAft>
                <a:spcPct val="0"/>
              </a:spcAft>
              <a:buClr>
                <a:srgbClr val="FF3300"/>
              </a:buClr>
              <a:buFont typeface="Wingdings" pitchFamily="2" charset="2"/>
              <a:buChar char="ª"/>
              <a:defRPr kumimoji="1" lang="ja-JP" altLang="en-US" sz="2400" dirty="0">
                <a:solidFill>
                  <a:schemeClr val="tx1"/>
                </a:solidFill>
                <a:latin typeface="HGPｺﾞｼｯｸE" pitchFamily="50" charset="-128"/>
                <a:ea typeface="HGPｺﾞｼｯｸE" pitchFamily="50" charset="-128"/>
              </a:defRPr>
            </a:lvl3pPr>
            <a:lvl4pPr marL="1600200" indent="-228600" algn="l" rtl="0" eaLnBrk="0" fontAlgn="base" hangingPunct="0">
              <a:spcBef>
                <a:spcPct val="20000"/>
              </a:spcBef>
              <a:spcAft>
                <a:spcPct val="0"/>
              </a:spcAft>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rtl="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algn="l" rtl="0" eaLnBrk="1" fontAlgn="base" hangingPunct="1">
              <a:spcBef>
                <a:spcPct val="20000"/>
              </a:spcBef>
              <a:spcAft>
                <a:spcPct val="0"/>
              </a:spcAft>
              <a:buChar char="»"/>
              <a:defRPr kumimoji="1" sz="2000">
                <a:solidFill>
                  <a:schemeClr val="tx1"/>
                </a:solidFill>
                <a:latin typeface="+mn-lt"/>
                <a:ea typeface="+mn-ea"/>
              </a:defRPr>
            </a:lvl6pPr>
            <a:lvl7pPr marL="2971800" indent="-228600" algn="l" rtl="0" eaLnBrk="1" fontAlgn="base" hangingPunct="1">
              <a:spcBef>
                <a:spcPct val="20000"/>
              </a:spcBef>
              <a:spcAft>
                <a:spcPct val="0"/>
              </a:spcAft>
              <a:buChar char="»"/>
              <a:defRPr kumimoji="1" sz="2000">
                <a:solidFill>
                  <a:schemeClr val="tx1"/>
                </a:solidFill>
                <a:latin typeface="+mn-lt"/>
                <a:ea typeface="+mn-ea"/>
              </a:defRPr>
            </a:lvl7pPr>
            <a:lvl8pPr marL="3429000" indent="-228600" algn="l" rtl="0" eaLnBrk="1" fontAlgn="base" hangingPunct="1">
              <a:spcBef>
                <a:spcPct val="20000"/>
              </a:spcBef>
              <a:spcAft>
                <a:spcPct val="0"/>
              </a:spcAft>
              <a:buChar char="»"/>
              <a:defRPr kumimoji="1" sz="2000">
                <a:solidFill>
                  <a:schemeClr val="tx1"/>
                </a:solidFill>
                <a:latin typeface="+mn-lt"/>
                <a:ea typeface="+mn-ea"/>
              </a:defRPr>
            </a:lvl8pPr>
            <a:lvl9pPr marL="3886200" indent="-228600" algn="l" rtl="0" eaLnBrk="1" fontAlgn="base" hangingPunct="1">
              <a:spcBef>
                <a:spcPct val="20000"/>
              </a:spcBef>
              <a:spcAft>
                <a:spcPct val="0"/>
              </a:spcAft>
              <a:buChar char="»"/>
              <a:defRPr kumimoji="1" sz="2000">
                <a:solidFill>
                  <a:schemeClr val="tx1"/>
                </a:solidFill>
                <a:latin typeface="+mn-lt"/>
                <a:ea typeface="+mn-ea"/>
              </a:defRPr>
            </a:lvl9pPr>
          </a:lstStyle>
          <a:p>
            <a:pPr eaLnBrk="1" hangingPunct="1"/>
            <a:r>
              <a:rPr lang="ja-JP" altLang="en-US" sz="2400" kern="0" dirty="0" smtClean="0">
                <a:solidFill>
                  <a:srgbClr val="000000"/>
                </a:solidFill>
              </a:rPr>
              <a:t>第３段階　住基ポイントを使った任意の集計・分析</a:t>
            </a:r>
            <a:endParaRPr sz="2400" kern="0" dirty="0" smtClean="0">
              <a:solidFill>
                <a:srgbClr val="000000"/>
              </a:solidFill>
            </a:endParaRPr>
          </a:p>
        </p:txBody>
      </p:sp>
      <p:pic>
        <p:nvPicPr>
          <p:cNvPr id="33" name="図 32"/>
          <p:cNvPicPr>
            <a:picLocks noChangeAspect="1"/>
          </p:cNvPicPr>
          <p:nvPr/>
        </p:nvPicPr>
        <p:blipFill>
          <a:blip r:embed="rId2" cstate="print"/>
          <a:stretch>
            <a:fillRect/>
          </a:stretch>
        </p:blipFill>
        <p:spPr>
          <a:xfrm>
            <a:off x="467544" y="1381452"/>
            <a:ext cx="3563888" cy="3285814"/>
          </a:xfrm>
          <a:prstGeom prst="rect">
            <a:avLst/>
          </a:prstGeom>
        </p:spPr>
      </p:pic>
      <p:sp>
        <p:nvSpPr>
          <p:cNvPr id="34" name="Rectangle 6"/>
          <p:cNvSpPr>
            <a:spLocks noChangeArrowheads="1"/>
          </p:cNvSpPr>
          <p:nvPr/>
        </p:nvSpPr>
        <p:spPr bwMode="auto">
          <a:xfrm>
            <a:off x="809328" y="4904393"/>
            <a:ext cx="2880320" cy="1632182"/>
          </a:xfrm>
          <a:prstGeom prst="rect">
            <a:avLst/>
          </a:prstGeom>
          <a:solidFill>
            <a:schemeClr val="bg1"/>
          </a:solidFill>
          <a:ln w="9525" algn="ctr">
            <a:solidFill>
              <a:schemeClr val="tx1"/>
            </a:solidFill>
            <a:miter lim="800000"/>
            <a:headEnd/>
            <a:tailEnd/>
          </a:ln>
          <a:effectLst>
            <a:outerShdw dist="35921" dir="2700000" algn="ctr" rotWithShape="0">
              <a:schemeClr val="bg2"/>
            </a:outerShdw>
          </a:effectLst>
        </p:spPr>
        <p:txBody>
          <a:bodyPr wrap="none"/>
          <a:lstStyle/>
          <a:p>
            <a:pPr algn="l"/>
            <a:r>
              <a:rPr lang="ja-JP" altLang="en-US" sz="1050" b="0" u="sng"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事例：　</a:t>
            </a:r>
            <a:r>
              <a:rPr lang="ja-JP" altLang="en-US" sz="1050" b="0" u="sng"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公園改修計画</a:t>
            </a:r>
            <a:endParaRPr lang="ja-JP" altLang="en-US" sz="1050" b="0" u="sng"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a:p>
            <a:pPr algn="l"/>
            <a:endParaRPr lang="ja-JP" altLang="en-US" sz="1050" b="0" u="sng"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a:p>
            <a:pPr algn="l"/>
            <a:r>
              <a:rPr lang="ja-JP" altLang="en-US" sz="1050" b="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　</a:t>
            </a:r>
            <a:r>
              <a:rPr lang="ja-JP" altLang="en-US" sz="1050" b="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「数値地形図」</a:t>
            </a:r>
            <a:endParaRPr lang="ja-JP" altLang="en-US" sz="1050" b="0"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a:p>
            <a:pPr algn="l"/>
            <a:r>
              <a:rPr lang="ja-JP" altLang="en-US" sz="1050" b="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　　　　　＋</a:t>
            </a:r>
          </a:p>
          <a:p>
            <a:pPr algn="l"/>
            <a:r>
              <a:rPr lang="ja-JP" altLang="en-US" sz="1050" b="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　「公園データ</a:t>
            </a:r>
            <a:r>
              <a:rPr lang="ja-JP" altLang="en-US" sz="1050" b="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a:t>
            </a:r>
            <a:endParaRPr lang="ja-JP" altLang="en-US" sz="1050" b="0"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a:p>
            <a:pPr algn="l"/>
            <a:r>
              <a:rPr lang="ja-JP" altLang="en-US" sz="1050" b="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　　　　　＋</a:t>
            </a:r>
          </a:p>
          <a:p>
            <a:pPr algn="l"/>
            <a:r>
              <a:rPr lang="ja-JP" altLang="en-US" sz="1050" b="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　</a:t>
            </a:r>
            <a:r>
              <a:rPr lang="ja-JP" altLang="en-US" sz="1050" b="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「幼児位置情報」</a:t>
            </a:r>
            <a:endParaRPr lang="en-US" altLang="ja-JP" sz="1050" b="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a:p>
            <a:pPr algn="l"/>
            <a:r>
              <a:rPr lang="ja-JP" altLang="en-US" sz="1050" b="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　</a:t>
            </a:r>
            <a:r>
              <a:rPr lang="ja-JP" altLang="en-US" sz="1050" b="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　　　　＋</a:t>
            </a:r>
            <a:endParaRPr lang="en-US" altLang="ja-JP" sz="1050" b="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a:p>
            <a:pPr algn="l"/>
            <a:r>
              <a:rPr lang="ja-JP" altLang="en-US" sz="1050" b="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　「街区公園・児童公園徒歩圏（</a:t>
            </a:r>
            <a:r>
              <a:rPr lang="en-US" altLang="ja-JP" sz="1050" b="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250m</a:t>
            </a:r>
            <a:r>
              <a:rPr lang="ja-JP" altLang="en-US" sz="1050" b="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バッファ）</a:t>
            </a:r>
            <a:endParaRPr lang="ja-JP" altLang="en-US" sz="1050" b="0"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pic>
        <p:nvPicPr>
          <p:cNvPr id="35" name="図 34"/>
          <p:cNvPicPr>
            <a:picLocks noChangeAspect="1"/>
          </p:cNvPicPr>
          <p:nvPr/>
        </p:nvPicPr>
        <p:blipFill>
          <a:blip r:embed="rId3" cstate="print"/>
          <a:stretch>
            <a:fillRect/>
          </a:stretch>
        </p:blipFill>
        <p:spPr>
          <a:xfrm>
            <a:off x="4235388" y="1332901"/>
            <a:ext cx="4635624" cy="3571492"/>
          </a:xfrm>
          <a:prstGeom prst="rect">
            <a:avLst/>
          </a:prstGeom>
        </p:spPr>
      </p:pic>
      <p:sp>
        <p:nvSpPr>
          <p:cNvPr id="36" name="Rectangle 6"/>
          <p:cNvSpPr>
            <a:spLocks noChangeArrowheads="1"/>
          </p:cNvSpPr>
          <p:nvPr/>
        </p:nvSpPr>
        <p:spPr bwMode="auto">
          <a:xfrm>
            <a:off x="5263443" y="4904393"/>
            <a:ext cx="2579514" cy="1634244"/>
          </a:xfrm>
          <a:prstGeom prst="rect">
            <a:avLst/>
          </a:prstGeom>
          <a:solidFill>
            <a:schemeClr val="bg1"/>
          </a:solidFill>
          <a:ln w="9525" algn="ctr">
            <a:solidFill>
              <a:schemeClr val="tx1"/>
            </a:solidFill>
            <a:miter lim="800000"/>
            <a:headEnd/>
            <a:tailEnd/>
          </a:ln>
          <a:effectLst>
            <a:outerShdw dist="35921" dir="2700000" algn="ctr" rotWithShape="0">
              <a:schemeClr val="bg2"/>
            </a:outerShdw>
          </a:effectLst>
        </p:spPr>
        <p:txBody>
          <a:bodyPr wrap="none"/>
          <a:lstStyle/>
          <a:p>
            <a:pPr algn="l"/>
            <a:r>
              <a:rPr lang="ja-JP" altLang="en-US" sz="1100" b="0" u="sng"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事例：　</a:t>
            </a:r>
            <a:r>
              <a:rPr lang="ja-JP" altLang="en-US" sz="1100" b="0" u="sng"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がん検診受診促進</a:t>
            </a:r>
            <a:endParaRPr lang="ja-JP" altLang="en-US" sz="1100" b="0" u="sng"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a:p>
            <a:pPr algn="l"/>
            <a:endParaRPr lang="ja-JP" altLang="en-US" sz="1100" b="0" u="sng"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a:p>
            <a:pPr algn="l"/>
            <a:r>
              <a:rPr lang="ja-JP" altLang="en-US" sz="1100" b="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　</a:t>
            </a:r>
            <a:r>
              <a:rPr lang="ja-JP" altLang="en-US" sz="1100" b="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「数値地形図」</a:t>
            </a:r>
            <a:endParaRPr lang="ja-JP" altLang="en-US" sz="1100" b="0"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a:p>
            <a:pPr algn="l"/>
            <a:r>
              <a:rPr lang="ja-JP" altLang="en-US" sz="1100" b="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　　　　　＋</a:t>
            </a:r>
          </a:p>
          <a:p>
            <a:pPr algn="l"/>
            <a:r>
              <a:rPr lang="ja-JP" altLang="en-US" sz="1100" b="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　</a:t>
            </a:r>
            <a:r>
              <a:rPr lang="ja-JP" altLang="en-US" sz="1100" b="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「肺がん検診受診率分布図」</a:t>
            </a:r>
            <a:endParaRPr lang="ja-JP" altLang="en-US" sz="1100" b="0"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a:p>
            <a:pPr algn="l"/>
            <a:r>
              <a:rPr lang="ja-JP" altLang="en-US" sz="1100" b="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　　　　　＋</a:t>
            </a:r>
          </a:p>
          <a:p>
            <a:pPr algn="l"/>
            <a:r>
              <a:rPr lang="ja-JP" altLang="en-US" sz="1100" b="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　</a:t>
            </a:r>
            <a:r>
              <a:rPr lang="ja-JP" altLang="en-US" sz="1100" b="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「肺がん検診受診対象者位置」</a:t>
            </a:r>
            <a:endParaRPr lang="en-US" altLang="ja-JP" sz="1100" b="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a:p>
            <a:pPr algn="l"/>
            <a:r>
              <a:rPr lang="ja-JP" altLang="en-US" sz="1100" b="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　</a:t>
            </a:r>
            <a:endParaRPr lang="ja-JP" altLang="en-US" sz="1100" b="0"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37" name="テキスト ボックス 36"/>
          <p:cNvSpPr txBox="1"/>
          <p:nvPr/>
        </p:nvSpPr>
        <p:spPr>
          <a:xfrm>
            <a:off x="557888" y="1179012"/>
            <a:ext cx="3131760" cy="307777"/>
          </a:xfrm>
          <a:prstGeom prst="rect">
            <a:avLst/>
          </a:prstGeom>
          <a:noFill/>
        </p:spPr>
        <p:txBody>
          <a:bodyPr wrap="square" rtlCol="0">
            <a:spAutoFit/>
          </a:bodyPr>
          <a:lstStyle/>
          <a:p>
            <a:pPr algn="l"/>
            <a:r>
              <a:rPr lang="ja-JP" altLang="en-US" sz="1400" dirty="0" smtClean="0">
                <a:latin typeface="Meiryo UI" panose="020B0604030504040204" pitchFamily="50" charset="-128"/>
                <a:ea typeface="Meiryo UI" panose="020B0604030504040204" pitchFamily="50" charset="-128"/>
                <a:cs typeface="Meiryo UI" panose="020B0604030504040204" pitchFamily="50" charset="-128"/>
              </a:rPr>
              <a:t>他自治体</a:t>
            </a:r>
            <a:r>
              <a:rPr lang="ja-JP" altLang="en-US" sz="1400" dirty="0">
                <a:latin typeface="Meiryo UI" panose="020B0604030504040204" pitchFamily="50" charset="-128"/>
                <a:ea typeface="Meiryo UI" panose="020B0604030504040204" pitchFamily="50" charset="-128"/>
                <a:cs typeface="Meiryo UI" panose="020B0604030504040204" pitchFamily="50" charset="-128"/>
              </a:rPr>
              <a:t>事例</a:t>
            </a:r>
            <a:endParaRPr kumimoji="1" lang="ja-JP" altLang="en-US" sz="1400" b="0" dirty="0">
              <a:latin typeface="Meiryo UI" panose="020B0604030504040204" pitchFamily="50" charset="-128"/>
              <a:ea typeface="Meiryo UI" panose="020B0604030504040204" pitchFamily="50" charset="-128"/>
              <a:cs typeface="Meiryo UI" panose="020B0604030504040204" pitchFamily="50" charset="-128"/>
            </a:endParaRPr>
          </a:p>
        </p:txBody>
      </p:sp>
    </p:spTree>
    <p:extLst>
      <p:ext uri="{BB962C8B-B14F-4D97-AF65-F5344CB8AC3E}">
        <p14:creationId xmlns:p14="http://schemas.microsoft.com/office/powerpoint/2010/main" val="3306342131"/>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6"/>
          <p:cNvSpPr txBox="1">
            <a:spLocks noGrp="1" noChangeArrowheads="1"/>
          </p:cNvSpPr>
          <p:nvPr/>
        </p:nvSpPr>
        <p:spPr bwMode="auto">
          <a:xfrm>
            <a:off x="6553200" y="6381750"/>
            <a:ext cx="21336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rgbClr val="006666"/>
              </a:buClr>
              <a:buFont typeface="Wingdings" panose="05000000000000000000" pitchFamily="2" charset="2"/>
              <a:buChar char="n"/>
              <a:defRPr kumimoji="1" sz="3200">
                <a:solidFill>
                  <a:schemeClr val="tx1"/>
                </a:solidFill>
                <a:latin typeface="HGPｺﾞｼｯｸE" panose="020B0900000000000000" pitchFamily="50" charset="-128"/>
                <a:ea typeface="HGPｺﾞｼｯｸE" panose="020B0900000000000000" pitchFamily="50" charset="-128"/>
              </a:defRPr>
            </a:lvl1pPr>
            <a:lvl2pPr marL="742950" indent="-285750">
              <a:spcBef>
                <a:spcPct val="20000"/>
              </a:spcBef>
              <a:buClr>
                <a:srgbClr val="669900"/>
              </a:buClr>
              <a:buFont typeface="Wingdings" panose="05000000000000000000" pitchFamily="2" charset="2"/>
              <a:buChar char="l"/>
              <a:defRPr kumimoji="1" sz="2800">
                <a:solidFill>
                  <a:schemeClr val="tx1"/>
                </a:solidFill>
                <a:latin typeface="HGPｺﾞｼｯｸE" panose="020B0900000000000000" pitchFamily="50" charset="-128"/>
                <a:ea typeface="HGPｺﾞｼｯｸE" panose="020B0900000000000000" pitchFamily="50" charset="-128"/>
              </a:defRPr>
            </a:lvl2pPr>
            <a:lvl3pPr marL="1143000" indent="-228600">
              <a:spcBef>
                <a:spcPct val="20000"/>
              </a:spcBef>
              <a:buClr>
                <a:srgbClr val="FF3300"/>
              </a:buClr>
              <a:buFont typeface="Wingdings" panose="05000000000000000000" pitchFamily="2" charset="2"/>
              <a:buChar char="ª"/>
              <a:defRPr kumimoji="1" sz="2400">
                <a:solidFill>
                  <a:schemeClr val="tx1"/>
                </a:solidFill>
                <a:latin typeface="HGPｺﾞｼｯｸE" panose="020B0900000000000000" pitchFamily="50" charset="-128"/>
                <a:ea typeface="HGPｺﾞｼｯｸE" panose="020B0900000000000000" pitchFamily="50" charset="-128"/>
              </a:defRPr>
            </a:lvl3pPr>
            <a:lvl4pPr marL="1600200" indent="-228600">
              <a:spcBef>
                <a:spcPct val="20000"/>
              </a:spcBef>
              <a:buFont typeface="Wingdings" panose="05000000000000000000" pitchFamily="2" charset="2"/>
              <a:buChar char="ü"/>
              <a:defRPr kumimoji="1" sz="2000">
                <a:solidFill>
                  <a:schemeClr val="tx1"/>
                </a:solidFill>
                <a:latin typeface="HGPｺﾞｼｯｸE" panose="020B0900000000000000" pitchFamily="50" charset="-128"/>
                <a:ea typeface="HGPｺﾞｼｯｸE" panose="020B0900000000000000" pitchFamily="50" charset="-128"/>
              </a:defRPr>
            </a:lvl4pPr>
            <a:lvl5pPr marL="2057400" indent="-228600">
              <a:spcBef>
                <a:spcPct val="20000"/>
              </a:spcBef>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5pPr>
            <a:lvl6pPr marL="25146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6pPr>
            <a:lvl7pPr marL="29718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7pPr>
            <a:lvl8pPr marL="34290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8pPr>
            <a:lvl9pPr marL="38862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8E25F484-E1A8-453E-883E-E74461EE3F13}" type="slidenum">
              <a:rPr kumimoji="1" lang="en-US" altLang="ja-JP" sz="1400" b="0" i="0" u="none" strike="noStrike" kern="1200" cap="none" spc="0" normalizeH="0" baseline="0" noProof="0">
                <a:ln>
                  <a:noFill/>
                </a:ln>
                <a:solidFill>
                  <a:srgbClr val="000000"/>
                </a:solidFill>
                <a:effectLst/>
                <a:uLnTx/>
                <a:uFillTx/>
                <a:latin typeface="HGPｺﾞｼｯｸE" panose="020B0900000000000000" pitchFamily="50" charset="-128"/>
                <a:ea typeface="HGPｺﾞｼｯｸE" panose="020B0900000000000000" pitchFamily="50" charset="-128"/>
                <a:cs typeface="+mn-cs"/>
              </a:rPr>
              <a:pPr marL="0" marR="0" lvl="0" indent="0" algn="r" defTabSz="914400" rtl="0" eaLnBrk="1" fontAlgn="base" latinLnBrk="0" hangingPunct="1">
                <a:lnSpc>
                  <a:spcPct val="100000"/>
                </a:lnSpc>
                <a:spcBef>
                  <a:spcPct val="0"/>
                </a:spcBef>
                <a:spcAft>
                  <a:spcPct val="0"/>
                </a:spcAft>
                <a:buClrTx/>
                <a:buSzTx/>
                <a:buFontTx/>
                <a:buNone/>
                <a:tabLst/>
                <a:defRPr/>
              </a:pPr>
              <a:t>28</a:t>
            </a:fld>
            <a:endParaRPr kumimoji="1" lang="en-US" altLang="ja-JP" sz="1400" b="0" i="0" u="none" strike="noStrike" kern="1200" cap="none" spc="0" normalizeH="0" baseline="0" noProof="0">
              <a:ln>
                <a:noFill/>
              </a:ln>
              <a:solidFill>
                <a:srgbClr val="000000"/>
              </a:solidFill>
              <a:effectLst/>
              <a:uLnTx/>
              <a:uFillTx/>
              <a:latin typeface="HGPｺﾞｼｯｸE" panose="020B0900000000000000" pitchFamily="50" charset="-128"/>
              <a:ea typeface="HGPｺﾞｼｯｸE" panose="020B0900000000000000" pitchFamily="50" charset="-128"/>
              <a:cs typeface="+mn-cs"/>
            </a:endParaRPr>
          </a:p>
        </p:txBody>
      </p:sp>
      <p:sp>
        <p:nvSpPr>
          <p:cNvPr id="73731" name="Rectangle 6"/>
          <p:cNvSpPr txBox="1">
            <a:spLocks noGrp="1" noChangeArrowheads="1"/>
          </p:cNvSpPr>
          <p:nvPr/>
        </p:nvSpPr>
        <p:spPr bwMode="auto">
          <a:xfrm>
            <a:off x="6553200" y="6381750"/>
            <a:ext cx="21336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rgbClr val="006666"/>
              </a:buClr>
              <a:buFont typeface="Wingdings" panose="05000000000000000000" pitchFamily="2" charset="2"/>
              <a:buChar char="n"/>
              <a:defRPr kumimoji="1" sz="3200">
                <a:solidFill>
                  <a:schemeClr val="tx1"/>
                </a:solidFill>
                <a:latin typeface="HGPｺﾞｼｯｸE" panose="020B0900000000000000" pitchFamily="50" charset="-128"/>
                <a:ea typeface="HGPｺﾞｼｯｸE" panose="020B0900000000000000" pitchFamily="50" charset="-128"/>
              </a:defRPr>
            </a:lvl1pPr>
            <a:lvl2pPr marL="742950" indent="-285750">
              <a:spcBef>
                <a:spcPct val="20000"/>
              </a:spcBef>
              <a:buClr>
                <a:srgbClr val="669900"/>
              </a:buClr>
              <a:buFont typeface="Wingdings" panose="05000000000000000000" pitchFamily="2" charset="2"/>
              <a:buChar char="l"/>
              <a:defRPr kumimoji="1" sz="2800">
                <a:solidFill>
                  <a:schemeClr val="tx1"/>
                </a:solidFill>
                <a:latin typeface="HGPｺﾞｼｯｸE" panose="020B0900000000000000" pitchFamily="50" charset="-128"/>
                <a:ea typeface="HGPｺﾞｼｯｸE" panose="020B0900000000000000" pitchFamily="50" charset="-128"/>
              </a:defRPr>
            </a:lvl2pPr>
            <a:lvl3pPr marL="1143000" indent="-228600">
              <a:spcBef>
                <a:spcPct val="20000"/>
              </a:spcBef>
              <a:buClr>
                <a:srgbClr val="FF3300"/>
              </a:buClr>
              <a:buFont typeface="Wingdings" panose="05000000000000000000" pitchFamily="2" charset="2"/>
              <a:buChar char="ª"/>
              <a:defRPr kumimoji="1" sz="2400">
                <a:solidFill>
                  <a:schemeClr val="tx1"/>
                </a:solidFill>
                <a:latin typeface="HGPｺﾞｼｯｸE" panose="020B0900000000000000" pitchFamily="50" charset="-128"/>
                <a:ea typeface="HGPｺﾞｼｯｸE" panose="020B0900000000000000" pitchFamily="50" charset="-128"/>
              </a:defRPr>
            </a:lvl3pPr>
            <a:lvl4pPr marL="1600200" indent="-228600">
              <a:spcBef>
                <a:spcPct val="20000"/>
              </a:spcBef>
              <a:buFont typeface="Wingdings" panose="05000000000000000000" pitchFamily="2" charset="2"/>
              <a:buChar char="ü"/>
              <a:defRPr kumimoji="1" sz="2000">
                <a:solidFill>
                  <a:schemeClr val="tx1"/>
                </a:solidFill>
                <a:latin typeface="HGPｺﾞｼｯｸE" panose="020B0900000000000000" pitchFamily="50" charset="-128"/>
                <a:ea typeface="HGPｺﾞｼｯｸE" panose="020B0900000000000000" pitchFamily="50" charset="-128"/>
              </a:defRPr>
            </a:lvl4pPr>
            <a:lvl5pPr marL="2057400" indent="-228600">
              <a:spcBef>
                <a:spcPct val="20000"/>
              </a:spcBef>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5pPr>
            <a:lvl6pPr marL="25146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6pPr>
            <a:lvl7pPr marL="29718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7pPr>
            <a:lvl8pPr marL="34290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8pPr>
            <a:lvl9pPr marL="38862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A5160BEF-14A9-4B4E-B5BA-2BEC00F40271}" type="slidenum">
              <a:rPr kumimoji="1" lang="en-US" altLang="ja-JP" sz="1400" b="0" i="0" u="none" strike="noStrike" kern="1200" cap="none" spc="0" normalizeH="0" baseline="0" noProof="0">
                <a:ln>
                  <a:noFill/>
                </a:ln>
                <a:solidFill>
                  <a:srgbClr val="000000"/>
                </a:solidFill>
                <a:effectLst/>
                <a:uLnTx/>
                <a:uFillTx/>
                <a:latin typeface="HGPｺﾞｼｯｸE" panose="020B0900000000000000" pitchFamily="50" charset="-128"/>
                <a:ea typeface="HGPｺﾞｼｯｸE" panose="020B0900000000000000" pitchFamily="50" charset="-128"/>
                <a:cs typeface="+mn-cs"/>
              </a:rPr>
              <a:pPr marL="0" marR="0" lvl="0" indent="0" algn="r" defTabSz="914400" rtl="0" eaLnBrk="1" fontAlgn="base" latinLnBrk="0" hangingPunct="1">
                <a:lnSpc>
                  <a:spcPct val="100000"/>
                </a:lnSpc>
                <a:spcBef>
                  <a:spcPct val="0"/>
                </a:spcBef>
                <a:spcAft>
                  <a:spcPct val="0"/>
                </a:spcAft>
                <a:buClrTx/>
                <a:buSzTx/>
                <a:buFontTx/>
                <a:buNone/>
                <a:tabLst/>
                <a:defRPr/>
              </a:pPr>
              <a:t>28</a:t>
            </a:fld>
            <a:endParaRPr kumimoji="1" lang="en-US" altLang="ja-JP" sz="1400" b="0" i="0" u="none" strike="noStrike" kern="1200" cap="none" spc="0" normalizeH="0" baseline="0" noProof="0">
              <a:ln>
                <a:noFill/>
              </a:ln>
              <a:solidFill>
                <a:srgbClr val="000000"/>
              </a:solidFill>
              <a:effectLst/>
              <a:uLnTx/>
              <a:uFillTx/>
              <a:latin typeface="HGPｺﾞｼｯｸE" panose="020B0900000000000000" pitchFamily="50" charset="-128"/>
              <a:ea typeface="HGPｺﾞｼｯｸE" panose="020B0900000000000000" pitchFamily="50" charset="-128"/>
              <a:cs typeface="+mn-cs"/>
            </a:endParaRPr>
          </a:p>
        </p:txBody>
      </p:sp>
      <p:sp>
        <p:nvSpPr>
          <p:cNvPr id="30724" name="Rectangle 3"/>
          <p:cNvSpPr>
            <a:spLocks noGrp="1" noChangeArrowheads="1"/>
          </p:cNvSpPr>
          <p:nvPr>
            <p:ph type="body" idx="4294967295"/>
          </p:nvPr>
        </p:nvSpPr>
        <p:spPr>
          <a:xfrm>
            <a:off x="179388" y="764704"/>
            <a:ext cx="8857108" cy="2736304"/>
          </a:xfrm>
        </p:spPr>
        <p:txBody>
          <a:bodyPr/>
          <a:lstStyle/>
          <a:p>
            <a:pPr eaLnBrk="1" hangingPunct="1">
              <a:defRPr/>
            </a:pPr>
            <a:r>
              <a:rPr lang="ja-JP" altLang="en-US" sz="2000" dirty="0" smtClean="0">
                <a:solidFill>
                  <a:srgbClr val="000000"/>
                </a:solidFill>
                <a:cs typeface="+mn-cs"/>
              </a:rPr>
              <a:t>今年度は、有識者のヒアリング結果等をふまえ、共有デジタル地図の有効活用が期待できる</a:t>
            </a:r>
            <a:r>
              <a:rPr lang="ja-JP" altLang="en-US" sz="2000" u="sng" dirty="0" smtClean="0">
                <a:solidFill>
                  <a:srgbClr val="000000"/>
                </a:solidFill>
                <a:cs typeface="+mn-cs"/>
              </a:rPr>
              <a:t>「政策支援分野」に着目</a:t>
            </a:r>
            <a:r>
              <a:rPr lang="ja-JP" altLang="en-US" sz="2000" dirty="0" smtClean="0">
                <a:solidFill>
                  <a:srgbClr val="000000"/>
                </a:solidFill>
                <a:cs typeface="+mn-cs"/>
              </a:rPr>
              <a:t>し、地理空間情報集約システムを利用した人口分析事例を共有した。</a:t>
            </a:r>
            <a:endParaRPr lang="en-US" altLang="ja-JP" sz="2000" dirty="0" smtClean="0">
              <a:solidFill>
                <a:srgbClr val="000000"/>
              </a:solidFill>
              <a:cs typeface="+mn-cs"/>
            </a:endParaRPr>
          </a:p>
          <a:p>
            <a:pPr eaLnBrk="1" hangingPunct="1">
              <a:defRPr/>
            </a:pPr>
            <a:r>
              <a:rPr lang="ja-JP" altLang="en-US" sz="2000" dirty="0" smtClean="0">
                <a:solidFill>
                  <a:srgbClr val="000000"/>
                </a:solidFill>
                <a:cs typeface="+mn-cs"/>
              </a:rPr>
              <a:t>今後、</a:t>
            </a:r>
            <a:r>
              <a:rPr lang="ja-JP" altLang="en-US" sz="2000" u="sng" dirty="0" smtClean="0">
                <a:solidFill>
                  <a:srgbClr val="000000"/>
                </a:solidFill>
                <a:cs typeface="+mn-cs"/>
              </a:rPr>
              <a:t>「政策支援分野」における共有デジタル地図の具体的な利用場面・利用手法を検討</a:t>
            </a:r>
            <a:r>
              <a:rPr lang="ja-JP" altLang="en-US" sz="2000" dirty="0" smtClean="0">
                <a:solidFill>
                  <a:srgbClr val="000000"/>
                </a:solidFill>
                <a:cs typeface="+mn-cs"/>
              </a:rPr>
              <a:t>し、共有デジタル地図の更なる利活用促進を図る。</a:t>
            </a:r>
            <a:r>
              <a:rPr lang="en-US" altLang="ja-JP" sz="2000" dirty="0">
                <a:cs typeface="+mn-cs"/>
              </a:rPr>
              <a:t/>
            </a:r>
            <a:br>
              <a:rPr lang="en-US" altLang="ja-JP" sz="2000" dirty="0">
                <a:cs typeface="+mn-cs"/>
              </a:rPr>
            </a:br>
            <a:r>
              <a:rPr lang="ja-JP" altLang="en-US" sz="2000" dirty="0" smtClean="0">
                <a:cs typeface="+mn-cs"/>
              </a:rPr>
              <a:t>（下図のイメージ参照）</a:t>
            </a:r>
            <a:endParaRPr lang="en-US" altLang="ja-JP" sz="2000" dirty="0" smtClean="0">
              <a:solidFill>
                <a:srgbClr val="000000"/>
              </a:solidFill>
              <a:cs typeface="+mn-cs"/>
            </a:endParaRPr>
          </a:p>
        </p:txBody>
      </p:sp>
      <p:sp>
        <p:nvSpPr>
          <p:cNvPr id="7" name="Rectangle 2"/>
          <p:cNvSpPr txBox="1">
            <a:spLocks noChangeArrowheads="1"/>
          </p:cNvSpPr>
          <p:nvPr/>
        </p:nvSpPr>
        <p:spPr bwMode="auto">
          <a:xfrm>
            <a:off x="153988" y="77788"/>
            <a:ext cx="8990012" cy="503237"/>
          </a:xfrm>
          <a:prstGeom prst="rect">
            <a:avLst/>
          </a:prstGeom>
          <a:noFill/>
          <a:ln>
            <a:noFill/>
          </a:ln>
          <a:extLst/>
        </p:spPr>
        <p:txBody>
          <a:bodyPr anchor="ctr"/>
          <a:lstStyle>
            <a:lvl1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cs typeface="+mj-cs"/>
              </a:defRPr>
            </a:lvl1pPr>
            <a:lvl2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2pPr>
            <a:lvl3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3pPr>
            <a:lvl4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4pPr>
            <a:lvl5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5pPr>
            <a:lvl6pPr marL="457200" algn="ctr" rtl="0" eaLnBrk="1" fontAlgn="base" hangingPunct="1">
              <a:spcBef>
                <a:spcPct val="0"/>
              </a:spcBef>
              <a:spcAft>
                <a:spcPct val="0"/>
              </a:spcAft>
              <a:defRPr kumimoji="1" sz="3600">
                <a:solidFill>
                  <a:schemeClr val="bg1"/>
                </a:solidFill>
                <a:latin typeface="Arial" charset="0"/>
                <a:ea typeface="ＭＳ Ｐゴシック" pitchFamily="50" charset="-128"/>
              </a:defRPr>
            </a:lvl6pPr>
            <a:lvl7pPr marL="914400" algn="ctr" rtl="0" eaLnBrk="1" fontAlgn="base" hangingPunct="1">
              <a:spcBef>
                <a:spcPct val="0"/>
              </a:spcBef>
              <a:spcAft>
                <a:spcPct val="0"/>
              </a:spcAft>
              <a:defRPr kumimoji="1" sz="3600">
                <a:solidFill>
                  <a:schemeClr val="bg1"/>
                </a:solidFill>
                <a:latin typeface="Arial" charset="0"/>
                <a:ea typeface="ＭＳ Ｐゴシック" pitchFamily="50" charset="-128"/>
              </a:defRPr>
            </a:lvl7pPr>
            <a:lvl8pPr marL="1371600" algn="ctr" rtl="0" eaLnBrk="1" fontAlgn="base" hangingPunct="1">
              <a:spcBef>
                <a:spcPct val="0"/>
              </a:spcBef>
              <a:spcAft>
                <a:spcPct val="0"/>
              </a:spcAft>
              <a:defRPr kumimoji="1" sz="3600">
                <a:solidFill>
                  <a:schemeClr val="bg1"/>
                </a:solidFill>
                <a:latin typeface="Arial" charset="0"/>
                <a:ea typeface="ＭＳ Ｐゴシック" pitchFamily="50" charset="-128"/>
              </a:defRPr>
            </a:lvl8pPr>
            <a:lvl9pPr marL="1828800" algn="ctr" rtl="0" eaLnBrk="1" fontAlgn="base" hangingPunct="1">
              <a:spcBef>
                <a:spcPct val="0"/>
              </a:spcBef>
              <a:spcAft>
                <a:spcPct val="0"/>
              </a:spcAft>
              <a:defRPr kumimoji="1" sz="3600">
                <a:solidFill>
                  <a:schemeClr val="bg1"/>
                </a:solidFill>
                <a:latin typeface="Arial" charset="0"/>
                <a:ea typeface="ＭＳ Ｐゴシック" pitchFamily="50"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1" lang="ja-JP" altLang="en-US" sz="3200" b="0" i="0" u="none" strike="noStrike" kern="0" cap="none" spc="0" normalizeH="0" baseline="0" noProof="0" dirty="0" smtClean="0">
                <a:ln>
                  <a:noFill/>
                </a:ln>
                <a:solidFill>
                  <a:srgbClr val="FFFFFF"/>
                </a:solidFill>
                <a:effectLst/>
                <a:uLnTx/>
                <a:uFillTx/>
                <a:latin typeface="HGPｺﾞｼｯｸE" pitchFamily="50" charset="-128"/>
                <a:ea typeface="HGPｺﾞｼｯｸE" pitchFamily="50" charset="-128"/>
                <a:cs typeface="+mj-cs"/>
              </a:rPr>
              <a:t>４－３．今年度の取りまとめについて</a:t>
            </a:r>
          </a:p>
        </p:txBody>
      </p:sp>
      <p:pic>
        <p:nvPicPr>
          <p:cNvPr id="8" name="図 7"/>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018377" y="3059229"/>
            <a:ext cx="2837962" cy="2032565"/>
          </a:xfrm>
          <a:prstGeom prst="rect">
            <a:avLst/>
          </a:prstGeom>
        </p:spPr>
      </p:pic>
      <p:pic>
        <p:nvPicPr>
          <p:cNvPr id="9" name="図 8"/>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4543562" y="3661652"/>
            <a:ext cx="3771745" cy="2447164"/>
          </a:xfrm>
          <a:prstGeom prst="rect">
            <a:avLst/>
          </a:prstGeom>
        </p:spPr>
      </p:pic>
      <p:sp>
        <p:nvSpPr>
          <p:cNvPr id="10" name="角丸四角形 9"/>
          <p:cNvSpPr/>
          <p:nvPr/>
        </p:nvSpPr>
        <p:spPr bwMode="auto">
          <a:xfrm>
            <a:off x="1055743" y="3232139"/>
            <a:ext cx="1902741" cy="476726"/>
          </a:xfrm>
          <a:prstGeom prst="roundRect">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1" lang="ja-JP" altLang="en-US" sz="1100" b="0" i="0" u="none" strike="noStrike" kern="1200" cap="none" spc="0" normalizeH="0" baseline="0" noProof="0" dirty="0" smtClean="0">
                <a:ln>
                  <a:noFill/>
                </a:ln>
                <a:solidFill>
                  <a:srgbClr val="000000"/>
                </a:solidFill>
                <a:effectLst/>
                <a:uLnTx/>
                <a:uFillTx/>
                <a:latin typeface="Meiryo UI" panose="020B0604030504040204" pitchFamily="50" charset="-128"/>
                <a:ea typeface="Meiryo UI" panose="020B0604030504040204" pitchFamily="50" charset="-128"/>
                <a:cs typeface="Meiryo UI" panose="020B0604030504040204" pitchFamily="50" charset="-128"/>
              </a:rPr>
              <a:t>コンテンツダウンロードサイト</a:t>
            </a:r>
            <a:endParaRPr kumimoji="1" lang="en-US" altLang="ja-JP" sz="1100" b="0" i="0" u="none" strike="noStrike" kern="1200" cap="none" spc="0" normalizeH="0" baseline="0" noProof="0" dirty="0" smtClean="0">
              <a:ln>
                <a:noFill/>
              </a:ln>
              <a:solidFill>
                <a:srgbClr val="000000"/>
              </a:solidFill>
              <a:effectLst/>
              <a:uLnTx/>
              <a:uFillTx/>
              <a:latin typeface="Meiryo UI" panose="020B0604030504040204" pitchFamily="50" charset="-128"/>
              <a:ea typeface="Meiryo UI" panose="020B0604030504040204" pitchFamily="50" charset="-128"/>
              <a:cs typeface="Meiryo UI" panose="020B0604030504040204" pitchFamily="50" charset="-128"/>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1" lang="ja-JP" altLang="en-US" sz="1100" b="0" i="0" u="none" strike="noStrike" kern="1200" cap="none" spc="0" normalizeH="0" baseline="0" noProof="0" dirty="0" smtClean="0">
                <a:ln>
                  <a:noFill/>
                </a:ln>
                <a:solidFill>
                  <a:srgbClr val="000000"/>
                </a:solidFill>
                <a:effectLst/>
                <a:uLnTx/>
                <a:uFillTx/>
                <a:latin typeface="Meiryo UI" panose="020B0604030504040204" pitchFamily="50" charset="-128"/>
                <a:ea typeface="Meiryo UI" panose="020B0604030504040204" pitchFamily="50" charset="-128"/>
                <a:cs typeface="Meiryo UI" panose="020B0604030504040204" pitchFamily="50" charset="-128"/>
              </a:rPr>
              <a:t>（市町向け専用サイト）</a:t>
            </a:r>
          </a:p>
        </p:txBody>
      </p:sp>
      <p:sp>
        <p:nvSpPr>
          <p:cNvPr id="11" name="正方形/長方形 10"/>
          <p:cNvSpPr/>
          <p:nvPr/>
        </p:nvSpPr>
        <p:spPr bwMode="auto">
          <a:xfrm>
            <a:off x="611560" y="4960039"/>
            <a:ext cx="2547733" cy="1277273"/>
          </a:xfrm>
          <a:prstGeom prst="rect">
            <a:avLst/>
          </a:prstGeom>
          <a:solidFill>
            <a:schemeClr val="accent1"/>
          </a:solidFill>
          <a:ln w="9525" cap="flat" cmpd="sng" algn="ctr">
            <a:noFill/>
            <a:prstDash val="solid"/>
            <a:round/>
            <a:headEnd type="none" w="med" len="med"/>
            <a:tailEnd type="none" w="med" len="med"/>
          </a:ln>
          <a:effectLst>
            <a:outerShdw blurRad="50800" dist="38100" algn="l" rotWithShape="0">
              <a:prstClr val="black">
                <a:alpha val="40000"/>
              </a:prstClr>
            </a:outerShdw>
          </a:effectLst>
        </p:spPr>
        <p:txBody>
          <a:bodyPr vert="horz" wrap="square" lIns="91440" tIns="45720" rIns="91440" bIns="45720" numCol="1" rtlCol="0"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1" lang="en-US" altLang="ja-JP" sz="1100" b="0" i="0" u="none" strike="noStrike" kern="1200" cap="none" spc="0" normalizeH="0" baseline="0" noProof="0" dirty="0" smtClean="0">
                <a:ln>
                  <a:noFill/>
                </a:ln>
                <a:solidFill>
                  <a:srgbClr val="000000"/>
                </a:solidFill>
                <a:effectLst/>
                <a:uLnTx/>
                <a:uFillTx/>
                <a:latin typeface="Meiryo UI" panose="020B0604030504040204" pitchFamily="50" charset="-128"/>
                <a:ea typeface="Meiryo UI" panose="020B0604030504040204" pitchFamily="50" charset="-128"/>
                <a:cs typeface="Meiryo UI" panose="020B0604030504040204" pitchFamily="50" charset="-128"/>
              </a:rPr>
              <a:t>【</a:t>
            </a:r>
            <a:r>
              <a:rPr kumimoji="1" lang="ja-JP" altLang="en-US" sz="1100" b="0" i="0" u="none" strike="noStrike" kern="1200" cap="none" spc="0" normalizeH="0" baseline="0" noProof="0" dirty="0" smtClean="0">
                <a:ln>
                  <a:noFill/>
                </a:ln>
                <a:solidFill>
                  <a:srgbClr val="000000"/>
                </a:solidFill>
                <a:effectLst/>
                <a:uLnTx/>
                <a:uFillTx/>
                <a:latin typeface="Meiryo UI" panose="020B0604030504040204" pitchFamily="50" charset="-128"/>
                <a:ea typeface="Meiryo UI" panose="020B0604030504040204" pitchFamily="50" charset="-128"/>
                <a:cs typeface="Meiryo UI" panose="020B0604030504040204" pitchFamily="50" charset="-128"/>
              </a:rPr>
              <a:t>立地適正化</a:t>
            </a:r>
            <a:r>
              <a:rPr kumimoji="1" lang="en-US" altLang="ja-JP" sz="1100" b="0" i="0" u="none" strike="noStrike" kern="1200" cap="none" spc="0" normalizeH="0" baseline="0" noProof="0" dirty="0" smtClean="0">
                <a:ln>
                  <a:noFill/>
                </a:ln>
                <a:solidFill>
                  <a:srgbClr val="000000"/>
                </a:solidFill>
                <a:effectLst/>
                <a:uLnTx/>
                <a:uFillTx/>
                <a:latin typeface="Meiryo UI" panose="020B0604030504040204" pitchFamily="50" charset="-128"/>
                <a:ea typeface="Meiryo UI" panose="020B0604030504040204" pitchFamily="50" charset="-128"/>
                <a:cs typeface="Meiryo UI" panose="020B0604030504040204" pitchFamily="50" charset="-128"/>
              </a:rPr>
              <a:t>】</a:t>
            </a:r>
          </a:p>
          <a:p>
            <a:pPr marL="0" marR="0" lvl="0" indent="0" algn="l" defTabSz="914400" rtl="0" eaLnBrk="1" fontAlgn="base" latinLnBrk="0" hangingPunct="1">
              <a:lnSpc>
                <a:spcPct val="100000"/>
              </a:lnSpc>
              <a:spcBef>
                <a:spcPct val="0"/>
              </a:spcBef>
              <a:spcAft>
                <a:spcPct val="0"/>
              </a:spcAft>
              <a:buClrTx/>
              <a:buSzTx/>
              <a:buFontTx/>
              <a:buNone/>
              <a:tabLst/>
              <a:defRPr/>
            </a:pPr>
            <a:r>
              <a:rPr kumimoji="1" lang="ja-JP" altLang="en-US" sz="1100" b="0" i="0" u="none" strike="noStrike" kern="1200" cap="none" spc="0" normalizeH="0" baseline="0" noProof="0" dirty="0" smtClean="0">
                <a:ln>
                  <a:noFill/>
                </a:ln>
                <a:solidFill>
                  <a:srgbClr val="000000"/>
                </a:solidFill>
                <a:effectLst/>
                <a:uLnTx/>
                <a:uFillTx/>
                <a:latin typeface="Meiryo UI" panose="020B0604030504040204" pitchFamily="50" charset="-128"/>
                <a:ea typeface="Meiryo UI" panose="020B0604030504040204" pitchFamily="50" charset="-128"/>
                <a:cs typeface="Meiryo UI" panose="020B0604030504040204" pitchFamily="50" charset="-128"/>
              </a:rPr>
              <a:t>・公共施設から徒歩</a:t>
            </a:r>
            <a:r>
              <a:rPr kumimoji="1" lang="en-US" altLang="ja-JP" sz="1100" b="0" i="0" u="none" strike="noStrike" kern="1200" cap="none" spc="0" normalizeH="0" baseline="0" noProof="0" dirty="0" smtClean="0">
                <a:ln>
                  <a:noFill/>
                </a:ln>
                <a:solidFill>
                  <a:srgbClr val="000000"/>
                </a:solidFill>
                <a:effectLst/>
                <a:uLnTx/>
                <a:uFillTx/>
                <a:latin typeface="Meiryo UI" panose="020B0604030504040204" pitchFamily="50" charset="-128"/>
                <a:ea typeface="Meiryo UI" panose="020B0604030504040204" pitchFamily="50" charset="-128"/>
                <a:cs typeface="Meiryo UI" panose="020B0604030504040204" pitchFamily="50" charset="-128"/>
              </a:rPr>
              <a:t>5</a:t>
            </a:r>
            <a:r>
              <a:rPr kumimoji="1" lang="ja-JP" altLang="en-US" sz="1100" b="0" i="0" u="none" strike="noStrike" kern="1200" cap="none" spc="0" normalizeH="0" baseline="0" noProof="0" dirty="0" smtClean="0">
                <a:ln>
                  <a:noFill/>
                </a:ln>
                <a:solidFill>
                  <a:srgbClr val="000000"/>
                </a:solidFill>
                <a:effectLst/>
                <a:uLnTx/>
                <a:uFillTx/>
                <a:latin typeface="Meiryo UI" panose="020B0604030504040204" pitchFamily="50" charset="-128"/>
                <a:ea typeface="Meiryo UI" panose="020B0604030504040204" pitchFamily="50" charset="-128"/>
                <a:cs typeface="Meiryo UI" panose="020B0604030504040204" pitchFamily="50" charset="-128"/>
              </a:rPr>
              <a:t>分圏の同心円</a:t>
            </a:r>
            <a:endParaRPr kumimoji="1" lang="en-US" altLang="ja-JP" sz="1100" b="0" i="0" u="none" strike="noStrike" kern="1200" cap="none" spc="0" normalizeH="0" baseline="0" noProof="0" dirty="0" smtClean="0">
              <a:ln>
                <a:noFill/>
              </a:ln>
              <a:solidFill>
                <a:srgbClr val="000000"/>
              </a:solidFill>
              <a:effectLst/>
              <a:uLnTx/>
              <a:uFillTx/>
              <a:latin typeface="Meiryo UI" panose="020B0604030504040204" pitchFamily="50" charset="-128"/>
              <a:ea typeface="Meiryo UI" panose="020B0604030504040204" pitchFamily="50" charset="-128"/>
              <a:cs typeface="Meiryo UI" panose="020B0604030504040204" pitchFamily="50" charset="-128"/>
            </a:endParaRPr>
          </a:p>
          <a:p>
            <a:pPr marL="0" marR="0" lvl="0" indent="0" algn="l" defTabSz="914400" rtl="0" eaLnBrk="1" fontAlgn="base" latinLnBrk="0" hangingPunct="1">
              <a:lnSpc>
                <a:spcPct val="100000"/>
              </a:lnSpc>
              <a:spcBef>
                <a:spcPct val="0"/>
              </a:spcBef>
              <a:spcAft>
                <a:spcPct val="0"/>
              </a:spcAft>
              <a:buClrTx/>
              <a:buSzTx/>
              <a:buFontTx/>
              <a:buNone/>
              <a:tabLst/>
              <a:defRPr/>
            </a:pPr>
            <a:r>
              <a:rPr kumimoji="1" lang="ja-JP" altLang="en-US" sz="1100" b="0" i="0" u="none" strike="noStrike" kern="1200" cap="none" spc="0" normalizeH="0" baseline="0" noProof="0" dirty="0" smtClean="0">
                <a:ln>
                  <a:noFill/>
                </a:ln>
                <a:solidFill>
                  <a:srgbClr val="000000"/>
                </a:solidFill>
                <a:effectLst/>
                <a:uLnTx/>
                <a:uFillTx/>
                <a:latin typeface="Meiryo UI" panose="020B0604030504040204" pitchFamily="50" charset="-128"/>
                <a:ea typeface="Meiryo UI" panose="020B0604030504040204" pitchFamily="50" charset="-128"/>
                <a:cs typeface="Meiryo UI" panose="020B0604030504040204" pitchFamily="50" charset="-128"/>
              </a:rPr>
              <a:t>・特定年齢の人口分布</a:t>
            </a:r>
            <a:endParaRPr kumimoji="1" lang="en-US" altLang="ja-JP" sz="1100" b="0" i="0" u="none" strike="noStrike" kern="1200" cap="none" spc="0" normalizeH="0" baseline="0" noProof="0" dirty="0" smtClean="0">
              <a:ln>
                <a:noFill/>
              </a:ln>
              <a:solidFill>
                <a:srgbClr val="000000"/>
              </a:solidFill>
              <a:effectLst/>
              <a:uLnTx/>
              <a:uFillTx/>
              <a:latin typeface="Meiryo UI" panose="020B0604030504040204" pitchFamily="50" charset="-128"/>
              <a:ea typeface="Meiryo UI" panose="020B0604030504040204" pitchFamily="50" charset="-128"/>
              <a:cs typeface="Meiryo UI" panose="020B0604030504040204" pitchFamily="50" charset="-128"/>
            </a:endParaRPr>
          </a:p>
          <a:p>
            <a:pPr marL="0" marR="0" lvl="0" indent="0" algn="l" defTabSz="914400" rtl="0" eaLnBrk="1" fontAlgn="base" latinLnBrk="0" hangingPunct="1">
              <a:lnSpc>
                <a:spcPct val="100000"/>
              </a:lnSpc>
              <a:spcBef>
                <a:spcPct val="0"/>
              </a:spcBef>
              <a:spcAft>
                <a:spcPct val="0"/>
              </a:spcAft>
              <a:buClrTx/>
              <a:buSzTx/>
              <a:buFontTx/>
              <a:buNone/>
              <a:tabLst/>
              <a:defRPr/>
            </a:pPr>
            <a:endParaRPr kumimoji="1" lang="en-US" altLang="ja-JP" sz="1100" b="0" i="0" u="none" strike="noStrike" kern="1200" cap="none" spc="0" normalizeH="0" baseline="0" noProof="0" dirty="0" smtClean="0">
              <a:ln>
                <a:noFill/>
              </a:ln>
              <a:solidFill>
                <a:srgbClr val="000000"/>
              </a:solidFill>
              <a:effectLst/>
              <a:uLnTx/>
              <a:uFillTx/>
              <a:latin typeface="Meiryo UI" panose="020B0604030504040204" pitchFamily="50" charset="-128"/>
              <a:ea typeface="Meiryo UI" panose="020B0604030504040204" pitchFamily="50" charset="-128"/>
              <a:cs typeface="Meiryo UI" panose="020B0604030504040204" pitchFamily="50" charset="-128"/>
            </a:endParaRPr>
          </a:p>
          <a:p>
            <a:pPr marL="0" marR="0" lvl="0" indent="0" algn="l" defTabSz="914400" rtl="0" eaLnBrk="1" fontAlgn="base" latinLnBrk="0" hangingPunct="1">
              <a:lnSpc>
                <a:spcPct val="100000"/>
              </a:lnSpc>
              <a:spcBef>
                <a:spcPct val="0"/>
              </a:spcBef>
              <a:spcAft>
                <a:spcPct val="0"/>
              </a:spcAft>
              <a:buClrTx/>
              <a:buSzTx/>
              <a:buFontTx/>
              <a:buNone/>
              <a:tabLst/>
              <a:defRPr/>
            </a:pPr>
            <a:r>
              <a:rPr kumimoji="1" lang="en-US" altLang="ja-JP" sz="1100" b="0" i="0" u="none" strike="noStrike" kern="1200" cap="none" spc="0" normalizeH="0" baseline="0" noProof="0" dirty="0" smtClean="0">
                <a:ln>
                  <a:noFill/>
                </a:ln>
                <a:solidFill>
                  <a:srgbClr val="000000"/>
                </a:solidFill>
                <a:effectLst/>
                <a:uLnTx/>
                <a:uFillTx/>
                <a:latin typeface="Meiryo UI" panose="020B0604030504040204" pitchFamily="50" charset="-128"/>
                <a:ea typeface="Meiryo UI" panose="020B0604030504040204" pitchFamily="50" charset="-128"/>
                <a:cs typeface="Meiryo UI" panose="020B0604030504040204" pitchFamily="50" charset="-128"/>
              </a:rPr>
              <a:t>【</a:t>
            </a:r>
            <a:r>
              <a:rPr kumimoji="1" lang="ja-JP" altLang="en-US" sz="1100" b="0" i="0" u="none" strike="noStrike" kern="1200" cap="none" spc="0" normalizeH="0" baseline="0" noProof="0" dirty="0" smtClean="0">
                <a:ln>
                  <a:noFill/>
                </a:ln>
                <a:solidFill>
                  <a:srgbClr val="000000"/>
                </a:solidFill>
                <a:effectLst/>
                <a:uLnTx/>
                <a:uFillTx/>
                <a:latin typeface="Meiryo UI" panose="020B0604030504040204" pitchFamily="50" charset="-128"/>
                <a:ea typeface="Meiryo UI" panose="020B0604030504040204" pitchFamily="50" charset="-128"/>
                <a:cs typeface="Meiryo UI" panose="020B0604030504040204" pitchFamily="50" charset="-128"/>
              </a:rPr>
              <a:t>交通計画</a:t>
            </a:r>
            <a:r>
              <a:rPr kumimoji="1" lang="en-US" altLang="ja-JP" sz="1100" b="0" i="0" u="none" strike="noStrike" kern="1200" cap="none" spc="0" normalizeH="0" baseline="0" noProof="0" dirty="0" smtClean="0">
                <a:ln>
                  <a:noFill/>
                </a:ln>
                <a:solidFill>
                  <a:srgbClr val="000000"/>
                </a:solidFill>
                <a:effectLst/>
                <a:uLnTx/>
                <a:uFillTx/>
                <a:latin typeface="Meiryo UI" panose="020B0604030504040204" pitchFamily="50" charset="-128"/>
                <a:ea typeface="Meiryo UI" panose="020B0604030504040204" pitchFamily="50" charset="-128"/>
                <a:cs typeface="Meiryo UI" panose="020B0604030504040204" pitchFamily="50" charset="-128"/>
              </a:rPr>
              <a:t>】</a:t>
            </a:r>
          </a:p>
          <a:p>
            <a:pPr marL="0" marR="0" lvl="0" indent="0" algn="l" defTabSz="914400" rtl="0" eaLnBrk="1" fontAlgn="base" latinLnBrk="0" hangingPunct="1">
              <a:lnSpc>
                <a:spcPct val="100000"/>
              </a:lnSpc>
              <a:spcBef>
                <a:spcPct val="0"/>
              </a:spcBef>
              <a:spcAft>
                <a:spcPct val="0"/>
              </a:spcAft>
              <a:buClrTx/>
              <a:buSzTx/>
              <a:buFontTx/>
              <a:buNone/>
              <a:tabLst/>
              <a:defRPr/>
            </a:pPr>
            <a:r>
              <a:rPr kumimoji="1" lang="ja-JP" altLang="en-US" sz="1100" b="0" i="0" u="none" strike="noStrike" kern="1200" cap="none" spc="0" normalizeH="0" baseline="0" noProof="0" dirty="0" smtClean="0">
                <a:ln>
                  <a:noFill/>
                </a:ln>
                <a:solidFill>
                  <a:srgbClr val="000000"/>
                </a:solidFill>
                <a:effectLst/>
                <a:uLnTx/>
                <a:uFillTx/>
                <a:latin typeface="Meiryo UI" panose="020B0604030504040204" pitchFamily="50" charset="-128"/>
                <a:ea typeface="Meiryo UI" panose="020B0604030504040204" pitchFamily="50" charset="-128"/>
                <a:cs typeface="Meiryo UI" panose="020B0604030504040204" pitchFamily="50" charset="-128"/>
              </a:rPr>
              <a:t>・駅乗降数分布</a:t>
            </a:r>
            <a:endParaRPr kumimoji="1" lang="en-US" altLang="ja-JP" sz="1100" b="0" i="0" u="none" strike="noStrike" kern="1200" cap="none" spc="0" normalizeH="0" baseline="0" noProof="0" dirty="0" smtClean="0">
              <a:ln>
                <a:noFill/>
              </a:ln>
              <a:solidFill>
                <a:srgbClr val="000000"/>
              </a:solidFill>
              <a:effectLst/>
              <a:uLnTx/>
              <a:uFillTx/>
              <a:latin typeface="Meiryo UI" panose="020B0604030504040204" pitchFamily="50" charset="-128"/>
              <a:ea typeface="Meiryo UI" panose="020B0604030504040204" pitchFamily="50" charset="-128"/>
              <a:cs typeface="Meiryo UI" panose="020B0604030504040204" pitchFamily="50" charset="-128"/>
            </a:endParaRPr>
          </a:p>
          <a:p>
            <a:pPr marL="0" marR="0" lvl="0" indent="0" algn="l" defTabSz="914400" rtl="0" eaLnBrk="1" fontAlgn="base" latinLnBrk="0" hangingPunct="1">
              <a:lnSpc>
                <a:spcPct val="100000"/>
              </a:lnSpc>
              <a:spcBef>
                <a:spcPct val="0"/>
              </a:spcBef>
              <a:spcAft>
                <a:spcPct val="0"/>
              </a:spcAft>
              <a:buClrTx/>
              <a:buSzTx/>
              <a:buFontTx/>
              <a:buNone/>
              <a:tabLst/>
              <a:defRPr/>
            </a:pPr>
            <a:r>
              <a:rPr kumimoji="1" lang="ja-JP" altLang="en-US" sz="1100" b="0" i="0" u="none" strike="noStrike" kern="1200" cap="none" spc="0" normalizeH="0" baseline="0" noProof="0" dirty="0" smtClean="0">
                <a:ln>
                  <a:noFill/>
                </a:ln>
                <a:solidFill>
                  <a:srgbClr val="000000"/>
                </a:solidFill>
                <a:effectLst/>
                <a:uLnTx/>
                <a:uFillTx/>
                <a:latin typeface="Meiryo UI" panose="020B0604030504040204" pitchFamily="50" charset="-128"/>
                <a:ea typeface="Meiryo UI" panose="020B0604030504040204" pitchFamily="50" charset="-128"/>
                <a:cs typeface="Meiryo UI" panose="020B0604030504040204" pitchFamily="50" charset="-128"/>
              </a:rPr>
              <a:t>・・・</a:t>
            </a:r>
          </a:p>
        </p:txBody>
      </p:sp>
      <p:cxnSp>
        <p:nvCxnSpPr>
          <p:cNvPr id="12" name="直線コネクタ 11"/>
          <p:cNvCxnSpPr/>
          <p:nvPr/>
        </p:nvCxnSpPr>
        <p:spPr bwMode="auto">
          <a:xfrm flipH="1">
            <a:off x="1319443" y="4504314"/>
            <a:ext cx="311817" cy="455725"/>
          </a:xfrm>
          <a:prstGeom prst="line">
            <a:avLst/>
          </a:prstGeom>
          <a:solidFill>
            <a:schemeClr val="accent1"/>
          </a:solidFill>
          <a:ln w="28575" cap="flat" cmpd="sng" algn="ctr">
            <a:solidFill>
              <a:schemeClr val="accent1">
                <a:lumMod val="75000"/>
              </a:schemeClr>
            </a:solidFill>
            <a:prstDash val="solid"/>
            <a:round/>
            <a:headEnd type="none" w="med" len="med"/>
            <a:tailEnd type="none" w="med" len="med"/>
          </a:ln>
          <a:effectLst/>
        </p:spPr>
      </p:cxnSp>
      <p:sp>
        <p:nvSpPr>
          <p:cNvPr id="13" name="曲折矢印 12"/>
          <p:cNvSpPr/>
          <p:nvPr/>
        </p:nvSpPr>
        <p:spPr bwMode="auto">
          <a:xfrm rot="5400000">
            <a:off x="4365071" y="2798900"/>
            <a:ext cx="509841" cy="1146767"/>
          </a:xfrm>
          <a:prstGeom prst="bentArrow">
            <a:avLst/>
          </a:prstGeom>
          <a:solidFill>
            <a:schemeClr val="accent3">
              <a:lumMod val="65000"/>
            </a:schemeClr>
          </a:solidFill>
          <a:ln w="2857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no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1" lang="ja-JP" altLang="en-US" sz="1800" b="0" i="0" u="none" strike="noStrike" kern="1200" cap="none" spc="0" normalizeH="0" baseline="0" noProof="0" smtClean="0">
              <a:ln>
                <a:noFill/>
              </a:ln>
              <a:solidFill>
                <a:srgbClr val="000000"/>
              </a:solidFill>
              <a:effectLst/>
              <a:uLnTx/>
              <a:uFillTx/>
              <a:latin typeface="Arial" charset="0"/>
              <a:ea typeface="ＭＳ Ｐゴシック" pitchFamily="50" charset="-128"/>
              <a:cs typeface="+mn-cs"/>
            </a:endParaRPr>
          </a:p>
        </p:txBody>
      </p:sp>
      <p:sp>
        <p:nvSpPr>
          <p:cNvPr id="14" name="テキスト ボックス 13"/>
          <p:cNvSpPr txBox="1"/>
          <p:nvPr/>
        </p:nvSpPr>
        <p:spPr>
          <a:xfrm>
            <a:off x="5268064" y="3051711"/>
            <a:ext cx="3408392" cy="461665"/>
          </a:xfrm>
          <a:prstGeom prst="rect">
            <a:avLst/>
          </a:prstGeom>
          <a:noFill/>
        </p:spPr>
        <p:txBody>
          <a:bodyPr wrap="square" rtlCol="0">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1" lang="ja-JP" altLang="en-US" sz="1200" b="0" i="0" u="none" strike="noStrike" kern="1200" cap="none" spc="0" normalizeH="0" baseline="0" noProof="0" dirty="0" smtClean="0">
                <a:ln>
                  <a:noFill/>
                </a:ln>
                <a:solidFill>
                  <a:srgbClr val="000000"/>
                </a:solidFill>
                <a:effectLst/>
                <a:uLnTx/>
                <a:uFillTx/>
                <a:latin typeface="Meiryo UI" panose="020B0604030504040204" pitchFamily="50" charset="-128"/>
                <a:ea typeface="Meiryo UI" panose="020B0604030504040204" pitchFamily="50" charset="-128"/>
                <a:cs typeface="Meiryo UI" panose="020B0604030504040204" pitchFamily="50" charset="-128"/>
              </a:rPr>
              <a:t>市町職員が、ダウンロードサイトから選んで、システムにアップロードするだけでコンテンツを閲覧できる</a:t>
            </a:r>
            <a:endParaRPr kumimoji="1" lang="en-US" altLang="ja-JP" sz="1200" b="0" i="0" u="none" strike="noStrike" kern="1200" cap="none" spc="0" normalizeH="0" baseline="0" noProof="0" dirty="0" smtClean="0">
              <a:ln>
                <a:noFill/>
              </a:ln>
              <a:solidFill>
                <a:srgbClr val="000000"/>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Tree>
    <p:extLst>
      <p:ext uri="{BB962C8B-B14F-4D97-AF65-F5344CB8AC3E}">
        <p14:creationId xmlns:p14="http://schemas.microsoft.com/office/powerpoint/2010/main" val="373028300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6"/>
          <p:cNvSpPr>
            <a:spLocks noGrp="1" noChangeArrowheads="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r" eaLnBrk="1" hangingPunct="1">
              <a:spcBef>
                <a:spcPct val="0"/>
              </a:spcBef>
              <a:buClrTx/>
              <a:buFontTx/>
              <a:buNone/>
            </a:pPr>
            <a:fld id="{3C4AE1E5-537F-40B5-8880-CDF0174DB95A}" type="slidenum">
              <a:rPr lang="en-US" altLang="ja-JP" sz="1400" smtClean="0"/>
              <a:pPr algn="r" eaLnBrk="1" hangingPunct="1">
                <a:spcBef>
                  <a:spcPct val="0"/>
                </a:spcBef>
                <a:buClrTx/>
                <a:buFontTx/>
                <a:buNone/>
              </a:pPr>
              <a:t>2</a:t>
            </a:fld>
            <a:endParaRPr lang="en-US" altLang="ja-JP" sz="1400" smtClean="0"/>
          </a:p>
        </p:txBody>
      </p:sp>
      <p:sp>
        <p:nvSpPr>
          <p:cNvPr id="22531" name="Rectangle 6"/>
          <p:cNvSpPr txBox="1">
            <a:spLocks noGrp="1" noChangeArrowheads="1"/>
          </p:cNvSpPr>
          <p:nvPr/>
        </p:nvSpPr>
        <p:spPr bwMode="auto">
          <a:xfrm>
            <a:off x="6553200" y="6381750"/>
            <a:ext cx="21336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r" eaLnBrk="1" hangingPunct="1">
              <a:spcBef>
                <a:spcPct val="0"/>
              </a:spcBef>
              <a:buClrTx/>
              <a:buFontTx/>
              <a:buNone/>
            </a:pPr>
            <a:fld id="{5F242DCE-6919-4744-AAB9-00659D9BA466}" type="slidenum">
              <a:rPr lang="en-US" altLang="ja-JP" sz="1400"/>
              <a:pPr algn="r" eaLnBrk="1" hangingPunct="1">
                <a:spcBef>
                  <a:spcPct val="0"/>
                </a:spcBef>
                <a:buClrTx/>
                <a:buFontTx/>
                <a:buNone/>
              </a:pPr>
              <a:t>2</a:t>
            </a:fld>
            <a:endParaRPr lang="en-US" altLang="ja-JP" sz="1400"/>
          </a:p>
        </p:txBody>
      </p:sp>
      <p:sp>
        <p:nvSpPr>
          <p:cNvPr id="22532" name="Rectangle 4"/>
          <p:cNvSpPr>
            <a:spLocks noChangeArrowheads="1"/>
          </p:cNvSpPr>
          <p:nvPr/>
        </p:nvSpPr>
        <p:spPr bwMode="auto">
          <a:xfrm>
            <a:off x="77788" y="2641600"/>
            <a:ext cx="8964612" cy="1439863"/>
          </a:xfrm>
          <a:prstGeom prst="rect">
            <a:avLst/>
          </a:prstGeom>
          <a:noFill/>
          <a:ln>
            <a:noFill/>
          </a:ln>
          <a:effectLst>
            <a:outerShdw dist="35921" dir="2700000" algn="ctr" rotWithShape="0">
              <a:srgbClr val="B2B2B2"/>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ctr" eaLnBrk="1" hangingPunct="1">
              <a:spcBef>
                <a:spcPct val="0"/>
              </a:spcBef>
              <a:buClrTx/>
              <a:buFontTx/>
              <a:buNone/>
            </a:pPr>
            <a:r>
              <a:rPr lang="ja-JP" altLang="en-US" sz="3600" b="1" dirty="0"/>
              <a:t>１</a:t>
            </a:r>
            <a:r>
              <a:rPr lang="ja-JP" altLang="en-US" sz="3600" b="1" dirty="0" smtClean="0"/>
              <a:t>．今年度技術</a:t>
            </a:r>
            <a:r>
              <a:rPr lang="ja-JP" altLang="en-US" sz="3600" b="1" dirty="0"/>
              <a:t>部会</a:t>
            </a:r>
            <a:r>
              <a:rPr lang="ja-JP" altLang="en-US" sz="3600" b="1" dirty="0" smtClean="0"/>
              <a:t>の実施内容等</a:t>
            </a:r>
            <a:endParaRPr lang="en-US" altLang="ja-JP" sz="3600" b="1" dirty="0" smtClean="0"/>
          </a:p>
          <a:p>
            <a:pPr algn="ctr" eaLnBrk="1" hangingPunct="1">
              <a:spcBef>
                <a:spcPct val="0"/>
              </a:spcBef>
              <a:buClrTx/>
              <a:buFontTx/>
              <a:buNone/>
            </a:pPr>
            <a:r>
              <a:rPr lang="ja-JP" altLang="en-US" sz="3600" b="1" dirty="0" smtClean="0"/>
              <a:t>（おさらい）</a:t>
            </a:r>
            <a:endParaRPr lang="ja-JP" altLang="en-US" sz="3600"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6"/>
          <p:cNvSpPr txBox="1">
            <a:spLocks noGrp="1" noChangeArrowheads="1"/>
          </p:cNvSpPr>
          <p:nvPr/>
        </p:nvSpPr>
        <p:spPr bwMode="auto">
          <a:xfrm>
            <a:off x="6553200" y="6381750"/>
            <a:ext cx="21336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r" eaLnBrk="1" hangingPunct="1">
              <a:spcBef>
                <a:spcPct val="0"/>
              </a:spcBef>
              <a:buClrTx/>
              <a:buFontTx/>
              <a:buNone/>
            </a:pPr>
            <a:fld id="{54D037A3-27AA-47E7-8067-D8C4033A5BEC}" type="slidenum">
              <a:rPr lang="en-US" altLang="ja-JP" sz="1400">
                <a:solidFill>
                  <a:srgbClr val="000000"/>
                </a:solidFill>
              </a:rPr>
              <a:pPr algn="r" eaLnBrk="1" hangingPunct="1">
                <a:spcBef>
                  <a:spcPct val="0"/>
                </a:spcBef>
                <a:buClrTx/>
                <a:buFontTx/>
                <a:buNone/>
              </a:pPr>
              <a:t>29</a:t>
            </a:fld>
            <a:endParaRPr lang="en-US" altLang="ja-JP" sz="1400">
              <a:solidFill>
                <a:srgbClr val="000000"/>
              </a:solidFill>
            </a:endParaRPr>
          </a:p>
        </p:txBody>
      </p:sp>
      <p:sp>
        <p:nvSpPr>
          <p:cNvPr id="32771" name="Rectangle 6"/>
          <p:cNvSpPr txBox="1">
            <a:spLocks noGrp="1" noChangeArrowheads="1"/>
          </p:cNvSpPr>
          <p:nvPr/>
        </p:nvSpPr>
        <p:spPr bwMode="auto">
          <a:xfrm>
            <a:off x="6553200" y="6381750"/>
            <a:ext cx="21336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r" eaLnBrk="1" hangingPunct="1">
              <a:spcBef>
                <a:spcPct val="0"/>
              </a:spcBef>
              <a:buClrTx/>
              <a:buFontTx/>
              <a:buNone/>
            </a:pPr>
            <a:fld id="{A612A9FB-E64C-4CB5-8E24-5A84B3D01181}" type="slidenum">
              <a:rPr lang="en-US" altLang="ja-JP" sz="1400">
                <a:solidFill>
                  <a:srgbClr val="000000"/>
                </a:solidFill>
              </a:rPr>
              <a:pPr algn="r" eaLnBrk="1" hangingPunct="1">
                <a:spcBef>
                  <a:spcPct val="0"/>
                </a:spcBef>
                <a:buClrTx/>
                <a:buFontTx/>
                <a:buNone/>
              </a:pPr>
              <a:t>29</a:t>
            </a:fld>
            <a:endParaRPr lang="en-US" altLang="ja-JP" sz="1400">
              <a:solidFill>
                <a:srgbClr val="000000"/>
              </a:solidFill>
            </a:endParaRPr>
          </a:p>
        </p:txBody>
      </p:sp>
      <p:sp>
        <p:nvSpPr>
          <p:cNvPr id="32772" name="Rectangle 4"/>
          <p:cNvSpPr>
            <a:spLocks noChangeArrowheads="1"/>
          </p:cNvSpPr>
          <p:nvPr/>
        </p:nvSpPr>
        <p:spPr bwMode="auto">
          <a:xfrm>
            <a:off x="77788" y="2641600"/>
            <a:ext cx="8964612" cy="1439863"/>
          </a:xfrm>
          <a:prstGeom prst="rect">
            <a:avLst/>
          </a:prstGeom>
          <a:noFill/>
          <a:ln>
            <a:noFill/>
          </a:ln>
          <a:effectLst>
            <a:outerShdw dist="35921" dir="2700000" algn="ctr" rotWithShape="0">
              <a:srgbClr val="B2B2B2"/>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ctr" eaLnBrk="1" hangingPunct="1">
              <a:spcBef>
                <a:spcPct val="0"/>
              </a:spcBef>
              <a:buClrTx/>
              <a:buFontTx/>
              <a:buNone/>
            </a:pPr>
            <a:r>
              <a:rPr lang="ja-JP" altLang="en-US" sz="3600" b="1" dirty="0" smtClean="0">
                <a:solidFill>
                  <a:srgbClr val="000000"/>
                </a:solidFill>
              </a:rPr>
              <a:t>５．その他活動について</a:t>
            </a:r>
            <a:endParaRPr lang="ja-JP" altLang="en-US" sz="3600" dirty="0">
              <a:solidFill>
                <a:srgbClr val="000000"/>
              </a:solidFill>
            </a:endParaRP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6"/>
          <p:cNvSpPr txBox="1">
            <a:spLocks noGrp="1" noChangeArrowheads="1"/>
          </p:cNvSpPr>
          <p:nvPr/>
        </p:nvSpPr>
        <p:spPr bwMode="auto">
          <a:xfrm>
            <a:off x="6553200" y="6381750"/>
            <a:ext cx="21336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rgbClr val="006666"/>
              </a:buClr>
              <a:buFont typeface="Wingdings" panose="05000000000000000000" pitchFamily="2" charset="2"/>
              <a:buChar char="n"/>
              <a:defRPr kumimoji="1" sz="3200">
                <a:solidFill>
                  <a:schemeClr val="tx1"/>
                </a:solidFill>
                <a:latin typeface="HGPｺﾞｼｯｸE" panose="020B0900000000000000" pitchFamily="50" charset="-128"/>
                <a:ea typeface="HGPｺﾞｼｯｸE" panose="020B0900000000000000" pitchFamily="50" charset="-128"/>
              </a:defRPr>
            </a:lvl1pPr>
            <a:lvl2pPr marL="742950" indent="-285750">
              <a:spcBef>
                <a:spcPct val="20000"/>
              </a:spcBef>
              <a:buClr>
                <a:srgbClr val="669900"/>
              </a:buClr>
              <a:buFont typeface="Wingdings" panose="05000000000000000000" pitchFamily="2" charset="2"/>
              <a:buChar char="l"/>
              <a:defRPr kumimoji="1" sz="2800">
                <a:solidFill>
                  <a:schemeClr val="tx1"/>
                </a:solidFill>
                <a:latin typeface="HGPｺﾞｼｯｸE" panose="020B0900000000000000" pitchFamily="50" charset="-128"/>
                <a:ea typeface="HGPｺﾞｼｯｸE" panose="020B0900000000000000" pitchFamily="50" charset="-128"/>
              </a:defRPr>
            </a:lvl2pPr>
            <a:lvl3pPr marL="1143000" indent="-228600">
              <a:spcBef>
                <a:spcPct val="20000"/>
              </a:spcBef>
              <a:buClr>
                <a:srgbClr val="FF3300"/>
              </a:buClr>
              <a:buFont typeface="Wingdings" panose="05000000000000000000" pitchFamily="2" charset="2"/>
              <a:buChar char="ª"/>
              <a:defRPr kumimoji="1" sz="2400">
                <a:solidFill>
                  <a:schemeClr val="tx1"/>
                </a:solidFill>
                <a:latin typeface="HGPｺﾞｼｯｸE" panose="020B0900000000000000" pitchFamily="50" charset="-128"/>
                <a:ea typeface="HGPｺﾞｼｯｸE" panose="020B0900000000000000" pitchFamily="50" charset="-128"/>
              </a:defRPr>
            </a:lvl3pPr>
            <a:lvl4pPr marL="1600200" indent="-228600">
              <a:spcBef>
                <a:spcPct val="20000"/>
              </a:spcBef>
              <a:buFont typeface="Wingdings" panose="05000000000000000000" pitchFamily="2" charset="2"/>
              <a:buChar char="ü"/>
              <a:defRPr kumimoji="1" sz="2000">
                <a:solidFill>
                  <a:schemeClr val="tx1"/>
                </a:solidFill>
                <a:latin typeface="HGPｺﾞｼｯｸE" panose="020B0900000000000000" pitchFamily="50" charset="-128"/>
                <a:ea typeface="HGPｺﾞｼｯｸE" panose="020B0900000000000000" pitchFamily="50" charset="-128"/>
              </a:defRPr>
            </a:lvl4pPr>
            <a:lvl5pPr marL="2057400" indent="-228600">
              <a:spcBef>
                <a:spcPct val="20000"/>
              </a:spcBef>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5pPr>
            <a:lvl6pPr marL="25146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6pPr>
            <a:lvl7pPr marL="29718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7pPr>
            <a:lvl8pPr marL="34290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8pPr>
            <a:lvl9pPr marL="38862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6B9784C2-C438-4BB6-967B-96FB6F3351D2}" type="slidenum">
              <a:rPr kumimoji="1" lang="en-US" altLang="ja-JP" sz="1400" b="0" i="0" u="none" strike="noStrike" kern="1200" cap="none" spc="0" normalizeH="0" baseline="0" noProof="0">
                <a:ln>
                  <a:noFill/>
                </a:ln>
                <a:solidFill>
                  <a:srgbClr val="000000"/>
                </a:solidFill>
                <a:effectLst/>
                <a:uLnTx/>
                <a:uFillTx/>
                <a:latin typeface="HGPｺﾞｼｯｸE" panose="020B0900000000000000" pitchFamily="50" charset="-128"/>
                <a:ea typeface="HGPｺﾞｼｯｸE" panose="020B0900000000000000" pitchFamily="50" charset="-128"/>
                <a:cs typeface="+mn-cs"/>
              </a:rPr>
              <a:pPr marL="0" marR="0" lvl="0" indent="0" algn="r" defTabSz="914400" rtl="0" eaLnBrk="1" fontAlgn="base" latinLnBrk="0" hangingPunct="1">
                <a:lnSpc>
                  <a:spcPct val="100000"/>
                </a:lnSpc>
                <a:spcBef>
                  <a:spcPct val="0"/>
                </a:spcBef>
                <a:spcAft>
                  <a:spcPct val="0"/>
                </a:spcAft>
                <a:buClrTx/>
                <a:buSzTx/>
                <a:buFontTx/>
                <a:buNone/>
                <a:tabLst/>
                <a:defRPr/>
              </a:pPr>
              <a:t>30</a:t>
            </a:fld>
            <a:endParaRPr kumimoji="1" lang="en-US" altLang="ja-JP" sz="1400" b="0" i="0" u="none" strike="noStrike" kern="1200" cap="none" spc="0" normalizeH="0" baseline="0" noProof="0">
              <a:ln>
                <a:noFill/>
              </a:ln>
              <a:solidFill>
                <a:srgbClr val="000000"/>
              </a:solidFill>
              <a:effectLst/>
              <a:uLnTx/>
              <a:uFillTx/>
              <a:latin typeface="HGPｺﾞｼｯｸE" panose="020B0900000000000000" pitchFamily="50" charset="-128"/>
              <a:ea typeface="HGPｺﾞｼｯｸE" panose="020B0900000000000000" pitchFamily="50" charset="-128"/>
              <a:cs typeface="+mn-cs"/>
            </a:endParaRPr>
          </a:p>
        </p:txBody>
      </p:sp>
      <p:sp>
        <p:nvSpPr>
          <p:cNvPr id="75779" name="Rectangle 6"/>
          <p:cNvSpPr txBox="1">
            <a:spLocks noGrp="1" noChangeArrowheads="1"/>
          </p:cNvSpPr>
          <p:nvPr/>
        </p:nvSpPr>
        <p:spPr bwMode="auto">
          <a:xfrm>
            <a:off x="6553200" y="6381750"/>
            <a:ext cx="21336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rgbClr val="006666"/>
              </a:buClr>
              <a:buFont typeface="Wingdings" panose="05000000000000000000" pitchFamily="2" charset="2"/>
              <a:buChar char="n"/>
              <a:defRPr kumimoji="1" sz="3200">
                <a:solidFill>
                  <a:schemeClr val="tx1"/>
                </a:solidFill>
                <a:latin typeface="HGPｺﾞｼｯｸE" panose="020B0900000000000000" pitchFamily="50" charset="-128"/>
                <a:ea typeface="HGPｺﾞｼｯｸE" panose="020B0900000000000000" pitchFamily="50" charset="-128"/>
              </a:defRPr>
            </a:lvl1pPr>
            <a:lvl2pPr marL="742950" indent="-285750">
              <a:spcBef>
                <a:spcPct val="20000"/>
              </a:spcBef>
              <a:buClr>
                <a:srgbClr val="669900"/>
              </a:buClr>
              <a:buFont typeface="Wingdings" panose="05000000000000000000" pitchFamily="2" charset="2"/>
              <a:buChar char="l"/>
              <a:defRPr kumimoji="1" sz="2800">
                <a:solidFill>
                  <a:schemeClr val="tx1"/>
                </a:solidFill>
                <a:latin typeface="HGPｺﾞｼｯｸE" panose="020B0900000000000000" pitchFamily="50" charset="-128"/>
                <a:ea typeface="HGPｺﾞｼｯｸE" panose="020B0900000000000000" pitchFamily="50" charset="-128"/>
              </a:defRPr>
            </a:lvl2pPr>
            <a:lvl3pPr marL="1143000" indent="-228600">
              <a:spcBef>
                <a:spcPct val="20000"/>
              </a:spcBef>
              <a:buClr>
                <a:srgbClr val="FF3300"/>
              </a:buClr>
              <a:buFont typeface="Wingdings" panose="05000000000000000000" pitchFamily="2" charset="2"/>
              <a:buChar char="ª"/>
              <a:defRPr kumimoji="1" sz="2400">
                <a:solidFill>
                  <a:schemeClr val="tx1"/>
                </a:solidFill>
                <a:latin typeface="HGPｺﾞｼｯｸE" panose="020B0900000000000000" pitchFamily="50" charset="-128"/>
                <a:ea typeface="HGPｺﾞｼｯｸE" panose="020B0900000000000000" pitchFamily="50" charset="-128"/>
              </a:defRPr>
            </a:lvl3pPr>
            <a:lvl4pPr marL="1600200" indent="-228600">
              <a:spcBef>
                <a:spcPct val="20000"/>
              </a:spcBef>
              <a:buFont typeface="Wingdings" panose="05000000000000000000" pitchFamily="2" charset="2"/>
              <a:buChar char="ü"/>
              <a:defRPr kumimoji="1" sz="2000">
                <a:solidFill>
                  <a:schemeClr val="tx1"/>
                </a:solidFill>
                <a:latin typeface="HGPｺﾞｼｯｸE" panose="020B0900000000000000" pitchFamily="50" charset="-128"/>
                <a:ea typeface="HGPｺﾞｼｯｸE" panose="020B0900000000000000" pitchFamily="50" charset="-128"/>
              </a:defRPr>
            </a:lvl4pPr>
            <a:lvl5pPr marL="2057400" indent="-228600">
              <a:spcBef>
                <a:spcPct val="20000"/>
              </a:spcBef>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5pPr>
            <a:lvl6pPr marL="25146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6pPr>
            <a:lvl7pPr marL="29718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7pPr>
            <a:lvl8pPr marL="34290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8pPr>
            <a:lvl9pPr marL="38862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D525762D-8633-4435-A2DC-7EA30A9A1568}" type="slidenum">
              <a:rPr kumimoji="1" lang="en-US" altLang="ja-JP" sz="1400" b="0" i="0" u="none" strike="noStrike" kern="1200" cap="none" spc="0" normalizeH="0" baseline="0" noProof="0">
                <a:ln>
                  <a:noFill/>
                </a:ln>
                <a:solidFill>
                  <a:srgbClr val="000000"/>
                </a:solidFill>
                <a:effectLst/>
                <a:uLnTx/>
                <a:uFillTx/>
                <a:latin typeface="HGPｺﾞｼｯｸE" panose="020B0900000000000000" pitchFamily="50" charset="-128"/>
                <a:ea typeface="HGPｺﾞｼｯｸE" panose="020B0900000000000000" pitchFamily="50" charset="-128"/>
                <a:cs typeface="+mn-cs"/>
              </a:rPr>
              <a:pPr marL="0" marR="0" lvl="0" indent="0" algn="r" defTabSz="914400" rtl="0" eaLnBrk="1" fontAlgn="base" latinLnBrk="0" hangingPunct="1">
                <a:lnSpc>
                  <a:spcPct val="100000"/>
                </a:lnSpc>
                <a:spcBef>
                  <a:spcPct val="0"/>
                </a:spcBef>
                <a:spcAft>
                  <a:spcPct val="0"/>
                </a:spcAft>
                <a:buClrTx/>
                <a:buSzTx/>
                <a:buFontTx/>
                <a:buNone/>
                <a:tabLst/>
                <a:defRPr/>
              </a:pPr>
              <a:t>30</a:t>
            </a:fld>
            <a:endParaRPr kumimoji="1" lang="en-US" altLang="ja-JP" sz="1400" b="0" i="0" u="none" strike="noStrike" kern="1200" cap="none" spc="0" normalizeH="0" baseline="0" noProof="0">
              <a:ln>
                <a:noFill/>
              </a:ln>
              <a:solidFill>
                <a:srgbClr val="000000"/>
              </a:solidFill>
              <a:effectLst/>
              <a:uLnTx/>
              <a:uFillTx/>
              <a:latin typeface="HGPｺﾞｼｯｸE" panose="020B0900000000000000" pitchFamily="50" charset="-128"/>
              <a:ea typeface="HGPｺﾞｼｯｸE" panose="020B0900000000000000" pitchFamily="50" charset="-128"/>
              <a:cs typeface="+mn-cs"/>
            </a:endParaRPr>
          </a:p>
        </p:txBody>
      </p:sp>
      <p:sp>
        <p:nvSpPr>
          <p:cNvPr id="6" name="Rectangle 27"/>
          <p:cNvSpPr txBox="1">
            <a:spLocks noChangeArrowheads="1"/>
          </p:cNvSpPr>
          <p:nvPr/>
        </p:nvSpPr>
        <p:spPr bwMode="auto">
          <a:xfrm>
            <a:off x="153988" y="77788"/>
            <a:ext cx="8810625" cy="503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cs typeface="+mj-cs"/>
              </a:defRPr>
            </a:lvl1pPr>
            <a:lvl2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2pPr>
            <a:lvl3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3pPr>
            <a:lvl4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4pPr>
            <a:lvl5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5pPr>
            <a:lvl6pPr marL="457200" algn="ctr" rtl="0" eaLnBrk="1" fontAlgn="base" hangingPunct="1">
              <a:spcBef>
                <a:spcPct val="0"/>
              </a:spcBef>
              <a:spcAft>
                <a:spcPct val="0"/>
              </a:spcAft>
              <a:defRPr kumimoji="1" sz="3600">
                <a:solidFill>
                  <a:schemeClr val="bg1"/>
                </a:solidFill>
                <a:latin typeface="Arial" charset="0"/>
                <a:ea typeface="ＭＳ Ｐゴシック" pitchFamily="50" charset="-128"/>
              </a:defRPr>
            </a:lvl6pPr>
            <a:lvl7pPr marL="914400" algn="ctr" rtl="0" eaLnBrk="1" fontAlgn="base" hangingPunct="1">
              <a:spcBef>
                <a:spcPct val="0"/>
              </a:spcBef>
              <a:spcAft>
                <a:spcPct val="0"/>
              </a:spcAft>
              <a:defRPr kumimoji="1" sz="3600">
                <a:solidFill>
                  <a:schemeClr val="bg1"/>
                </a:solidFill>
                <a:latin typeface="Arial" charset="0"/>
                <a:ea typeface="ＭＳ Ｐゴシック" pitchFamily="50" charset="-128"/>
              </a:defRPr>
            </a:lvl7pPr>
            <a:lvl8pPr marL="1371600" algn="ctr" rtl="0" eaLnBrk="1" fontAlgn="base" hangingPunct="1">
              <a:spcBef>
                <a:spcPct val="0"/>
              </a:spcBef>
              <a:spcAft>
                <a:spcPct val="0"/>
              </a:spcAft>
              <a:defRPr kumimoji="1" sz="3600">
                <a:solidFill>
                  <a:schemeClr val="bg1"/>
                </a:solidFill>
                <a:latin typeface="Arial" charset="0"/>
                <a:ea typeface="ＭＳ Ｐゴシック" pitchFamily="50" charset="-128"/>
              </a:defRPr>
            </a:lvl8pPr>
            <a:lvl9pPr marL="1828800" algn="ctr" rtl="0" eaLnBrk="1" fontAlgn="base" hangingPunct="1">
              <a:spcBef>
                <a:spcPct val="0"/>
              </a:spcBef>
              <a:spcAft>
                <a:spcPct val="0"/>
              </a:spcAft>
              <a:defRPr kumimoji="1" sz="3600">
                <a:solidFill>
                  <a:schemeClr val="bg1"/>
                </a:solidFill>
                <a:latin typeface="Arial" charset="0"/>
                <a:ea typeface="ＭＳ Ｐゴシック" pitchFamily="50"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1" lang="ja-JP" altLang="en-US" sz="3200" b="0" i="0" u="none" strike="noStrike" kern="0" cap="none" spc="0" normalizeH="0" baseline="0" noProof="0" dirty="0" smtClean="0">
                <a:ln>
                  <a:noFill/>
                </a:ln>
                <a:solidFill>
                  <a:srgbClr val="FFFFFF"/>
                </a:solidFill>
                <a:effectLst/>
                <a:uLnTx/>
                <a:uFillTx/>
                <a:latin typeface="HGPｺﾞｼｯｸE" pitchFamily="50" charset="-128"/>
                <a:ea typeface="HGPｺﾞｼｯｸE" pitchFamily="50" charset="-128"/>
                <a:cs typeface="+mj-cs"/>
              </a:rPr>
              <a:t>５－１．その他支援活動について</a:t>
            </a:r>
          </a:p>
        </p:txBody>
      </p:sp>
      <p:sp>
        <p:nvSpPr>
          <p:cNvPr id="75781" name="Rectangle 3"/>
          <p:cNvSpPr>
            <a:spLocks noChangeArrowheads="1"/>
          </p:cNvSpPr>
          <p:nvPr/>
        </p:nvSpPr>
        <p:spPr bwMode="auto">
          <a:xfrm>
            <a:off x="158750" y="740726"/>
            <a:ext cx="8785225" cy="1439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Clr>
                <a:srgbClr val="006666"/>
              </a:buClr>
              <a:buFont typeface="Wingdings" panose="05000000000000000000" pitchFamily="2" charset="2"/>
              <a:buChar char="n"/>
              <a:defRPr kumimoji="1" sz="3200">
                <a:solidFill>
                  <a:schemeClr val="tx1"/>
                </a:solidFill>
                <a:latin typeface="HGPｺﾞｼｯｸE" panose="020B0900000000000000" pitchFamily="50" charset="-128"/>
                <a:ea typeface="HGPｺﾞｼｯｸE" panose="020B0900000000000000" pitchFamily="50" charset="-128"/>
              </a:defRPr>
            </a:lvl1pPr>
            <a:lvl2pPr marL="742950" indent="-285750">
              <a:spcBef>
                <a:spcPct val="20000"/>
              </a:spcBef>
              <a:buClr>
                <a:srgbClr val="669900"/>
              </a:buClr>
              <a:buFont typeface="Wingdings" panose="05000000000000000000" pitchFamily="2" charset="2"/>
              <a:buChar char="l"/>
              <a:defRPr kumimoji="1" sz="2800">
                <a:solidFill>
                  <a:schemeClr val="tx1"/>
                </a:solidFill>
                <a:latin typeface="HGPｺﾞｼｯｸE" panose="020B0900000000000000" pitchFamily="50" charset="-128"/>
                <a:ea typeface="HGPｺﾞｼｯｸE" panose="020B0900000000000000" pitchFamily="50" charset="-128"/>
              </a:defRPr>
            </a:lvl2pPr>
            <a:lvl3pPr marL="1143000" indent="-228600">
              <a:spcBef>
                <a:spcPct val="20000"/>
              </a:spcBef>
              <a:buClr>
                <a:srgbClr val="FF3300"/>
              </a:buClr>
              <a:buFont typeface="Wingdings" panose="05000000000000000000" pitchFamily="2" charset="2"/>
              <a:buChar char="ª"/>
              <a:defRPr kumimoji="1" sz="2400">
                <a:solidFill>
                  <a:schemeClr val="tx1"/>
                </a:solidFill>
                <a:latin typeface="HGPｺﾞｼｯｸE" panose="020B0900000000000000" pitchFamily="50" charset="-128"/>
                <a:ea typeface="HGPｺﾞｼｯｸE" panose="020B0900000000000000" pitchFamily="50" charset="-128"/>
              </a:defRPr>
            </a:lvl3pPr>
            <a:lvl4pPr marL="1600200" indent="-228600">
              <a:spcBef>
                <a:spcPct val="20000"/>
              </a:spcBef>
              <a:buFont typeface="Wingdings" panose="05000000000000000000" pitchFamily="2" charset="2"/>
              <a:buChar char="ü"/>
              <a:defRPr kumimoji="1" sz="2000">
                <a:solidFill>
                  <a:schemeClr val="tx1"/>
                </a:solidFill>
                <a:latin typeface="HGPｺﾞｼｯｸE" panose="020B0900000000000000" pitchFamily="50" charset="-128"/>
                <a:ea typeface="HGPｺﾞｼｯｸE" panose="020B0900000000000000" pitchFamily="50" charset="-128"/>
              </a:defRPr>
            </a:lvl4pPr>
            <a:lvl5pPr marL="2057400" indent="-228600">
              <a:spcBef>
                <a:spcPct val="20000"/>
              </a:spcBef>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5pPr>
            <a:lvl6pPr marL="25146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6pPr>
            <a:lvl7pPr marL="29718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7pPr>
            <a:lvl8pPr marL="34290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8pPr>
            <a:lvl9pPr marL="38862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9pPr>
          </a:lstStyle>
          <a:p>
            <a:pPr marL="342900" marR="0" lvl="0" indent="-342900" algn="l" defTabSz="914400" rtl="0" eaLnBrk="1" fontAlgn="base" latinLnBrk="0" hangingPunct="1">
              <a:lnSpc>
                <a:spcPct val="100000"/>
              </a:lnSpc>
              <a:spcBef>
                <a:spcPct val="20000"/>
              </a:spcBef>
              <a:spcAft>
                <a:spcPct val="0"/>
              </a:spcAft>
              <a:buClr>
                <a:srgbClr val="006666"/>
              </a:buClr>
              <a:buSzTx/>
              <a:buFont typeface="Wingdings" panose="05000000000000000000" pitchFamily="2" charset="2"/>
              <a:buChar char="n"/>
              <a:tabLst/>
              <a:defRPr/>
            </a:pPr>
            <a:r>
              <a:rPr kumimoji="1" lang="ja-JP" altLang="en-US" sz="2600" b="0" i="0" u="none" strike="noStrike" kern="1200" cap="none" spc="0" normalizeH="0" baseline="0" noProof="0" dirty="0">
                <a:ln>
                  <a:noFill/>
                </a:ln>
                <a:solidFill>
                  <a:srgbClr val="000000"/>
                </a:solidFill>
                <a:effectLst/>
                <a:uLnTx/>
                <a:uFillTx/>
                <a:latin typeface="HGPｺﾞｼｯｸE" panose="020B0900000000000000" pitchFamily="50" charset="-128"/>
                <a:ea typeface="HGPｺﾞｼｯｸE" panose="020B0900000000000000" pitchFamily="50" charset="-128"/>
                <a:cs typeface="+mn-cs"/>
              </a:rPr>
              <a:t>①個別説明会の実施</a:t>
            </a:r>
          </a:p>
          <a:p>
            <a:pPr marL="742950" marR="0" lvl="1" indent="-285750" algn="l" defTabSz="914400" rtl="0" eaLnBrk="1" fontAlgn="base" latinLnBrk="0" hangingPunct="1">
              <a:lnSpc>
                <a:spcPct val="100000"/>
              </a:lnSpc>
              <a:spcBef>
                <a:spcPct val="20000"/>
              </a:spcBef>
              <a:spcAft>
                <a:spcPct val="0"/>
              </a:spcAft>
              <a:buClr>
                <a:srgbClr val="669900"/>
              </a:buClr>
              <a:buSzTx/>
              <a:buFont typeface="Wingdings" panose="05000000000000000000" pitchFamily="2" charset="2"/>
              <a:buChar char="l"/>
              <a:tabLst/>
              <a:defRPr/>
            </a:pPr>
            <a:r>
              <a:rPr kumimoji="1" lang="ja-JP" altLang="en-US" sz="2000" b="0" i="0" u="none" strike="noStrike" kern="1200" cap="none" spc="0" normalizeH="0" baseline="0" noProof="0" dirty="0">
                <a:ln>
                  <a:noFill/>
                </a:ln>
                <a:solidFill>
                  <a:srgbClr val="000000"/>
                </a:solidFill>
                <a:effectLst/>
                <a:uLnTx/>
                <a:uFillTx/>
                <a:latin typeface="HGPｺﾞｼｯｸE" panose="020B0900000000000000" pitchFamily="50" charset="-128"/>
                <a:ea typeface="HGPｺﾞｼｯｸE" panose="020B0900000000000000" pitchFamily="50" charset="-128"/>
                <a:cs typeface="+mn-cs"/>
              </a:rPr>
              <a:t>共有デジタル地図・地理空間情報集約システムの個別説明会を、希望市町を対象に</a:t>
            </a:r>
            <a:r>
              <a:rPr kumimoji="1" lang="ja-JP" altLang="en-US" sz="2000" b="0" i="0" u="none" strike="noStrike" kern="1200" cap="none" spc="0" normalizeH="0" baseline="0" noProof="0" dirty="0" smtClean="0">
                <a:ln>
                  <a:noFill/>
                </a:ln>
                <a:solidFill>
                  <a:srgbClr val="000000"/>
                </a:solidFill>
                <a:effectLst/>
                <a:uLnTx/>
                <a:uFillTx/>
                <a:latin typeface="HGPｺﾞｼｯｸE" panose="020B0900000000000000" pitchFamily="50" charset="-128"/>
                <a:ea typeface="HGPｺﾞｼｯｸE" panose="020B0900000000000000" pitchFamily="50" charset="-128"/>
                <a:cs typeface="+mn-cs"/>
              </a:rPr>
              <a:t>実施中。</a:t>
            </a:r>
            <a:endParaRPr kumimoji="1" lang="en-US" altLang="ja-JP" sz="2000" b="0" i="0" u="none" strike="noStrike" kern="1200" cap="none" spc="0" normalizeH="0" baseline="0" noProof="0" dirty="0">
              <a:ln>
                <a:noFill/>
              </a:ln>
              <a:solidFill>
                <a:srgbClr val="000000"/>
              </a:solidFill>
              <a:effectLst/>
              <a:uLnTx/>
              <a:uFillTx/>
              <a:latin typeface="HGPｺﾞｼｯｸE" panose="020B0900000000000000" pitchFamily="50" charset="-128"/>
              <a:ea typeface="HGPｺﾞｼｯｸE" panose="020B0900000000000000" pitchFamily="50" charset="-128"/>
              <a:cs typeface="+mn-cs"/>
            </a:endParaRPr>
          </a:p>
          <a:p>
            <a:pPr marL="742950" marR="0" lvl="1" indent="-285750" algn="l" defTabSz="914400" rtl="0" eaLnBrk="1" fontAlgn="base" latinLnBrk="0" hangingPunct="1">
              <a:lnSpc>
                <a:spcPct val="100000"/>
              </a:lnSpc>
              <a:spcBef>
                <a:spcPct val="20000"/>
              </a:spcBef>
              <a:spcAft>
                <a:spcPct val="0"/>
              </a:spcAft>
              <a:buClr>
                <a:srgbClr val="669900"/>
              </a:buClr>
              <a:buSzTx/>
              <a:buFont typeface="Wingdings" panose="05000000000000000000" pitchFamily="2" charset="2"/>
              <a:buChar char="l"/>
              <a:tabLst/>
              <a:defRPr/>
            </a:pPr>
            <a:endParaRPr kumimoji="1" lang="en-US" altLang="ja-JP" sz="600" b="0" i="0" u="none" strike="noStrike" kern="1200" cap="none" spc="0" normalizeH="0" baseline="0" noProof="0" dirty="0">
              <a:ln>
                <a:noFill/>
              </a:ln>
              <a:solidFill>
                <a:srgbClr val="000000"/>
              </a:solidFill>
              <a:effectLst/>
              <a:uLnTx/>
              <a:uFillTx/>
              <a:latin typeface="HGPｺﾞｼｯｸE" panose="020B0900000000000000" pitchFamily="50" charset="-128"/>
              <a:ea typeface="HGPｺﾞｼｯｸE" panose="020B0900000000000000" pitchFamily="50" charset="-128"/>
              <a:cs typeface="+mn-cs"/>
            </a:endParaRPr>
          </a:p>
          <a:p>
            <a:pPr marL="342900" marR="0" lvl="0" indent="-342900" algn="l" defTabSz="914400" rtl="0" eaLnBrk="1" fontAlgn="base" latinLnBrk="0" hangingPunct="1">
              <a:lnSpc>
                <a:spcPct val="100000"/>
              </a:lnSpc>
              <a:spcBef>
                <a:spcPct val="20000"/>
              </a:spcBef>
              <a:spcAft>
                <a:spcPct val="0"/>
              </a:spcAft>
              <a:buClr>
                <a:srgbClr val="006666"/>
              </a:buClr>
              <a:buSzTx/>
              <a:buFont typeface="Wingdings" panose="05000000000000000000" pitchFamily="2" charset="2"/>
              <a:buChar char="n"/>
              <a:tabLst/>
              <a:defRPr/>
            </a:pPr>
            <a:r>
              <a:rPr kumimoji="1" lang="ja-JP" altLang="en-US" sz="2600" b="0" i="0" u="none" strike="noStrike" kern="1200" cap="none" spc="0" normalizeH="0" baseline="0" noProof="0" dirty="0">
                <a:ln>
                  <a:noFill/>
                </a:ln>
                <a:solidFill>
                  <a:srgbClr val="000000"/>
                </a:solidFill>
                <a:effectLst/>
                <a:uLnTx/>
                <a:uFillTx/>
                <a:latin typeface="HGPｺﾞｼｯｸE" panose="020B0900000000000000" pitchFamily="50" charset="-128"/>
                <a:ea typeface="HGPｺﾞｼｯｸE" panose="020B0900000000000000" pitchFamily="50" charset="-128"/>
                <a:cs typeface="+mn-cs"/>
              </a:rPr>
              <a:t>②地図資産・</a:t>
            </a:r>
            <a:r>
              <a:rPr kumimoji="1" lang="en-US" altLang="ja-JP" sz="2600" b="0" i="0" u="none" strike="noStrike" kern="1200" cap="none" spc="0" normalizeH="0" baseline="0" noProof="0" dirty="0">
                <a:ln>
                  <a:noFill/>
                </a:ln>
                <a:solidFill>
                  <a:srgbClr val="000000"/>
                </a:solidFill>
                <a:effectLst/>
                <a:uLnTx/>
                <a:uFillTx/>
                <a:latin typeface="HGPｺﾞｼｯｸE" panose="020B0900000000000000" pitchFamily="50" charset="-128"/>
                <a:ea typeface="HGPｺﾞｼｯｸE" panose="020B0900000000000000" pitchFamily="50" charset="-128"/>
                <a:cs typeface="+mn-cs"/>
              </a:rPr>
              <a:t>GIS</a:t>
            </a:r>
            <a:r>
              <a:rPr kumimoji="1" lang="ja-JP" altLang="en-US" sz="2600" b="0" i="0" u="none" strike="noStrike" kern="1200" cap="none" spc="0" normalizeH="0" baseline="0" noProof="0" dirty="0">
                <a:ln>
                  <a:noFill/>
                </a:ln>
                <a:solidFill>
                  <a:srgbClr val="000000"/>
                </a:solidFill>
                <a:effectLst/>
                <a:uLnTx/>
                <a:uFillTx/>
                <a:latin typeface="HGPｺﾞｼｯｸE" panose="020B0900000000000000" pitchFamily="50" charset="-128"/>
                <a:ea typeface="HGPｺﾞｼｯｸE" panose="020B0900000000000000" pitchFamily="50" charset="-128"/>
                <a:cs typeface="+mn-cs"/>
              </a:rPr>
              <a:t>等に関する現状調査の実施</a:t>
            </a:r>
          </a:p>
          <a:p>
            <a:pPr marL="742950" marR="0" lvl="1" indent="-285750" algn="l" defTabSz="914400" rtl="0" eaLnBrk="1" fontAlgn="base" latinLnBrk="0" hangingPunct="1">
              <a:lnSpc>
                <a:spcPct val="100000"/>
              </a:lnSpc>
              <a:spcBef>
                <a:spcPct val="20000"/>
              </a:spcBef>
              <a:spcAft>
                <a:spcPct val="0"/>
              </a:spcAft>
              <a:buClr>
                <a:srgbClr val="669900"/>
              </a:buClr>
              <a:buSzTx/>
              <a:buFont typeface="Wingdings" panose="05000000000000000000" pitchFamily="2" charset="2"/>
              <a:buChar char="l"/>
              <a:tabLst/>
              <a:defRPr/>
            </a:pPr>
            <a:r>
              <a:rPr kumimoji="1" lang="ja-JP" altLang="en-US" sz="2000" b="0" i="0" u="none" strike="noStrike" kern="1200" cap="none" spc="0" normalizeH="0" baseline="0" noProof="0" dirty="0">
                <a:ln>
                  <a:noFill/>
                </a:ln>
                <a:solidFill>
                  <a:srgbClr val="000000"/>
                </a:solidFill>
                <a:effectLst/>
                <a:uLnTx/>
                <a:uFillTx/>
                <a:latin typeface="HGPｺﾞｼｯｸE" panose="020B0900000000000000" pitchFamily="50" charset="-128"/>
                <a:ea typeface="HGPｺﾞｼｯｸE" panose="020B0900000000000000" pitchFamily="50" charset="-128"/>
                <a:cs typeface="+mn-cs"/>
              </a:rPr>
              <a:t>今後の利活用支援のための基本情報の収集を目的として、県及び全市町を対象とした地図資産・</a:t>
            </a:r>
            <a:r>
              <a:rPr kumimoji="1" lang="en-US" altLang="ja-JP" sz="2000" b="0" i="0" u="none" strike="noStrike" kern="1200" cap="none" spc="0" normalizeH="0" baseline="0" noProof="0" dirty="0">
                <a:ln>
                  <a:noFill/>
                </a:ln>
                <a:solidFill>
                  <a:srgbClr val="000000"/>
                </a:solidFill>
                <a:effectLst/>
                <a:uLnTx/>
                <a:uFillTx/>
                <a:latin typeface="HGPｺﾞｼｯｸE" panose="020B0900000000000000" pitchFamily="50" charset="-128"/>
                <a:ea typeface="HGPｺﾞｼｯｸE" panose="020B0900000000000000" pitchFamily="50" charset="-128"/>
                <a:cs typeface="+mn-cs"/>
              </a:rPr>
              <a:t>GIS</a:t>
            </a:r>
            <a:r>
              <a:rPr kumimoji="1" lang="ja-JP" altLang="en-US" sz="2000" b="0" i="0" u="none" strike="noStrike" kern="1200" cap="none" spc="0" normalizeH="0" baseline="0" noProof="0" dirty="0">
                <a:ln>
                  <a:noFill/>
                </a:ln>
                <a:solidFill>
                  <a:srgbClr val="000000"/>
                </a:solidFill>
                <a:effectLst/>
                <a:uLnTx/>
                <a:uFillTx/>
                <a:latin typeface="HGPｺﾞｼｯｸE" panose="020B0900000000000000" pitchFamily="50" charset="-128"/>
                <a:ea typeface="HGPｺﾞｼｯｸE" panose="020B0900000000000000" pitchFamily="50" charset="-128"/>
                <a:cs typeface="+mn-cs"/>
              </a:rPr>
              <a:t>に関するアンケート調査を</a:t>
            </a:r>
            <a:r>
              <a:rPr kumimoji="1" lang="ja-JP" altLang="en-US" sz="2000" b="0" i="0" u="none" strike="noStrike" kern="1200" cap="none" spc="0" normalizeH="0" baseline="0" noProof="0" dirty="0" smtClean="0">
                <a:ln>
                  <a:noFill/>
                </a:ln>
                <a:solidFill>
                  <a:srgbClr val="000000"/>
                </a:solidFill>
                <a:effectLst/>
                <a:uLnTx/>
                <a:uFillTx/>
                <a:latin typeface="HGPｺﾞｼｯｸE" panose="020B0900000000000000" pitchFamily="50" charset="-128"/>
                <a:ea typeface="HGPｺﾞｼｯｸE" panose="020B0900000000000000" pitchFamily="50" charset="-128"/>
                <a:cs typeface="+mn-cs"/>
              </a:rPr>
              <a:t>実施中。</a:t>
            </a:r>
            <a:endParaRPr kumimoji="1" lang="en-US" altLang="ja-JP" sz="2000" b="0" i="0" u="none" strike="noStrike" kern="1200" cap="none" spc="0" normalizeH="0" baseline="0" noProof="0" dirty="0">
              <a:ln>
                <a:noFill/>
              </a:ln>
              <a:solidFill>
                <a:srgbClr val="000000"/>
              </a:solidFill>
              <a:effectLst/>
              <a:uLnTx/>
              <a:uFillTx/>
              <a:latin typeface="HGPｺﾞｼｯｸE" panose="020B0900000000000000" pitchFamily="50" charset="-128"/>
              <a:ea typeface="HGPｺﾞｼｯｸE" panose="020B0900000000000000" pitchFamily="50" charset="-128"/>
              <a:cs typeface="+mn-cs"/>
            </a:endParaRPr>
          </a:p>
          <a:p>
            <a:pPr marL="742950" marR="0" lvl="1" indent="-285750" algn="l" defTabSz="914400" rtl="0" eaLnBrk="1" fontAlgn="base" latinLnBrk="0" hangingPunct="1">
              <a:lnSpc>
                <a:spcPct val="100000"/>
              </a:lnSpc>
              <a:spcBef>
                <a:spcPct val="20000"/>
              </a:spcBef>
              <a:spcAft>
                <a:spcPct val="0"/>
              </a:spcAft>
              <a:buClr>
                <a:srgbClr val="669900"/>
              </a:buClr>
              <a:buSzTx/>
              <a:buFont typeface="Wingdings" panose="05000000000000000000" pitchFamily="2" charset="2"/>
              <a:buChar char="l"/>
              <a:tabLst/>
              <a:defRPr/>
            </a:pPr>
            <a:endParaRPr kumimoji="1" lang="en-US" altLang="ja-JP" sz="600" b="0" i="0" u="none" strike="noStrike" kern="1200" cap="none" spc="0" normalizeH="0" baseline="0" noProof="0" dirty="0">
              <a:ln>
                <a:noFill/>
              </a:ln>
              <a:solidFill>
                <a:srgbClr val="000000"/>
              </a:solidFill>
              <a:effectLst/>
              <a:uLnTx/>
              <a:uFillTx/>
              <a:latin typeface="HGPｺﾞｼｯｸE" panose="020B0900000000000000" pitchFamily="50" charset="-128"/>
              <a:ea typeface="HGPｺﾞｼｯｸE" panose="020B0900000000000000" pitchFamily="50" charset="-128"/>
              <a:cs typeface="+mn-cs"/>
            </a:endParaRPr>
          </a:p>
          <a:p>
            <a:pPr marL="342900" marR="0" lvl="0" indent="-342900" algn="l" defTabSz="914400" rtl="0" eaLnBrk="1" fontAlgn="base" latinLnBrk="0" hangingPunct="1">
              <a:lnSpc>
                <a:spcPct val="100000"/>
              </a:lnSpc>
              <a:spcBef>
                <a:spcPct val="20000"/>
              </a:spcBef>
              <a:spcAft>
                <a:spcPct val="0"/>
              </a:spcAft>
              <a:buClr>
                <a:srgbClr val="006666"/>
              </a:buClr>
              <a:buSzTx/>
              <a:buFont typeface="Wingdings" panose="05000000000000000000" pitchFamily="2" charset="2"/>
              <a:buChar char="n"/>
              <a:tabLst/>
              <a:defRPr/>
            </a:pPr>
            <a:r>
              <a:rPr kumimoji="1" lang="ja-JP" altLang="en-US" sz="2600" b="0" i="0" u="none" strike="noStrike" kern="1200" cap="none" spc="0" normalizeH="0" baseline="0" noProof="0" dirty="0">
                <a:ln>
                  <a:noFill/>
                </a:ln>
                <a:solidFill>
                  <a:srgbClr val="000000"/>
                </a:solidFill>
                <a:effectLst/>
                <a:uLnTx/>
                <a:uFillTx/>
                <a:latin typeface="HGPｺﾞｼｯｸE" panose="020B0900000000000000" pitchFamily="50" charset="-128"/>
                <a:ea typeface="HGPｺﾞｼｯｸE" panose="020B0900000000000000" pitchFamily="50" charset="-128"/>
                <a:cs typeface="+mn-cs"/>
              </a:rPr>
              <a:t>③ウクライナ政府職員の視察対応</a:t>
            </a:r>
          </a:p>
          <a:p>
            <a:pPr marL="742950" marR="0" lvl="1" indent="-285750" algn="l" defTabSz="914400" rtl="0" eaLnBrk="1" fontAlgn="base" latinLnBrk="0" hangingPunct="1">
              <a:lnSpc>
                <a:spcPct val="100000"/>
              </a:lnSpc>
              <a:spcBef>
                <a:spcPct val="20000"/>
              </a:spcBef>
              <a:spcAft>
                <a:spcPct val="0"/>
              </a:spcAft>
              <a:buClr>
                <a:srgbClr val="669900"/>
              </a:buClr>
              <a:buSzTx/>
              <a:buFont typeface="Wingdings" panose="05000000000000000000" pitchFamily="2" charset="2"/>
              <a:buChar char="l"/>
              <a:tabLst/>
              <a:defRPr/>
            </a:pPr>
            <a:r>
              <a:rPr kumimoji="1" lang="ja-JP" altLang="en-US" sz="2000" b="0" i="0" u="none" strike="noStrike" kern="1200" cap="none" spc="0" normalizeH="0" baseline="0" noProof="0" dirty="0">
                <a:ln>
                  <a:noFill/>
                </a:ln>
                <a:solidFill>
                  <a:srgbClr val="000000"/>
                </a:solidFill>
                <a:effectLst/>
                <a:uLnTx/>
                <a:uFillTx/>
                <a:latin typeface="HGPｺﾞｼｯｸE" panose="020B0900000000000000" pitchFamily="50" charset="-128"/>
                <a:ea typeface="HGPｺﾞｼｯｸE" panose="020B0900000000000000" pitchFamily="50" charset="-128"/>
                <a:cs typeface="+mn-cs"/>
              </a:rPr>
              <a:t>平成２８年１２月１２日にウクライナ政府職員が事業視察のため</a:t>
            </a:r>
            <a:r>
              <a:rPr kumimoji="1" lang="ja-JP" altLang="en-US" sz="2000" b="0" i="0" u="none" strike="noStrike" kern="1200" cap="none" spc="0" normalizeH="0" baseline="0" noProof="0" dirty="0" smtClean="0">
                <a:ln>
                  <a:noFill/>
                </a:ln>
                <a:solidFill>
                  <a:srgbClr val="000000"/>
                </a:solidFill>
                <a:effectLst/>
                <a:uLnTx/>
                <a:uFillTx/>
                <a:latin typeface="HGPｺﾞｼｯｸE" panose="020B0900000000000000" pitchFamily="50" charset="-128"/>
                <a:ea typeface="HGPｺﾞｼｯｸE" panose="020B0900000000000000" pitchFamily="50" charset="-128"/>
                <a:cs typeface="+mn-cs"/>
              </a:rPr>
              <a:t>来訪。</a:t>
            </a:r>
            <a:endParaRPr kumimoji="1" lang="en-US" altLang="ja-JP" sz="2000" b="0" i="0" u="none" strike="noStrike" kern="1200" cap="none" spc="0" normalizeH="0" baseline="0" noProof="0" dirty="0">
              <a:ln>
                <a:noFill/>
              </a:ln>
              <a:solidFill>
                <a:srgbClr val="000000"/>
              </a:solidFill>
              <a:effectLst/>
              <a:uLnTx/>
              <a:uFillTx/>
              <a:latin typeface="HGPｺﾞｼｯｸE" panose="020B0900000000000000" pitchFamily="50" charset="-128"/>
              <a:ea typeface="HGPｺﾞｼｯｸE" panose="020B0900000000000000" pitchFamily="50" charset="-128"/>
              <a:cs typeface="+mn-cs"/>
            </a:endParaRPr>
          </a:p>
          <a:p>
            <a:pPr marL="742950" marR="0" lvl="1" indent="-285750" algn="l" defTabSz="914400" rtl="0" eaLnBrk="1" fontAlgn="base" latinLnBrk="0" hangingPunct="1">
              <a:lnSpc>
                <a:spcPct val="100000"/>
              </a:lnSpc>
              <a:spcBef>
                <a:spcPct val="20000"/>
              </a:spcBef>
              <a:spcAft>
                <a:spcPct val="0"/>
              </a:spcAft>
              <a:buClr>
                <a:srgbClr val="669900"/>
              </a:buClr>
              <a:buSzTx/>
              <a:buFont typeface="Wingdings" panose="05000000000000000000" pitchFamily="2" charset="2"/>
              <a:buChar char="l"/>
              <a:tabLst/>
              <a:defRPr/>
            </a:pPr>
            <a:r>
              <a:rPr kumimoji="1" lang="ja-JP" altLang="en-US" sz="2000" b="0" i="0" u="none" strike="noStrike" kern="1200" cap="none" spc="0" normalizeH="0" baseline="0" noProof="0" dirty="0">
                <a:ln>
                  <a:noFill/>
                </a:ln>
                <a:solidFill>
                  <a:srgbClr val="000000"/>
                </a:solidFill>
                <a:effectLst/>
                <a:uLnTx/>
                <a:uFillTx/>
                <a:latin typeface="HGPｺﾞｼｯｸE" panose="020B0900000000000000" pitchFamily="50" charset="-128"/>
                <a:ea typeface="HGPｺﾞｼｯｸE" panose="020B0900000000000000" pitchFamily="50" charset="-128"/>
                <a:cs typeface="+mn-cs"/>
              </a:rPr>
              <a:t>当日は、広域デジタル地図事業の運営方法などについて意見交換を</a:t>
            </a:r>
            <a:r>
              <a:rPr kumimoji="1" lang="ja-JP" altLang="en-US" sz="2000" b="0" i="0" u="none" strike="noStrike" kern="1200" cap="none" spc="0" normalizeH="0" baseline="0" noProof="0" dirty="0" smtClean="0">
                <a:ln>
                  <a:noFill/>
                </a:ln>
                <a:solidFill>
                  <a:srgbClr val="000000"/>
                </a:solidFill>
                <a:effectLst/>
                <a:uLnTx/>
                <a:uFillTx/>
                <a:latin typeface="HGPｺﾞｼｯｸE" panose="020B0900000000000000" pitchFamily="50" charset="-128"/>
                <a:ea typeface="HGPｺﾞｼｯｸE" panose="020B0900000000000000" pitchFamily="50" charset="-128"/>
                <a:cs typeface="+mn-cs"/>
              </a:rPr>
              <a:t>実施。</a:t>
            </a:r>
            <a:endParaRPr kumimoji="1" lang="en-US" altLang="ja-JP" sz="2000" b="0" i="0" u="none" strike="noStrike" kern="1200" cap="none" spc="0" normalizeH="0" baseline="0" noProof="0" dirty="0">
              <a:ln>
                <a:noFill/>
              </a:ln>
              <a:solidFill>
                <a:srgbClr val="000000"/>
              </a:solidFill>
              <a:effectLst/>
              <a:uLnTx/>
              <a:uFillTx/>
              <a:latin typeface="HGPｺﾞｼｯｸE" panose="020B0900000000000000" pitchFamily="50" charset="-128"/>
              <a:ea typeface="HGPｺﾞｼｯｸE" panose="020B0900000000000000" pitchFamily="50" charset="-128"/>
              <a:cs typeface="+mn-cs"/>
            </a:endParaRPr>
          </a:p>
          <a:p>
            <a:pPr marL="342900" marR="0" lvl="0" indent="-342900" algn="l" defTabSz="914400" rtl="0" eaLnBrk="1" fontAlgn="base" latinLnBrk="0" hangingPunct="1">
              <a:lnSpc>
                <a:spcPct val="100000"/>
              </a:lnSpc>
              <a:spcBef>
                <a:spcPct val="20000"/>
              </a:spcBef>
              <a:spcAft>
                <a:spcPct val="0"/>
              </a:spcAft>
              <a:buClr>
                <a:srgbClr val="006666"/>
              </a:buClr>
              <a:buSzTx/>
              <a:buFont typeface="Wingdings" panose="05000000000000000000" pitchFamily="2" charset="2"/>
              <a:buChar char="n"/>
              <a:tabLst/>
              <a:defRPr/>
            </a:pPr>
            <a:endParaRPr kumimoji="1" lang="ja-JP" altLang="en-US" sz="2400" b="0" i="0" u="none" strike="noStrike" kern="1200" cap="none" spc="0" normalizeH="0" baseline="0" noProof="0" dirty="0">
              <a:ln>
                <a:noFill/>
              </a:ln>
              <a:solidFill>
                <a:srgbClr val="000000"/>
              </a:solidFill>
              <a:effectLst/>
              <a:uLnTx/>
              <a:uFillTx/>
              <a:latin typeface="HGPｺﾞｼｯｸE" panose="020B0900000000000000" pitchFamily="50" charset="-128"/>
              <a:ea typeface="HGPｺﾞｼｯｸE" panose="020B0900000000000000" pitchFamily="50" charset="-128"/>
              <a:cs typeface="+mn-cs"/>
            </a:endParaRPr>
          </a:p>
        </p:txBody>
      </p:sp>
      <p:pic>
        <p:nvPicPr>
          <p:cNvPr id="75782" name="図 1"/>
          <p:cNvPicPr>
            <a:picLocks noChangeAspect="1"/>
          </p:cNvPicPr>
          <p:nvPr/>
        </p:nvPicPr>
        <p:blipFill>
          <a:blip r:embed="rId2" cstate="email">
            <a:extLst>
              <a:ext uri="{28A0092B-C50C-407E-A947-70E740481C1C}">
                <a14:useLocalDpi xmlns:a14="http://schemas.microsoft.com/office/drawing/2010/main"/>
              </a:ext>
            </a:extLst>
          </a:blip>
          <a:srcRect/>
          <a:stretch>
            <a:fillRect/>
          </a:stretch>
        </p:blipFill>
        <p:spPr bwMode="auto">
          <a:xfrm>
            <a:off x="1187450" y="4552950"/>
            <a:ext cx="2952750" cy="2214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5783" name="図 2"/>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bwMode="auto">
          <a:xfrm>
            <a:off x="4789488" y="4554538"/>
            <a:ext cx="2951162" cy="2212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999716870"/>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6"/>
          <p:cNvSpPr txBox="1">
            <a:spLocks noGrp="1" noChangeArrowheads="1"/>
          </p:cNvSpPr>
          <p:nvPr/>
        </p:nvSpPr>
        <p:spPr bwMode="auto">
          <a:xfrm>
            <a:off x="6553200" y="6381750"/>
            <a:ext cx="21336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rgbClr val="006666"/>
              </a:buClr>
              <a:buFont typeface="Wingdings" panose="05000000000000000000" pitchFamily="2" charset="2"/>
              <a:buChar char="n"/>
              <a:defRPr kumimoji="1" sz="3200">
                <a:solidFill>
                  <a:schemeClr val="tx1"/>
                </a:solidFill>
                <a:latin typeface="HGPｺﾞｼｯｸE" panose="020B0900000000000000" pitchFamily="50" charset="-128"/>
                <a:ea typeface="HGPｺﾞｼｯｸE" panose="020B0900000000000000" pitchFamily="50" charset="-128"/>
              </a:defRPr>
            </a:lvl1pPr>
            <a:lvl2pPr marL="742950" indent="-285750">
              <a:spcBef>
                <a:spcPct val="20000"/>
              </a:spcBef>
              <a:buClr>
                <a:srgbClr val="669900"/>
              </a:buClr>
              <a:buFont typeface="Wingdings" panose="05000000000000000000" pitchFamily="2" charset="2"/>
              <a:buChar char="l"/>
              <a:defRPr kumimoji="1" sz="2800">
                <a:solidFill>
                  <a:schemeClr val="tx1"/>
                </a:solidFill>
                <a:latin typeface="HGPｺﾞｼｯｸE" panose="020B0900000000000000" pitchFamily="50" charset="-128"/>
                <a:ea typeface="HGPｺﾞｼｯｸE" panose="020B0900000000000000" pitchFamily="50" charset="-128"/>
              </a:defRPr>
            </a:lvl2pPr>
            <a:lvl3pPr marL="1143000" indent="-228600">
              <a:spcBef>
                <a:spcPct val="20000"/>
              </a:spcBef>
              <a:buClr>
                <a:srgbClr val="FF3300"/>
              </a:buClr>
              <a:buFont typeface="Wingdings" panose="05000000000000000000" pitchFamily="2" charset="2"/>
              <a:buChar char="ª"/>
              <a:defRPr kumimoji="1" sz="2400">
                <a:solidFill>
                  <a:schemeClr val="tx1"/>
                </a:solidFill>
                <a:latin typeface="HGPｺﾞｼｯｸE" panose="020B0900000000000000" pitchFamily="50" charset="-128"/>
                <a:ea typeface="HGPｺﾞｼｯｸE" panose="020B0900000000000000" pitchFamily="50" charset="-128"/>
              </a:defRPr>
            </a:lvl3pPr>
            <a:lvl4pPr marL="1600200" indent="-228600">
              <a:spcBef>
                <a:spcPct val="20000"/>
              </a:spcBef>
              <a:buFont typeface="Wingdings" panose="05000000000000000000" pitchFamily="2" charset="2"/>
              <a:buChar char="ü"/>
              <a:defRPr kumimoji="1" sz="2000">
                <a:solidFill>
                  <a:schemeClr val="tx1"/>
                </a:solidFill>
                <a:latin typeface="HGPｺﾞｼｯｸE" panose="020B0900000000000000" pitchFamily="50" charset="-128"/>
                <a:ea typeface="HGPｺﾞｼｯｸE" panose="020B0900000000000000" pitchFamily="50" charset="-128"/>
              </a:defRPr>
            </a:lvl4pPr>
            <a:lvl5pPr marL="2057400" indent="-228600">
              <a:spcBef>
                <a:spcPct val="20000"/>
              </a:spcBef>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5pPr>
            <a:lvl6pPr marL="25146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6pPr>
            <a:lvl7pPr marL="29718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7pPr>
            <a:lvl8pPr marL="34290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8pPr>
            <a:lvl9pPr marL="38862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6B9784C2-C438-4BB6-967B-96FB6F3351D2}" type="slidenum">
              <a:rPr kumimoji="1" lang="en-US" altLang="ja-JP" sz="1400" b="0" i="0" u="none" strike="noStrike" kern="1200" cap="none" spc="0" normalizeH="0" baseline="0" noProof="0">
                <a:ln>
                  <a:noFill/>
                </a:ln>
                <a:solidFill>
                  <a:srgbClr val="000000"/>
                </a:solidFill>
                <a:effectLst/>
                <a:uLnTx/>
                <a:uFillTx/>
                <a:latin typeface="HGPｺﾞｼｯｸE" panose="020B0900000000000000" pitchFamily="50" charset="-128"/>
                <a:ea typeface="HGPｺﾞｼｯｸE" panose="020B0900000000000000" pitchFamily="50" charset="-128"/>
                <a:cs typeface="+mn-cs"/>
              </a:rPr>
              <a:pPr marL="0" marR="0" lvl="0" indent="0" algn="r" defTabSz="914400" rtl="0" eaLnBrk="1" fontAlgn="base" latinLnBrk="0" hangingPunct="1">
                <a:lnSpc>
                  <a:spcPct val="100000"/>
                </a:lnSpc>
                <a:spcBef>
                  <a:spcPct val="0"/>
                </a:spcBef>
                <a:spcAft>
                  <a:spcPct val="0"/>
                </a:spcAft>
                <a:buClrTx/>
                <a:buSzTx/>
                <a:buFontTx/>
                <a:buNone/>
                <a:tabLst/>
                <a:defRPr/>
              </a:pPr>
              <a:t>31</a:t>
            </a:fld>
            <a:endParaRPr kumimoji="1" lang="en-US" altLang="ja-JP" sz="1400" b="0" i="0" u="none" strike="noStrike" kern="1200" cap="none" spc="0" normalizeH="0" baseline="0" noProof="0">
              <a:ln>
                <a:noFill/>
              </a:ln>
              <a:solidFill>
                <a:srgbClr val="000000"/>
              </a:solidFill>
              <a:effectLst/>
              <a:uLnTx/>
              <a:uFillTx/>
              <a:latin typeface="HGPｺﾞｼｯｸE" panose="020B0900000000000000" pitchFamily="50" charset="-128"/>
              <a:ea typeface="HGPｺﾞｼｯｸE" panose="020B0900000000000000" pitchFamily="50" charset="-128"/>
              <a:cs typeface="+mn-cs"/>
            </a:endParaRPr>
          </a:p>
        </p:txBody>
      </p:sp>
      <p:sp>
        <p:nvSpPr>
          <p:cNvPr id="75779" name="Rectangle 6"/>
          <p:cNvSpPr txBox="1">
            <a:spLocks noGrp="1" noChangeArrowheads="1"/>
          </p:cNvSpPr>
          <p:nvPr/>
        </p:nvSpPr>
        <p:spPr bwMode="auto">
          <a:xfrm>
            <a:off x="6553200" y="6381750"/>
            <a:ext cx="21336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rgbClr val="006666"/>
              </a:buClr>
              <a:buFont typeface="Wingdings" panose="05000000000000000000" pitchFamily="2" charset="2"/>
              <a:buChar char="n"/>
              <a:defRPr kumimoji="1" sz="3200">
                <a:solidFill>
                  <a:schemeClr val="tx1"/>
                </a:solidFill>
                <a:latin typeface="HGPｺﾞｼｯｸE" panose="020B0900000000000000" pitchFamily="50" charset="-128"/>
                <a:ea typeface="HGPｺﾞｼｯｸE" panose="020B0900000000000000" pitchFamily="50" charset="-128"/>
              </a:defRPr>
            </a:lvl1pPr>
            <a:lvl2pPr marL="742950" indent="-285750">
              <a:spcBef>
                <a:spcPct val="20000"/>
              </a:spcBef>
              <a:buClr>
                <a:srgbClr val="669900"/>
              </a:buClr>
              <a:buFont typeface="Wingdings" panose="05000000000000000000" pitchFamily="2" charset="2"/>
              <a:buChar char="l"/>
              <a:defRPr kumimoji="1" sz="2800">
                <a:solidFill>
                  <a:schemeClr val="tx1"/>
                </a:solidFill>
                <a:latin typeface="HGPｺﾞｼｯｸE" panose="020B0900000000000000" pitchFamily="50" charset="-128"/>
                <a:ea typeface="HGPｺﾞｼｯｸE" panose="020B0900000000000000" pitchFamily="50" charset="-128"/>
              </a:defRPr>
            </a:lvl2pPr>
            <a:lvl3pPr marL="1143000" indent="-228600">
              <a:spcBef>
                <a:spcPct val="20000"/>
              </a:spcBef>
              <a:buClr>
                <a:srgbClr val="FF3300"/>
              </a:buClr>
              <a:buFont typeface="Wingdings" panose="05000000000000000000" pitchFamily="2" charset="2"/>
              <a:buChar char="ª"/>
              <a:defRPr kumimoji="1" sz="2400">
                <a:solidFill>
                  <a:schemeClr val="tx1"/>
                </a:solidFill>
                <a:latin typeface="HGPｺﾞｼｯｸE" panose="020B0900000000000000" pitchFamily="50" charset="-128"/>
                <a:ea typeface="HGPｺﾞｼｯｸE" panose="020B0900000000000000" pitchFamily="50" charset="-128"/>
              </a:defRPr>
            </a:lvl3pPr>
            <a:lvl4pPr marL="1600200" indent="-228600">
              <a:spcBef>
                <a:spcPct val="20000"/>
              </a:spcBef>
              <a:buFont typeface="Wingdings" panose="05000000000000000000" pitchFamily="2" charset="2"/>
              <a:buChar char="ü"/>
              <a:defRPr kumimoji="1" sz="2000">
                <a:solidFill>
                  <a:schemeClr val="tx1"/>
                </a:solidFill>
                <a:latin typeface="HGPｺﾞｼｯｸE" panose="020B0900000000000000" pitchFamily="50" charset="-128"/>
                <a:ea typeface="HGPｺﾞｼｯｸE" panose="020B0900000000000000" pitchFamily="50" charset="-128"/>
              </a:defRPr>
            </a:lvl4pPr>
            <a:lvl5pPr marL="2057400" indent="-228600">
              <a:spcBef>
                <a:spcPct val="20000"/>
              </a:spcBef>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5pPr>
            <a:lvl6pPr marL="25146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6pPr>
            <a:lvl7pPr marL="29718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7pPr>
            <a:lvl8pPr marL="34290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8pPr>
            <a:lvl9pPr marL="38862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D525762D-8633-4435-A2DC-7EA30A9A1568}" type="slidenum">
              <a:rPr kumimoji="1" lang="en-US" altLang="ja-JP" sz="1400" b="0" i="0" u="none" strike="noStrike" kern="1200" cap="none" spc="0" normalizeH="0" baseline="0" noProof="0">
                <a:ln>
                  <a:noFill/>
                </a:ln>
                <a:solidFill>
                  <a:srgbClr val="000000"/>
                </a:solidFill>
                <a:effectLst/>
                <a:uLnTx/>
                <a:uFillTx/>
                <a:latin typeface="HGPｺﾞｼｯｸE" panose="020B0900000000000000" pitchFamily="50" charset="-128"/>
                <a:ea typeface="HGPｺﾞｼｯｸE" panose="020B0900000000000000" pitchFamily="50" charset="-128"/>
                <a:cs typeface="+mn-cs"/>
              </a:rPr>
              <a:pPr marL="0" marR="0" lvl="0" indent="0" algn="r" defTabSz="914400" rtl="0" eaLnBrk="1" fontAlgn="base" latinLnBrk="0" hangingPunct="1">
                <a:lnSpc>
                  <a:spcPct val="100000"/>
                </a:lnSpc>
                <a:spcBef>
                  <a:spcPct val="0"/>
                </a:spcBef>
                <a:spcAft>
                  <a:spcPct val="0"/>
                </a:spcAft>
                <a:buClrTx/>
                <a:buSzTx/>
                <a:buFontTx/>
                <a:buNone/>
                <a:tabLst/>
                <a:defRPr/>
              </a:pPr>
              <a:t>31</a:t>
            </a:fld>
            <a:endParaRPr kumimoji="1" lang="en-US" altLang="ja-JP" sz="1400" b="0" i="0" u="none" strike="noStrike" kern="1200" cap="none" spc="0" normalizeH="0" baseline="0" noProof="0">
              <a:ln>
                <a:noFill/>
              </a:ln>
              <a:solidFill>
                <a:srgbClr val="000000"/>
              </a:solidFill>
              <a:effectLst/>
              <a:uLnTx/>
              <a:uFillTx/>
              <a:latin typeface="HGPｺﾞｼｯｸE" panose="020B0900000000000000" pitchFamily="50" charset="-128"/>
              <a:ea typeface="HGPｺﾞｼｯｸE" panose="020B0900000000000000" pitchFamily="50" charset="-128"/>
              <a:cs typeface="+mn-cs"/>
            </a:endParaRPr>
          </a:p>
        </p:txBody>
      </p:sp>
      <p:sp>
        <p:nvSpPr>
          <p:cNvPr id="6" name="Rectangle 27"/>
          <p:cNvSpPr txBox="1">
            <a:spLocks noChangeArrowheads="1"/>
          </p:cNvSpPr>
          <p:nvPr/>
        </p:nvSpPr>
        <p:spPr bwMode="auto">
          <a:xfrm>
            <a:off x="153988" y="77788"/>
            <a:ext cx="8810625" cy="503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cs typeface="+mj-cs"/>
              </a:defRPr>
            </a:lvl1pPr>
            <a:lvl2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2pPr>
            <a:lvl3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3pPr>
            <a:lvl4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4pPr>
            <a:lvl5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5pPr>
            <a:lvl6pPr marL="457200" algn="ctr" rtl="0" eaLnBrk="1" fontAlgn="base" hangingPunct="1">
              <a:spcBef>
                <a:spcPct val="0"/>
              </a:spcBef>
              <a:spcAft>
                <a:spcPct val="0"/>
              </a:spcAft>
              <a:defRPr kumimoji="1" sz="3600">
                <a:solidFill>
                  <a:schemeClr val="bg1"/>
                </a:solidFill>
                <a:latin typeface="Arial" charset="0"/>
                <a:ea typeface="ＭＳ Ｐゴシック" pitchFamily="50" charset="-128"/>
              </a:defRPr>
            </a:lvl6pPr>
            <a:lvl7pPr marL="914400" algn="ctr" rtl="0" eaLnBrk="1" fontAlgn="base" hangingPunct="1">
              <a:spcBef>
                <a:spcPct val="0"/>
              </a:spcBef>
              <a:spcAft>
                <a:spcPct val="0"/>
              </a:spcAft>
              <a:defRPr kumimoji="1" sz="3600">
                <a:solidFill>
                  <a:schemeClr val="bg1"/>
                </a:solidFill>
                <a:latin typeface="Arial" charset="0"/>
                <a:ea typeface="ＭＳ Ｐゴシック" pitchFamily="50" charset="-128"/>
              </a:defRPr>
            </a:lvl7pPr>
            <a:lvl8pPr marL="1371600" algn="ctr" rtl="0" eaLnBrk="1" fontAlgn="base" hangingPunct="1">
              <a:spcBef>
                <a:spcPct val="0"/>
              </a:spcBef>
              <a:spcAft>
                <a:spcPct val="0"/>
              </a:spcAft>
              <a:defRPr kumimoji="1" sz="3600">
                <a:solidFill>
                  <a:schemeClr val="bg1"/>
                </a:solidFill>
                <a:latin typeface="Arial" charset="0"/>
                <a:ea typeface="ＭＳ Ｐゴシック" pitchFamily="50" charset="-128"/>
              </a:defRPr>
            </a:lvl8pPr>
            <a:lvl9pPr marL="1828800" algn="ctr" rtl="0" eaLnBrk="1" fontAlgn="base" hangingPunct="1">
              <a:spcBef>
                <a:spcPct val="0"/>
              </a:spcBef>
              <a:spcAft>
                <a:spcPct val="0"/>
              </a:spcAft>
              <a:defRPr kumimoji="1" sz="3600">
                <a:solidFill>
                  <a:schemeClr val="bg1"/>
                </a:solidFill>
                <a:latin typeface="Arial" charset="0"/>
                <a:ea typeface="ＭＳ Ｐゴシック" pitchFamily="50"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1" lang="ja-JP" altLang="en-US" sz="3200" b="0" i="0" u="none" strike="noStrike" kern="0" cap="none" spc="0" normalizeH="0" baseline="0" noProof="0" dirty="0" smtClean="0">
                <a:ln>
                  <a:noFill/>
                </a:ln>
                <a:solidFill>
                  <a:srgbClr val="FFFFFF"/>
                </a:solidFill>
                <a:effectLst/>
                <a:uLnTx/>
                <a:uFillTx/>
                <a:latin typeface="HGPｺﾞｼｯｸE" pitchFamily="50" charset="-128"/>
                <a:ea typeface="HGPｺﾞｼｯｸE" pitchFamily="50" charset="-128"/>
                <a:cs typeface="+mj-cs"/>
              </a:rPr>
              <a:t>５－１．その他支援活動について</a:t>
            </a:r>
          </a:p>
        </p:txBody>
      </p:sp>
      <p:sp>
        <p:nvSpPr>
          <p:cNvPr id="8" name="Rectangle 3"/>
          <p:cNvSpPr txBox="1">
            <a:spLocks noChangeArrowheads="1"/>
          </p:cNvSpPr>
          <p:nvPr/>
        </p:nvSpPr>
        <p:spPr bwMode="auto">
          <a:xfrm>
            <a:off x="107504" y="857274"/>
            <a:ext cx="8857108" cy="538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rgbClr val="006666"/>
              </a:buClr>
              <a:buFont typeface="Wingdings" pitchFamily="2" charset="2"/>
              <a:buChar char="n"/>
              <a:defRPr kumimoji="1" lang="ja-JP" altLang="en-US" sz="3200" dirty="0">
                <a:solidFill>
                  <a:schemeClr val="tx1"/>
                </a:solidFill>
                <a:latin typeface="HGPｺﾞｼｯｸE" pitchFamily="50" charset="-128"/>
                <a:ea typeface="HGPｺﾞｼｯｸE" pitchFamily="50" charset="-128"/>
                <a:cs typeface="+mn-cs"/>
              </a:defRPr>
            </a:lvl1pPr>
            <a:lvl2pPr marL="742950" indent="-285750" algn="l" rtl="0" eaLnBrk="0" fontAlgn="base" hangingPunct="0">
              <a:spcBef>
                <a:spcPct val="20000"/>
              </a:spcBef>
              <a:spcAft>
                <a:spcPct val="0"/>
              </a:spcAft>
              <a:buClr>
                <a:srgbClr val="669900"/>
              </a:buClr>
              <a:buFont typeface="Wingdings" pitchFamily="2" charset="2"/>
              <a:buChar char="l"/>
              <a:defRPr kumimoji="1" lang="ja-JP" altLang="en-US" sz="2800" dirty="0">
                <a:solidFill>
                  <a:schemeClr val="tx1"/>
                </a:solidFill>
                <a:latin typeface="HGPｺﾞｼｯｸE" pitchFamily="50" charset="-128"/>
                <a:ea typeface="HGPｺﾞｼｯｸE" pitchFamily="50" charset="-128"/>
              </a:defRPr>
            </a:lvl2pPr>
            <a:lvl3pPr marL="1143000" indent="-228600" algn="l" rtl="0" eaLnBrk="0" fontAlgn="base" hangingPunct="0">
              <a:spcBef>
                <a:spcPct val="20000"/>
              </a:spcBef>
              <a:spcAft>
                <a:spcPct val="0"/>
              </a:spcAft>
              <a:buClr>
                <a:srgbClr val="FF3300"/>
              </a:buClr>
              <a:buFont typeface="Wingdings" pitchFamily="2" charset="2"/>
              <a:buChar char="ª"/>
              <a:defRPr kumimoji="1" lang="ja-JP" altLang="en-US" sz="2400" dirty="0">
                <a:solidFill>
                  <a:schemeClr val="tx1"/>
                </a:solidFill>
                <a:latin typeface="HGPｺﾞｼｯｸE" pitchFamily="50" charset="-128"/>
                <a:ea typeface="HGPｺﾞｼｯｸE" pitchFamily="50" charset="-128"/>
              </a:defRPr>
            </a:lvl3pPr>
            <a:lvl4pPr marL="1600200" indent="-228600" algn="l" rtl="0" eaLnBrk="0" fontAlgn="base" hangingPunct="0">
              <a:spcBef>
                <a:spcPct val="20000"/>
              </a:spcBef>
              <a:spcAft>
                <a:spcPct val="0"/>
              </a:spcAft>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rtl="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algn="l" rtl="0" eaLnBrk="1" fontAlgn="base" hangingPunct="1">
              <a:spcBef>
                <a:spcPct val="20000"/>
              </a:spcBef>
              <a:spcAft>
                <a:spcPct val="0"/>
              </a:spcAft>
              <a:buChar char="»"/>
              <a:defRPr kumimoji="1" sz="2000">
                <a:solidFill>
                  <a:schemeClr val="tx1"/>
                </a:solidFill>
                <a:latin typeface="+mn-lt"/>
                <a:ea typeface="+mn-ea"/>
              </a:defRPr>
            </a:lvl6pPr>
            <a:lvl7pPr marL="2971800" indent="-228600" algn="l" rtl="0" eaLnBrk="1" fontAlgn="base" hangingPunct="1">
              <a:spcBef>
                <a:spcPct val="20000"/>
              </a:spcBef>
              <a:spcAft>
                <a:spcPct val="0"/>
              </a:spcAft>
              <a:buChar char="»"/>
              <a:defRPr kumimoji="1" sz="2000">
                <a:solidFill>
                  <a:schemeClr val="tx1"/>
                </a:solidFill>
                <a:latin typeface="+mn-lt"/>
                <a:ea typeface="+mn-ea"/>
              </a:defRPr>
            </a:lvl7pPr>
            <a:lvl8pPr marL="3429000" indent="-228600" algn="l" rtl="0" eaLnBrk="1" fontAlgn="base" hangingPunct="1">
              <a:spcBef>
                <a:spcPct val="20000"/>
              </a:spcBef>
              <a:spcAft>
                <a:spcPct val="0"/>
              </a:spcAft>
              <a:buChar char="»"/>
              <a:defRPr kumimoji="1" sz="2000">
                <a:solidFill>
                  <a:schemeClr val="tx1"/>
                </a:solidFill>
                <a:latin typeface="+mn-lt"/>
                <a:ea typeface="+mn-ea"/>
              </a:defRPr>
            </a:lvl8pPr>
            <a:lvl9pPr marL="3886200" indent="-228600" algn="l" rtl="0" eaLnBrk="1" fontAlgn="base" hangingPunct="1">
              <a:spcBef>
                <a:spcPct val="20000"/>
              </a:spcBef>
              <a:spcAft>
                <a:spcPct val="0"/>
              </a:spcAft>
              <a:buChar char="»"/>
              <a:defRPr kumimoji="1" sz="2000">
                <a:solidFill>
                  <a:schemeClr val="tx1"/>
                </a:solidFill>
                <a:latin typeface="+mn-lt"/>
                <a:ea typeface="+mn-ea"/>
              </a:defRPr>
            </a:lvl9pPr>
          </a:lstStyle>
          <a:p>
            <a:pPr eaLnBrk="1" hangingPunct="1">
              <a:defRPr/>
            </a:pPr>
            <a:r>
              <a:rPr lang="ja-JP" altLang="en-US" sz="2800" kern="0" dirty="0" smtClean="0"/>
              <a:t>④三重県次期防災システムとの連携検討について</a:t>
            </a:r>
            <a:endParaRPr lang="en-US" altLang="ja-JP" sz="2800" kern="0" dirty="0" smtClean="0"/>
          </a:p>
          <a:p>
            <a:pPr lvl="1" eaLnBrk="1" hangingPunct="1">
              <a:defRPr/>
            </a:pPr>
            <a:r>
              <a:rPr lang="ja-JP" altLang="en-US" sz="2200" kern="0" dirty="0" smtClean="0">
                <a:solidFill>
                  <a:srgbClr val="000000"/>
                </a:solidFill>
                <a:cs typeface="+mn-cs"/>
              </a:rPr>
              <a:t>平成２８年９月：三重県次期防災システム構築業者決定。</a:t>
            </a:r>
          </a:p>
          <a:p>
            <a:pPr lvl="1" eaLnBrk="1" hangingPunct="1">
              <a:defRPr/>
            </a:pPr>
            <a:r>
              <a:rPr lang="ja-JP" altLang="en-US" sz="2200" kern="0" dirty="0" smtClean="0">
                <a:solidFill>
                  <a:srgbClr val="000000"/>
                </a:solidFill>
                <a:cs typeface="+mn-cs"/>
              </a:rPr>
              <a:t>平成２８年１２月２７日：三重県防災対策部・次期防災システム構築業者と協議を実施。</a:t>
            </a:r>
          </a:p>
          <a:p>
            <a:pPr lvl="2" eaLnBrk="1" hangingPunct="1">
              <a:defRPr/>
            </a:pPr>
            <a:r>
              <a:rPr lang="ja-JP" altLang="en-US" sz="2000" kern="0" dirty="0" smtClean="0">
                <a:solidFill>
                  <a:srgbClr val="000000"/>
                </a:solidFill>
                <a:cs typeface="+mn-cs"/>
              </a:rPr>
              <a:t>三重県次期防災システムの構築スケジュールの確認</a:t>
            </a:r>
          </a:p>
          <a:p>
            <a:pPr lvl="3" eaLnBrk="1" hangingPunct="1">
              <a:defRPr/>
            </a:pPr>
            <a:r>
              <a:rPr lang="ja-JP" altLang="en-US" sz="1800" kern="0" dirty="0" smtClean="0">
                <a:solidFill>
                  <a:srgbClr val="000000"/>
                </a:solidFill>
                <a:cs typeface="+mn-cs"/>
              </a:rPr>
              <a:t>平成２８年１２月２６日・２７日：市町むけシステム説明会の実施</a:t>
            </a:r>
          </a:p>
          <a:p>
            <a:pPr lvl="3" eaLnBrk="1" hangingPunct="1">
              <a:defRPr/>
            </a:pPr>
            <a:r>
              <a:rPr lang="ja-JP" altLang="en-US" sz="1800" kern="0" dirty="0" smtClean="0">
                <a:solidFill>
                  <a:srgbClr val="000000"/>
                </a:solidFill>
                <a:cs typeface="+mn-cs"/>
              </a:rPr>
              <a:t>平成２９年１月：市町からの意見集約</a:t>
            </a:r>
          </a:p>
          <a:p>
            <a:pPr lvl="3" eaLnBrk="1" hangingPunct="1">
              <a:defRPr/>
            </a:pPr>
            <a:r>
              <a:rPr lang="ja-JP" altLang="en-US" sz="1800" kern="0" dirty="0" smtClean="0">
                <a:solidFill>
                  <a:srgbClr val="000000"/>
                </a:solidFill>
                <a:cs typeface="+mn-cs"/>
              </a:rPr>
              <a:t>平成２９年３月：システム試験運用開始</a:t>
            </a:r>
          </a:p>
          <a:p>
            <a:pPr lvl="3" eaLnBrk="1" hangingPunct="1">
              <a:defRPr/>
            </a:pPr>
            <a:r>
              <a:rPr lang="ja-JP" altLang="en-US" sz="1800" kern="0" dirty="0" smtClean="0">
                <a:solidFill>
                  <a:srgbClr val="000000"/>
                </a:solidFill>
                <a:cs typeface="+mn-cs"/>
              </a:rPr>
              <a:t>平成２９年４月１日～：システム本運用開始</a:t>
            </a:r>
          </a:p>
          <a:p>
            <a:pPr lvl="2" eaLnBrk="1" hangingPunct="1">
              <a:defRPr/>
            </a:pPr>
            <a:r>
              <a:rPr lang="ja-JP" altLang="en-US" sz="2000" kern="0" dirty="0" smtClean="0">
                <a:solidFill>
                  <a:srgbClr val="000000"/>
                </a:solidFill>
                <a:cs typeface="+mn-cs"/>
              </a:rPr>
              <a:t>三重県次期防災システムの概要・連携インターフェース仕様等の確認</a:t>
            </a:r>
          </a:p>
          <a:p>
            <a:pPr lvl="2" eaLnBrk="1" hangingPunct="1">
              <a:defRPr/>
            </a:pPr>
            <a:endParaRPr lang="ja-JP" altLang="en-US" sz="1200" kern="0" dirty="0" smtClean="0">
              <a:solidFill>
                <a:srgbClr val="000000"/>
              </a:solidFill>
              <a:cs typeface="+mn-cs"/>
            </a:endParaRPr>
          </a:p>
          <a:p>
            <a:pPr lvl="1" eaLnBrk="1" hangingPunct="1">
              <a:defRPr/>
            </a:pPr>
            <a:r>
              <a:rPr lang="ja-JP" altLang="en-US" sz="2400" kern="0" dirty="0" smtClean="0">
                <a:solidFill>
                  <a:srgbClr val="000000"/>
                </a:solidFill>
              </a:rPr>
              <a:t>今後の進め方について</a:t>
            </a:r>
          </a:p>
          <a:p>
            <a:pPr lvl="2" eaLnBrk="1" hangingPunct="1">
              <a:defRPr/>
            </a:pPr>
            <a:r>
              <a:rPr lang="ja-JP" altLang="en-US" sz="2000" kern="0" dirty="0" smtClean="0">
                <a:solidFill>
                  <a:srgbClr val="000000"/>
                </a:solidFill>
                <a:cs typeface="+mn-cs"/>
              </a:rPr>
              <a:t>市町により災害時のシステム利用状況、運用課題が異なり、すぐに連携手法を決定することは難しいため、今年度試行的に実施する連携、次年度以降に運用が固まった段階で実施する連携の２段階で進めるものとする。</a:t>
            </a:r>
          </a:p>
        </p:txBody>
      </p:sp>
    </p:spTree>
    <p:extLst>
      <p:ext uri="{BB962C8B-B14F-4D97-AF65-F5344CB8AC3E}">
        <p14:creationId xmlns:p14="http://schemas.microsoft.com/office/powerpoint/2010/main" val="901085056"/>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6"/>
          <p:cNvSpPr txBox="1">
            <a:spLocks noGrp="1" noChangeArrowheads="1"/>
          </p:cNvSpPr>
          <p:nvPr/>
        </p:nvSpPr>
        <p:spPr bwMode="auto">
          <a:xfrm>
            <a:off x="6553200" y="6381750"/>
            <a:ext cx="21336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rgbClr val="006666"/>
              </a:buClr>
              <a:buFont typeface="Wingdings" panose="05000000000000000000" pitchFamily="2" charset="2"/>
              <a:buChar char="n"/>
              <a:defRPr kumimoji="1" sz="3200">
                <a:solidFill>
                  <a:schemeClr val="tx1"/>
                </a:solidFill>
                <a:latin typeface="HGPｺﾞｼｯｸE" panose="020B0900000000000000" pitchFamily="50" charset="-128"/>
                <a:ea typeface="HGPｺﾞｼｯｸE" panose="020B0900000000000000" pitchFamily="50" charset="-128"/>
              </a:defRPr>
            </a:lvl1pPr>
            <a:lvl2pPr marL="742950" indent="-285750">
              <a:spcBef>
                <a:spcPct val="20000"/>
              </a:spcBef>
              <a:buClr>
                <a:srgbClr val="669900"/>
              </a:buClr>
              <a:buFont typeface="Wingdings" panose="05000000000000000000" pitchFamily="2" charset="2"/>
              <a:buChar char="l"/>
              <a:defRPr kumimoji="1" sz="2800">
                <a:solidFill>
                  <a:schemeClr val="tx1"/>
                </a:solidFill>
                <a:latin typeface="HGPｺﾞｼｯｸE" panose="020B0900000000000000" pitchFamily="50" charset="-128"/>
                <a:ea typeface="HGPｺﾞｼｯｸE" panose="020B0900000000000000" pitchFamily="50" charset="-128"/>
              </a:defRPr>
            </a:lvl2pPr>
            <a:lvl3pPr marL="1143000" indent="-228600">
              <a:spcBef>
                <a:spcPct val="20000"/>
              </a:spcBef>
              <a:buClr>
                <a:srgbClr val="FF3300"/>
              </a:buClr>
              <a:buFont typeface="Wingdings" panose="05000000000000000000" pitchFamily="2" charset="2"/>
              <a:buChar char="ª"/>
              <a:defRPr kumimoji="1" sz="2400">
                <a:solidFill>
                  <a:schemeClr val="tx1"/>
                </a:solidFill>
                <a:latin typeface="HGPｺﾞｼｯｸE" panose="020B0900000000000000" pitchFamily="50" charset="-128"/>
                <a:ea typeface="HGPｺﾞｼｯｸE" panose="020B0900000000000000" pitchFamily="50" charset="-128"/>
              </a:defRPr>
            </a:lvl3pPr>
            <a:lvl4pPr marL="1600200" indent="-228600">
              <a:spcBef>
                <a:spcPct val="20000"/>
              </a:spcBef>
              <a:buFont typeface="Wingdings" panose="05000000000000000000" pitchFamily="2" charset="2"/>
              <a:buChar char="ü"/>
              <a:defRPr kumimoji="1" sz="2000">
                <a:solidFill>
                  <a:schemeClr val="tx1"/>
                </a:solidFill>
                <a:latin typeface="HGPｺﾞｼｯｸE" panose="020B0900000000000000" pitchFamily="50" charset="-128"/>
                <a:ea typeface="HGPｺﾞｼｯｸE" panose="020B0900000000000000" pitchFamily="50" charset="-128"/>
              </a:defRPr>
            </a:lvl4pPr>
            <a:lvl5pPr marL="2057400" indent="-228600">
              <a:spcBef>
                <a:spcPct val="20000"/>
              </a:spcBef>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5pPr>
            <a:lvl6pPr marL="25146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6pPr>
            <a:lvl7pPr marL="29718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7pPr>
            <a:lvl8pPr marL="34290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8pPr>
            <a:lvl9pPr marL="38862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6B9784C2-C438-4BB6-967B-96FB6F3351D2}" type="slidenum">
              <a:rPr kumimoji="1" lang="en-US" altLang="ja-JP" sz="1400" b="0" i="0" u="none" strike="noStrike" kern="1200" cap="none" spc="0" normalizeH="0" baseline="0" noProof="0">
                <a:ln>
                  <a:noFill/>
                </a:ln>
                <a:solidFill>
                  <a:srgbClr val="000000"/>
                </a:solidFill>
                <a:effectLst/>
                <a:uLnTx/>
                <a:uFillTx/>
                <a:latin typeface="HGPｺﾞｼｯｸE" panose="020B0900000000000000" pitchFamily="50" charset="-128"/>
                <a:ea typeface="HGPｺﾞｼｯｸE" panose="020B0900000000000000" pitchFamily="50" charset="-128"/>
                <a:cs typeface="+mn-cs"/>
              </a:rPr>
              <a:pPr marL="0" marR="0" lvl="0" indent="0" algn="r" defTabSz="914400" rtl="0" eaLnBrk="1" fontAlgn="base" latinLnBrk="0" hangingPunct="1">
                <a:lnSpc>
                  <a:spcPct val="100000"/>
                </a:lnSpc>
                <a:spcBef>
                  <a:spcPct val="0"/>
                </a:spcBef>
                <a:spcAft>
                  <a:spcPct val="0"/>
                </a:spcAft>
                <a:buClrTx/>
                <a:buSzTx/>
                <a:buFontTx/>
                <a:buNone/>
                <a:tabLst/>
                <a:defRPr/>
              </a:pPr>
              <a:t>32</a:t>
            </a:fld>
            <a:endParaRPr kumimoji="1" lang="en-US" altLang="ja-JP" sz="1400" b="0" i="0" u="none" strike="noStrike" kern="1200" cap="none" spc="0" normalizeH="0" baseline="0" noProof="0">
              <a:ln>
                <a:noFill/>
              </a:ln>
              <a:solidFill>
                <a:srgbClr val="000000"/>
              </a:solidFill>
              <a:effectLst/>
              <a:uLnTx/>
              <a:uFillTx/>
              <a:latin typeface="HGPｺﾞｼｯｸE" panose="020B0900000000000000" pitchFamily="50" charset="-128"/>
              <a:ea typeface="HGPｺﾞｼｯｸE" panose="020B0900000000000000" pitchFamily="50" charset="-128"/>
              <a:cs typeface="+mn-cs"/>
            </a:endParaRPr>
          </a:p>
        </p:txBody>
      </p:sp>
      <p:sp>
        <p:nvSpPr>
          <p:cNvPr id="75779" name="Rectangle 6"/>
          <p:cNvSpPr txBox="1">
            <a:spLocks noGrp="1" noChangeArrowheads="1"/>
          </p:cNvSpPr>
          <p:nvPr/>
        </p:nvSpPr>
        <p:spPr bwMode="auto">
          <a:xfrm>
            <a:off x="6553200" y="6381750"/>
            <a:ext cx="21336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rgbClr val="006666"/>
              </a:buClr>
              <a:buFont typeface="Wingdings" panose="05000000000000000000" pitchFamily="2" charset="2"/>
              <a:buChar char="n"/>
              <a:defRPr kumimoji="1" sz="3200">
                <a:solidFill>
                  <a:schemeClr val="tx1"/>
                </a:solidFill>
                <a:latin typeface="HGPｺﾞｼｯｸE" panose="020B0900000000000000" pitchFamily="50" charset="-128"/>
                <a:ea typeface="HGPｺﾞｼｯｸE" panose="020B0900000000000000" pitchFamily="50" charset="-128"/>
              </a:defRPr>
            </a:lvl1pPr>
            <a:lvl2pPr marL="742950" indent="-285750">
              <a:spcBef>
                <a:spcPct val="20000"/>
              </a:spcBef>
              <a:buClr>
                <a:srgbClr val="669900"/>
              </a:buClr>
              <a:buFont typeface="Wingdings" panose="05000000000000000000" pitchFamily="2" charset="2"/>
              <a:buChar char="l"/>
              <a:defRPr kumimoji="1" sz="2800">
                <a:solidFill>
                  <a:schemeClr val="tx1"/>
                </a:solidFill>
                <a:latin typeface="HGPｺﾞｼｯｸE" panose="020B0900000000000000" pitchFamily="50" charset="-128"/>
                <a:ea typeface="HGPｺﾞｼｯｸE" panose="020B0900000000000000" pitchFamily="50" charset="-128"/>
              </a:defRPr>
            </a:lvl2pPr>
            <a:lvl3pPr marL="1143000" indent="-228600">
              <a:spcBef>
                <a:spcPct val="20000"/>
              </a:spcBef>
              <a:buClr>
                <a:srgbClr val="FF3300"/>
              </a:buClr>
              <a:buFont typeface="Wingdings" panose="05000000000000000000" pitchFamily="2" charset="2"/>
              <a:buChar char="ª"/>
              <a:defRPr kumimoji="1" sz="2400">
                <a:solidFill>
                  <a:schemeClr val="tx1"/>
                </a:solidFill>
                <a:latin typeface="HGPｺﾞｼｯｸE" panose="020B0900000000000000" pitchFamily="50" charset="-128"/>
                <a:ea typeface="HGPｺﾞｼｯｸE" panose="020B0900000000000000" pitchFamily="50" charset="-128"/>
              </a:defRPr>
            </a:lvl3pPr>
            <a:lvl4pPr marL="1600200" indent="-228600">
              <a:spcBef>
                <a:spcPct val="20000"/>
              </a:spcBef>
              <a:buFont typeface="Wingdings" panose="05000000000000000000" pitchFamily="2" charset="2"/>
              <a:buChar char="ü"/>
              <a:defRPr kumimoji="1" sz="2000">
                <a:solidFill>
                  <a:schemeClr val="tx1"/>
                </a:solidFill>
                <a:latin typeface="HGPｺﾞｼｯｸE" panose="020B0900000000000000" pitchFamily="50" charset="-128"/>
                <a:ea typeface="HGPｺﾞｼｯｸE" panose="020B0900000000000000" pitchFamily="50" charset="-128"/>
              </a:defRPr>
            </a:lvl4pPr>
            <a:lvl5pPr marL="2057400" indent="-228600">
              <a:spcBef>
                <a:spcPct val="20000"/>
              </a:spcBef>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5pPr>
            <a:lvl6pPr marL="25146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6pPr>
            <a:lvl7pPr marL="29718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7pPr>
            <a:lvl8pPr marL="34290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8pPr>
            <a:lvl9pPr marL="38862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D525762D-8633-4435-A2DC-7EA30A9A1568}" type="slidenum">
              <a:rPr kumimoji="1" lang="en-US" altLang="ja-JP" sz="1400" b="0" i="0" u="none" strike="noStrike" kern="1200" cap="none" spc="0" normalizeH="0" baseline="0" noProof="0">
                <a:ln>
                  <a:noFill/>
                </a:ln>
                <a:solidFill>
                  <a:srgbClr val="000000"/>
                </a:solidFill>
                <a:effectLst/>
                <a:uLnTx/>
                <a:uFillTx/>
                <a:latin typeface="HGPｺﾞｼｯｸE" panose="020B0900000000000000" pitchFamily="50" charset="-128"/>
                <a:ea typeface="HGPｺﾞｼｯｸE" panose="020B0900000000000000" pitchFamily="50" charset="-128"/>
                <a:cs typeface="+mn-cs"/>
              </a:rPr>
              <a:pPr marL="0" marR="0" lvl="0" indent="0" algn="r" defTabSz="914400" rtl="0" eaLnBrk="1" fontAlgn="base" latinLnBrk="0" hangingPunct="1">
                <a:lnSpc>
                  <a:spcPct val="100000"/>
                </a:lnSpc>
                <a:spcBef>
                  <a:spcPct val="0"/>
                </a:spcBef>
                <a:spcAft>
                  <a:spcPct val="0"/>
                </a:spcAft>
                <a:buClrTx/>
                <a:buSzTx/>
                <a:buFontTx/>
                <a:buNone/>
                <a:tabLst/>
                <a:defRPr/>
              </a:pPr>
              <a:t>32</a:t>
            </a:fld>
            <a:endParaRPr kumimoji="1" lang="en-US" altLang="ja-JP" sz="1400" b="0" i="0" u="none" strike="noStrike" kern="1200" cap="none" spc="0" normalizeH="0" baseline="0" noProof="0">
              <a:ln>
                <a:noFill/>
              </a:ln>
              <a:solidFill>
                <a:srgbClr val="000000"/>
              </a:solidFill>
              <a:effectLst/>
              <a:uLnTx/>
              <a:uFillTx/>
              <a:latin typeface="HGPｺﾞｼｯｸE" panose="020B0900000000000000" pitchFamily="50" charset="-128"/>
              <a:ea typeface="HGPｺﾞｼｯｸE" panose="020B0900000000000000" pitchFamily="50" charset="-128"/>
              <a:cs typeface="+mn-cs"/>
            </a:endParaRPr>
          </a:p>
        </p:txBody>
      </p:sp>
      <p:sp>
        <p:nvSpPr>
          <p:cNvPr id="6" name="Rectangle 27"/>
          <p:cNvSpPr txBox="1">
            <a:spLocks noChangeArrowheads="1"/>
          </p:cNvSpPr>
          <p:nvPr/>
        </p:nvSpPr>
        <p:spPr bwMode="auto">
          <a:xfrm>
            <a:off x="153988" y="77788"/>
            <a:ext cx="8810625" cy="503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cs typeface="+mj-cs"/>
              </a:defRPr>
            </a:lvl1pPr>
            <a:lvl2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2pPr>
            <a:lvl3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3pPr>
            <a:lvl4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4pPr>
            <a:lvl5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5pPr>
            <a:lvl6pPr marL="457200" algn="ctr" rtl="0" eaLnBrk="1" fontAlgn="base" hangingPunct="1">
              <a:spcBef>
                <a:spcPct val="0"/>
              </a:spcBef>
              <a:spcAft>
                <a:spcPct val="0"/>
              </a:spcAft>
              <a:defRPr kumimoji="1" sz="3600">
                <a:solidFill>
                  <a:schemeClr val="bg1"/>
                </a:solidFill>
                <a:latin typeface="Arial" charset="0"/>
                <a:ea typeface="ＭＳ Ｐゴシック" pitchFamily="50" charset="-128"/>
              </a:defRPr>
            </a:lvl6pPr>
            <a:lvl7pPr marL="914400" algn="ctr" rtl="0" eaLnBrk="1" fontAlgn="base" hangingPunct="1">
              <a:spcBef>
                <a:spcPct val="0"/>
              </a:spcBef>
              <a:spcAft>
                <a:spcPct val="0"/>
              </a:spcAft>
              <a:defRPr kumimoji="1" sz="3600">
                <a:solidFill>
                  <a:schemeClr val="bg1"/>
                </a:solidFill>
                <a:latin typeface="Arial" charset="0"/>
                <a:ea typeface="ＭＳ Ｐゴシック" pitchFamily="50" charset="-128"/>
              </a:defRPr>
            </a:lvl7pPr>
            <a:lvl8pPr marL="1371600" algn="ctr" rtl="0" eaLnBrk="1" fontAlgn="base" hangingPunct="1">
              <a:spcBef>
                <a:spcPct val="0"/>
              </a:spcBef>
              <a:spcAft>
                <a:spcPct val="0"/>
              </a:spcAft>
              <a:defRPr kumimoji="1" sz="3600">
                <a:solidFill>
                  <a:schemeClr val="bg1"/>
                </a:solidFill>
                <a:latin typeface="Arial" charset="0"/>
                <a:ea typeface="ＭＳ Ｐゴシック" pitchFamily="50" charset="-128"/>
              </a:defRPr>
            </a:lvl8pPr>
            <a:lvl9pPr marL="1828800" algn="ctr" rtl="0" eaLnBrk="1" fontAlgn="base" hangingPunct="1">
              <a:spcBef>
                <a:spcPct val="0"/>
              </a:spcBef>
              <a:spcAft>
                <a:spcPct val="0"/>
              </a:spcAft>
              <a:defRPr kumimoji="1" sz="3600">
                <a:solidFill>
                  <a:schemeClr val="bg1"/>
                </a:solidFill>
                <a:latin typeface="Arial" charset="0"/>
                <a:ea typeface="ＭＳ Ｐゴシック" pitchFamily="50"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1" lang="ja-JP" altLang="en-US" sz="3200" b="0" i="0" u="none" strike="noStrike" kern="0" cap="none" spc="0" normalizeH="0" baseline="0" noProof="0" dirty="0" smtClean="0">
                <a:ln>
                  <a:noFill/>
                </a:ln>
                <a:solidFill>
                  <a:srgbClr val="FFFFFF"/>
                </a:solidFill>
                <a:effectLst/>
                <a:uLnTx/>
                <a:uFillTx/>
                <a:latin typeface="HGPｺﾞｼｯｸE" pitchFamily="50" charset="-128"/>
                <a:ea typeface="HGPｺﾞｼｯｸE" pitchFamily="50" charset="-128"/>
                <a:cs typeface="+mj-cs"/>
              </a:rPr>
              <a:t>５－２．地図資産・</a:t>
            </a:r>
            <a:r>
              <a:rPr kumimoji="1" lang="en-US" altLang="ja-JP" sz="3200" b="0" i="0" u="none" strike="noStrike" kern="0" cap="none" spc="0" normalizeH="0" baseline="0" noProof="0" dirty="0" smtClean="0">
                <a:ln>
                  <a:noFill/>
                </a:ln>
                <a:solidFill>
                  <a:srgbClr val="FFFFFF"/>
                </a:solidFill>
                <a:effectLst/>
                <a:uLnTx/>
                <a:uFillTx/>
                <a:latin typeface="HGPｺﾞｼｯｸE" pitchFamily="50" charset="-128"/>
                <a:ea typeface="HGPｺﾞｼｯｸE" pitchFamily="50" charset="-128"/>
                <a:cs typeface="+mj-cs"/>
              </a:rPr>
              <a:t>GIS</a:t>
            </a:r>
            <a:r>
              <a:rPr lang="ja-JP" altLang="en-US" sz="3200" kern="0" dirty="0" smtClean="0">
                <a:solidFill>
                  <a:srgbClr val="FFFFFF"/>
                </a:solidFill>
              </a:rPr>
              <a:t>等にかかる</a:t>
            </a:r>
            <a:r>
              <a:rPr kumimoji="1" lang="ja-JP" altLang="en-US" sz="3200" b="0" i="0" u="none" strike="noStrike" kern="0" cap="none" spc="0" normalizeH="0" baseline="0" noProof="0" dirty="0" smtClean="0">
                <a:ln>
                  <a:noFill/>
                </a:ln>
                <a:solidFill>
                  <a:srgbClr val="FFFFFF"/>
                </a:solidFill>
                <a:effectLst/>
                <a:uLnTx/>
                <a:uFillTx/>
                <a:latin typeface="HGPｺﾞｼｯｸE" pitchFamily="50" charset="-128"/>
                <a:ea typeface="HGPｺﾞｼｯｸE" pitchFamily="50" charset="-128"/>
                <a:cs typeface="+mj-cs"/>
              </a:rPr>
              <a:t>調査結果</a:t>
            </a:r>
          </a:p>
        </p:txBody>
      </p:sp>
      <p:sp>
        <p:nvSpPr>
          <p:cNvPr id="8" name="Rectangle 3"/>
          <p:cNvSpPr txBox="1">
            <a:spLocks noChangeArrowheads="1"/>
          </p:cNvSpPr>
          <p:nvPr/>
        </p:nvSpPr>
        <p:spPr bwMode="auto">
          <a:xfrm>
            <a:off x="250825" y="933450"/>
            <a:ext cx="8713788" cy="5591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lgn="l" rtl="0" eaLnBrk="0" fontAlgn="base" hangingPunct="0">
              <a:spcBef>
                <a:spcPct val="20000"/>
              </a:spcBef>
              <a:spcAft>
                <a:spcPct val="0"/>
              </a:spcAft>
              <a:buClr>
                <a:srgbClr val="006666"/>
              </a:buClr>
              <a:buFont typeface="Wingdings" pitchFamily="2" charset="2"/>
              <a:buChar char="n"/>
              <a:defRPr kumimoji="1" lang="ja-JP" altLang="en-US" sz="3200" dirty="0">
                <a:solidFill>
                  <a:schemeClr val="tx1"/>
                </a:solidFill>
                <a:latin typeface="HGPｺﾞｼｯｸE" pitchFamily="50" charset="-128"/>
                <a:ea typeface="HGPｺﾞｼｯｸE" pitchFamily="50" charset="-128"/>
                <a:cs typeface="+mn-cs"/>
              </a:defRPr>
            </a:lvl1pPr>
            <a:lvl2pPr marL="742950" indent="-285750" algn="l" rtl="0" eaLnBrk="0" fontAlgn="base" hangingPunct="0">
              <a:spcBef>
                <a:spcPct val="20000"/>
              </a:spcBef>
              <a:spcAft>
                <a:spcPct val="0"/>
              </a:spcAft>
              <a:buClr>
                <a:srgbClr val="669900"/>
              </a:buClr>
              <a:buFont typeface="Wingdings" pitchFamily="2" charset="2"/>
              <a:buChar char="l"/>
              <a:defRPr kumimoji="1" lang="ja-JP" altLang="en-US" sz="2800" dirty="0">
                <a:solidFill>
                  <a:schemeClr val="tx1"/>
                </a:solidFill>
                <a:latin typeface="HGPｺﾞｼｯｸE" pitchFamily="50" charset="-128"/>
                <a:ea typeface="HGPｺﾞｼｯｸE" pitchFamily="50" charset="-128"/>
              </a:defRPr>
            </a:lvl2pPr>
            <a:lvl3pPr marL="1143000" indent="-228600" algn="l" rtl="0" eaLnBrk="0" fontAlgn="base" hangingPunct="0">
              <a:spcBef>
                <a:spcPct val="20000"/>
              </a:spcBef>
              <a:spcAft>
                <a:spcPct val="0"/>
              </a:spcAft>
              <a:buClr>
                <a:srgbClr val="FF3300"/>
              </a:buClr>
              <a:buFont typeface="Wingdings" pitchFamily="2" charset="2"/>
              <a:buChar char="ª"/>
              <a:defRPr kumimoji="1" lang="ja-JP" altLang="en-US" sz="2400" dirty="0">
                <a:solidFill>
                  <a:schemeClr val="tx1"/>
                </a:solidFill>
                <a:latin typeface="HGPｺﾞｼｯｸE" pitchFamily="50" charset="-128"/>
                <a:ea typeface="HGPｺﾞｼｯｸE" pitchFamily="50" charset="-128"/>
              </a:defRPr>
            </a:lvl3pPr>
            <a:lvl4pPr marL="1600200" indent="-228600" algn="l" rtl="0" eaLnBrk="0" fontAlgn="base" hangingPunct="0">
              <a:spcBef>
                <a:spcPct val="20000"/>
              </a:spcBef>
              <a:spcAft>
                <a:spcPct val="0"/>
              </a:spcAft>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rtl="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algn="l" rtl="0" eaLnBrk="1" fontAlgn="base" hangingPunct="1">
              <a:spcBef>
                <a:spcPct val="20000"/>
              </a:spcBef>
              <a:spcAft>
                <a:spcPct val="0"/>
              </a:spcAft>
              <a:buChar char="»"/>
              <a:defRPr kumimoji="1" sz="2000">
                <a:solidFill>
                  <a:schemeClr val="tx1"/>
                </a:solidFill>
                <a:latin typeface="+mn-lt"/>
                <a:ea typeface="+mn-ea"/>
              </a:defRPr>
            </a:lvl6pPr>
            <a:lvl7pPr marL="2971800" indent="-228600" algn="l" rtl="0" eaLnBrk="1" fontAlgn="base" hangingPunct="1">
              <a:spcBef>
                <a:spcPct val="20000"/>
              </a:spcBef>
              <a:spcAft>
                <a:spcPct val="0"/>
              </a:spcAft>
              <a:buChar char="»"/>
              <a:defRPr kumimoji="1" sz="2000">
                <a:solidFill>
                  <a:schemeClr val="tx1"/>
                </a:solidFill>
                <a:latin typeface="+mn-lt"/>
                <a:ea typeface="+mn-ea"/>
              </a:defRPr>
            </a:lvl7pPr>
            <a:lvl8pPr marL="3429000" indent="-228600" algn="l" rtl="0" eaLnBrk="1" fontAlgn="base" hangingPunct="1">
              <a:spcBef>
                <a:spcPct val="20000"/>
              </a:spcBef>
              <a:spcAft>
                <a:spcPct val="0"/>
              </a:spcAft>
              <a:buChar char="»"/>
              <a:defRPr kumimoji="1" sz="2000">
                <a:solidFill>
                  <a:schemeClr val="tx1"/>
                </a:solidFill>
                <a:latin typeface="+mn-lt"/>
                <a:ea typeface="+mn-ea"/>
              </a:defRPr>
            </a:lvl8pPr>
            <a:lvl9pPr marL="3886200" indent="-228600" algn="l" rtl="0" eaLnBrk="1" fontAlgn="base" hangingPunct="1">
              <a:spcBef>
                <a:spcPct val="20000"/>
              </a:spcBef>
              <a:spcAft>
                <a:spcPct val="0"/>
              </a:spcAft>
              <a:buChar char="»"/>
              <a:defRPr kumimoji="1" sz="2000">
                <a:solidFill>
                  <a:schemeClr val="tx1"/>
                </a:solidFill>
                <a:latin typeface="+mn-lt"/>
                <a:ea typeface="+mn-ea"/>
              </a:defRPr>
            </a:lvl9pPr>
          </a:lstStyle>
          <a:p>
            <a:pPr eaLnBrk="1" hangingPunct="1">
              <a:defRPr/>
            </a:pPr>
            <a:r>
              <a:rPr lang="ja-JP" altLang="en-US" sz="2800" kern="0" spc="-150" dirty="0">
                <a:solidFill>
                  <a:srgbClr val="000000"/>
                </a:solidFill>
              </a:rPr>
              <a:t>共有デジタル地図の運用に関するアンケート調査</a:t>
            </a:r>
          </a:p>
          <a:p>
            <a:pPr lvl="1" eaLnBrk="1" hangingPunct="1">
              <a:defRPr/>
            </a:pPr>
            <a:r>
              <a:rPr sz="2400" kern="0" dirty="0" smtClean="0">
                <a:solidFill>
                  <a:srgbClr val="000000"/>
                </a:solidFill>
              </a:rPr>
              <a:t>調査目的</a:t>
            </a:r>
          </a:p>
          <a:p>
            <a:pPr lvl="2" eaLnBrk="1" hangingPunct="1">
              <a:defRPr/>
            </a:pPr>
            <a:r>
              <a:rPr lang="ja-JP" altLang="en-US" sz="2000" kern="0" dirty="0" smtClean="0">
                <a:solidFill>
                  <a:srgbClr val="000000"/>
                </a:solidFill>
              </a:rPr>
              <a:t>市町の各業務</a:t>
            </a:r>
            <a:r>
              <a:rPr lang="ja-JP" altLang="en-US" sz="2000" kern="0" dirty="0">
                <a:solidFill>
                  <a:srgbClr val="000000"/>
                </a:solidFill>
              </a:rPr>
              <a:t>における共有デジタル地図の利活用</a:t>
            </a:r>
            <a:r>
              <a:rPr lang="ja-JP" altLang="en-US" sz="2000" kern="0" dirty="0" smtClean="0">
                <a:solidFill>
                  <a:srgbClr val="000000"/>
                </a:solidFill>
              </a:rPr>
              <a:t>促進を</a:t>
            </a:r>
            <a:r>
              <a:rPr lang="ja-JP" altLang="en-US" sz="2000" kern="0" dirty="0">
                <a:solidFill>
                  <a:srgbClr val="000000"/>
                </a:solidFill>
              </a:rPr>
              <a:t>図るための現状</a:t>
            </a:r>
            <a:r>
              <a:rPr lang="ja-JP" altLang="en-US" sz="2000" kern="0" dirty="0" smtClean="0">
                <a:solidFill>
                  <a:srgbClr val="000000"/>
                </a:solidFill>
              </a:rPr>
              <a:t>把握</a:t>
            </a:r>
            <a:endParaRPr lang="en-US" altLang="ja-JP" sz="2000" kern="0" dirty="0" smtClean="0">
              <a:solidFill>
                <a:srgbClr val="000000"/>
              </a:solidFill>
            </a:endParaRPr>
          </a:p>
          <a:p>
            <a:pPr lvl="2" eaLnBrk="1" hangingPunct="1">
              <a:defRPr/>
            </a:pPr>
            <a:r>
              <a:rPr lang="ja-JP" altLang="en-US" sz="2000" kern="0" dirty="0">
                <a:solidFill>
                  <a:srgbClr val="000000"/>
                </a:solidFill>
              </a:rPr>
              <a:t>県内２９市町を対象</a:t>
            </a:r>
            <a:endParaRPr lang="ja-JP" altLang="en-US" sz="200" kern="0" dirty="0">
              <a:solidFill>
                <a:srgbClr val="000000"/>
              </a:solidFill>
            </a:endParaRPr>
          </a:p>
          <a:p>
            <a:pPr lvl="2" eaLnBrk="1" hangingPunct="1">
              <a:defRPr/>
            </a:pPr>
            <a:r>
              <a:rPr lang="ja-JP" altLang="en-US" sz="2000" kern="0" dirty="0" smtClean="0">
                <a:solidFill>
                  <a:srgbClr val="000000"/>
                </a:solidFill>
              </a:rPr>
              <a:t>「</a:t>
            </a:r>
            <a:r>
              <a:rPr lang="ja-JP" altLang="en-US" sz="2000" kern="0" dirty="0">
                <a:solidFill>
                  <a:srgbClr val="000000"/>
                </a:solidFill>
              </a:rPr>
              <a:t>地図資産・ＧＩＳに関する基礎調査」「共有デジタル地図の利活用状況調査」「自治体セキュリティー強化対策」に</a:t>
            </a:r>
            <a:r>
              <a:rPr lang="ja-JP" altLang="en-US" sz="2000" kern="0" dirty="0" smtClean="0">
                <a:solidFill>
                  <a:srgbClr val="000000"/>
                </a:solidFill>
              </a:rPr>
              <a:t>ついて調査を実施</a:t>
            </a:r>
            <a:endParaRPr lang="en-US" altLang="ja-JP" sz="2000" kern="0" dirty="0">
              <a:solidFill>
                <a:srgbClr val="000000"/>
              </a:solidFill>
            </a:endParaRPr>
          </a:p>
          <a:p>
            <a:pPr lvl="1" eaLnBrk="1" hangingPunct="1">
              <a:defRPr/>
            </a:pPr>
            <a:r>
              <a:rPr sz="2400" kern="0" dirty="0" smtClean="0">
                <a:solidFill>
                  <a:srgbClr val="000000"/>
                </a:solidFill>
              </a:rPr>
              <a:t>調査期間</a:t>
            </a:r>
          </a:p>
          <a:p>
            <a:pPr lvl="2" eaLnBrk="1" hangingPunct="1">
              <a:defRPr/>
            </a:pPr>
            <a:r>
              <a:rPr sz="2000" kern="0" dirty="0" smtClean="0">
                <a:solidFill>
                  <a:srgbClr val="000000"/>
                </a:solidFill>
              </a:rPr>
              <a:t>平成２８年</a:t>
            </a:r>
            <a:r>
              <a:rPr lang="ja-JP" altLang="en-US" sz="2000" kern="0" dirty="0" smtClean="0">
                <a:solidFill>
                  <a:srgbClr val="000000"/>
                </a:solidFill>
              </a:rPr>
              <a:t>１２</a:t>
            </a:r>
            <a:r>
              <a:rPr sz="2000" kern="0" dirty="0" smtClean="0">
                <a:solidFill>
                  <a:srgbClr val="000000"/>
                </a:solidFill>
              </a:rPr>
              <a:t>月</a:t>
            </a:r>
            <a:r>
              <a:rPr lang="ja-JP" altLang="en-US" sz="2000" kern="0" dirty="0" smtClean="0">
                <a:solidFill>
                  <a:srgbClr val="000000"/>
                </a:solidFill>
              </a:rPr>
              <a:t>１２</a:t>
            </a:r>
            <a:r>
              <a:rPr sz="2000" kern="0" dirty="0" smtClean="0">
                <a:solidFill>
                  <a:srgbClr val="000000"/>
                </a:solidFill>
              </a:rPr>
              <a:t>日（</a:t>
            </a:r>
            <a:r>
              <a:rPr lang="ja-JP" altLang="en-US" sz="2000" kern="0" dirty="0" smtClean="0">
                <a:solidFill>
                  <a:srgbClr val="000000"/>
                </a:solidFill>
              </a:rPr>
              <a:t>月</a:t>
            </a:r>
            <a:r>
              <a:rPr sz="2000" kern="0" dirty="0" smtClean="0">
                <a:solidFill>
                  <a:srgbClr val="000000"/>
                </a:solidFill>
              </a:rPr>
              <a:t>）～　</a:t>
            </a:r>
            <a:r>
              <a:rPr lang="en-US" altLang="ja-JP" sz="2000" kern="0" dirty="0" smtClean="0">
                <a:solidFill>
                  <a:srgbClr val="000000"/>
                </a:solidFill>
              </a:rPr>
              <a:t>※</a:t>
            </a:r>
            <a:r>
              <a:rPr lang="ja-JP" altLang="en-US" sz="2000" kern="0" dirty="0" smtClean="0">
                <a:solidFill>
                  <a:srgbClr val="000000"/>
                </a:solidFill>
              </a:rPr>
              <a:t>継続中</a:t>
            </a:r>
            <a:endParaRPr lang="en-US" altLang="ja-JP" sz="2000" kern="0" dirty="0" smtClean="0">
              <a:solidFill>
                <a:srgbClr val="000000"/>
              </a:solidFill>
            </a:endParaRPr>
          </a:p>
          <a:p>
            <a:pPr lvl="1" eaLnBrk="1" hangingPunct="1">
              <a:defRPr/>
            </a:pPr>
            <a:r>
              <a:rPr sz="2400" kern="0" dirty="0" smtClean="0">
                <a:solidFill>
                  <a:srgbClr val="000000"/>
                </a:solidFill>
              </a:rPr>
              <a:t>回収率</a:t>
            </a:r>
            <a:endParaRPr lang="en-US" altLang="ja-JP" sz="2400" kern="0" dirty="0">
              <a:solidFill>
                <a:srgbClr val="000000"/>
              </a:solidFill>
            </a:endParaRPr>
          </a:p>
          <a:p>
            <a:pPr lvl="2" eaLnBrk="1" hangingPunct="1">
              <a:defRPr/>
            </a:pPr>
            <a:r>
              <a:rPr lang="ja-JP" altLang="en-US" sz="2000" kern="0" spc="-150" dirty="0" smtClean="0">
                <a:solidFill>
                  <a:srgbClr val="000000"/>
                </a:solidFill>
              </a:rPr>
              <a:t>９７％（２８／２９）</a:t>
            </a:r>
          </a:p>
        </p:txBody>
      </p:sp>
    </p:spTree>
    <p:extLst>
      <p:ext uri="{BB962C8B-B14F-4D97-AF65-F5344CB8AC3E}">
        <p14:creationId xmlns:p14="http://schemas.microsoft.com/office/powerpoint/2010/main" val="4093046250"/>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6"/>
          <p:cNvSpPr txBox="1">
            <a:spLocks noGrp="1" noChangeArrowheads="1"/>
          </p:cNvSpPr>
          <p:nvPr/>
        </p:nvSpPr>
        <p:spPr bwMode="auto">
          <a:xfrm>
            <a:off x="6553200" y="6381750"/>
            <a:ext cx="21336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rgbClr val="006666"/>
              </a:buClr>
              <a:buFont typeface="Wingdings" panose="05000000000000000000" pitchFamily="2" charset="2"/>
              <a:buChar char="n"/>
              <a:defRPr kumimoji="1" sz="3200">
                <a:solidFill>
                  <a:schemeClr val="tx1"/>
                </a:solidFill>
                <a:latin typeface="HGPｺﾞｼｯｸE" panose="020B0900000000000000" pitchFamily="50" charset="-128"/>
                <a:ea typeface="HGPｺﾞｼｯｸE" panose="020B0900000000000000" pitchFamily="50" charset="-128"/>
              </a:defRPr>
            </a:lvl1pPr>
            <a:lvl2pPr marL="742950" indent="-285750">
              <a:spcBef>
                <a:spcPct val="20000"/>
              </a:spcBef>
              <a:buClr>
                <a:srgbClr val="669900"/>
              </a:buClr>
              <a:buFont typeface="Wingdings" panose="05000000000000000000" pitchFamily="2" charset="2"/>
              <a:buChar char="l"/>
              <a:defRPr kumimoji="1" sz="2800">
                <a:solidFill>
                  <a:schemeClr val="tx1"/>
                </a:solidFill>
                <a:latin typeface="HGPｺﾞｼｯｸE" panose="020B0900000000000000" pitchFamily="50" charset="-128"/>
                <a:ea typeface="HGPｺﾞｼｯｸE" panose="020B0900000000000000" pitchFamily="50" charset="-128"/>
              </a:defRPr>
            </a:lvl2pPr>
            <a:lvl3pPr marL="1143000" indent="-228600">
              <a:spcBef>
                <a:spcPct val="20000"/>
              </a:spcBef>
              <a:buClr>
                <a:srgbClr val="FF3300"/>
              </a:buClr>
              <a:buFont typeface="Wingdings" panose="05000000000000000000" pitchFamily="2" charset="2"/>
              <a:buChar char="ª"/>
              <a:defRPr kumimoji="1" sz="2400">
                <a:solidFill>
                  <a:schemeClr val="tx1"/>
                </a:solidFill>
                <a:latin typeface="HGPｺﾞｼｯｸE" panose="020B0900000000000000" pitchFamily="50" charset="-128"/>
                <a:ea typeface="HGPｺﾞｼｯｸE" panose="020B0900000000000000" pitchFamily="50" charset="-128"/>
              </a:defRPr>
            </a:lvl3pPr>
            <a:lvl4pPr marL="1600200" indent="-228600">
              <a:spcBef>
                <a:spcPct val="20000"/>
              </a:spcBef>
              <a:buFont typeface="Wingdings" panose="05000000000000000000" pitchFamily="2" charset="2"/>
              <a:buChar char="ü"/>
              <a:defRPr kumimoji="1" sz="2000">
                <a:solidFill>
                  <a:schemeClr val="tx1"/>
                </a:solidFill>
                <a:latin typeface="HGPｺﾞｼｯｸE" panose="020B0900000000000000" pitchFamily="50" charset="-128"/>
                <a:ea typeface="HGPｺﾞｼｯｸE" panose="020B0900000000000000" pitchFamily="50" charset="-128"/>
              </a:defRPr>
            </a:lvl4pPr>
            <a:lvl5pPr marL="2057400" indent="-228600">
              <a:spcBef>
                <a:spcPct val="20000"/>
              </a:spcBef>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5pPr>
            <a:lvl6pPr marL="25146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6pPr>
            <a:lvl7pPr marL="29718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7pPr>
            <a:lvl8pPr marL="34290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8pPr>
            <a:lvl9pPr marL="38862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6B9784C2-C438-4BB6-967B-96FB6F3351D2}" type="slidenum">
              <a:rPr kumimoji="1" lang="en-US" altLang="ja-JP" sz="1400" b="0" i="0" u="none" strike="noStrike" kern="1200" cap="none" spc="0" normalizeH="0" baseline="0" noProof="0">
                <a:ln>
                  <a:noFill/>
                </a:ln>
                <a:solidFill>
                  <a:srgbClr val="000000"/>
                </a:solidFill>
                <a:effectLst/>
                <a:uLnTx/>
                <a:uFillTx/>
                <a:latin typeface="HGPｺﾞｼｯｸE" panose="020B0900000000000000" pitchFamily="50" charset="-128"/>
                <a:ea typeface="HGPｺﾞｼｯｸE" panose="020B0900000000000000" pitchFamily="50" charset="-128"/>
                <a:cs typeface="+mn-cs"/>
              </a:rPr>
              <a:pPr marL="0" marR="0" lvl="0" indent="0" algn="r" defTabSz="914400" rtl="0" eaLnBrk="1" fontAlgn="base" latinLnBrk="0" hangingPunct="1">
                <a:lnSpc>
                  <a:spcPct val="100000"/>
                </a:lnSpc>
                <a:spcBef>
                  <a:spcPct val="0"/>
                </a:spcBef>
                <a:spcAft>
                  <a:spcPct val="0"/>
                </a:spcAft>
                <a:buClrTx/>
                <a:buSzTx/>
                <a:buFontTx/>
                <a:buNone/>
                <a:tabLst/>
                <a:defRPr/>
              </a:pPr>
              <a:t>33</a:t>
            </a:fld>
            <a:endParaRPr kumimoji="1" lang="en-US" altLang="ja-JP" sz="1400" b="0" i="0" u="none" strike="noStrike" kern="1200" cap="none" spc="0" normalizeH="0" baseline="0" noProof="0">
              <a:ln>
                <a:noFill/>
              </a:ln>
              <a:solidFill>
                <a:srgbClr val="000000"/>
              </a:solidFill>
              <a:effectLst/>
              <a:uLnTx/>
              <a:uFillTx/>
              <a:latin typeface="HGPｺﾞｼｯｸE" panose="020B0900000000000000" pitchFamily="50" charset="-128"/>
              <a:ea typeface="HGPｺﾞｼｯｸE" panose="020B0900000000000000" pitchFamily="50" charset="-128"/>
              <a:cs typeface="+mn-cs"/>
            </a:endParaRPr>
          </a:p>
        </p:txBody>
      </p:sp>
      <p:sp>
        <p:nvSpPr>
          <p:cNvPr id="75779" name="Rectangle 6"/>
          <p:cNvSpPr txBox="1">
            <a:spLocks noGrp="1" noChangeArrowheads="1"/>
          </p:cNvSpPr>
          <p:nvPr/>
        </p:nvSpPr>
        <p:spPr bwMode="auto">
          <a:xfrm>
            <a:off x="6553200" y="6381750"/>
            <a:ext cx="21336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rgbClr val="006666"/>
              </a:buClr>
              <a:buFont typeface="Wingdings" panose="05000000000000000000" pitchFamily="2" charset="2"/>
              <a:buChar char="n"/>
              <a:defRPr kumimoji="1" sz="3200">
                <a:solidFill>
                  <a:schemeClr val="tx1"/>
                </a:solidFill>
                <a:latin typeface="HGPｺﾞｼｯｸE" panose="020B0900000000000000" pitchFamily="50" charset="-128"/>
                <a:ea typeface="HGPｺﾞｼｯｸE" panose="020B0900000000000000" pitchFamily="50" charset="-128"/>
              </a:defRPr>
            </a:lvl1pPr>
            <a:lvl2pPr marL="742950" indent="-285750">
              <a:spcBef>
                <a:spcPct val="20000"/>
              </a:spcBef>
              <a:buClr>
                <a:srgbClr val="669900"/>
              </a:buClr>
              <a:buFont typeface="Wingdings" panose="05000000000000000000" pitchFamily="2" charset="2"/>
              <a:buChar char="l"/>
              <a:defRPr kumimoji="1" sz="2800">
                <a:solidFill>
                  <a:schemeClr val="tx1"/>
                </a:solidFill>
                <a:latin typeface="HGPｺﾞｼｯｸE" panose="020B0900000000000000" pitchFamily="50" charset="-128"/>
                <a:ea typeface="HGPｺﾞｼｯｸE" panose="020B0900000000000000" pitchFamily="50" charset="-128"/>
              </a:defRPr>
            </a:lvl2pPr>
            <a:lvl3pPr marL="1143000" indent="-228600">
              <a:spcBef>
                <a:spcPct val="20000"/>
              </a:spcBef>
              <a:buClr>
                <a:srgbClr val="FF3300"/>
              </a:buClr>
              <a:buFont typeface="Wingdings" panose="05000000000000000000" pitchFamily="2" charset="2"/>
              <a:buChar char="ª"/>
              <a:defRPr kumimoji="1" sz="2400">
                <a:solidFill>
                  <a:schemeClr val="tx1"/>
                </a:solidFill>
                <a:latin typeface="HGPｺﾞｼｯｸE" panose="020B0900000000000000" pitchFamily="50" charset="-128"/>
                <a:ea typeface="HGPｺﾞｼｯｸE" panose="020B0900000000000000" pitchFamily="50" charset="-128"/>
              </a:defRPr>
            </a:lvl3pPr>
            <a:lvl4pPr marL="1600200" indent="-228600">
              <a:spcBef>
                <a:spcPct val="20000"/>
              </a:spcBef>
              <a:buFont typeface="Wingdings" panose="05000000000000000000" pitchFamily="2" charset="2"/>
              <a:buChar char="ü"/>
              <a:defRPr kumimoji="1" sz="2000">
                <a:solidFill>
                  <a:schemeClr val="tx1"/>
                </a:solidFill>
                <a:latin typeface="HGPｺﾞｼｯｸE" panose="020B0900000000000000" pitchFamily="50" charset="-128"/>
                <a:ea typeface="HGPｺﾞｼｯｸE" panose="020B0900000000000000" pitchFamily="50" charset="-128"/>
              </a:defRPr>
            </a:lvl4pPr>
            <a:lvl5pPr marL="2057400" indent="-228600">
              <a:spcBef>
                <a:spcPct val="20000"/>
              </a:spcBef>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5pPr>
            <a:lvl6pPr marL="25146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6pPr>
            <a:lvl7pPr marL="29718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7pPr>
            <a:lvl8pPr marL="34290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8pPr>
            <a:lvl9pPr marL="38862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D525762D-8633-4435-A2DC-7EA30A9A1568}" type="slidenum">
              <a:rPr kumimoji="1" lang="en-US" altLang="ja-JP" sz="1400" b="0" i="0" u="none" strike="noStrike" kern="1200" cap="none" spc="0" normalizeH="0" baseline="0" noProof="0">
                <a:ln>
                  <a:noFill/>
                </a:ln>
                <a:solidFill>
                  <a:srgbClr val="000000"/>
                </a:solidFill>
                <a:effectLst/>
                <a:uLnTx/>
                <a:uFillTx/>
                <a:latin typeface="HGPｺﾞｼｯｸE" panose="020B0900000000000000" pitchFamily="50" charset="-128"/>
                <a:ea typeface="HGPｺﾞｼｯｸE" panose="020B0900000000000000" pitchFamily="50" charset="-128"/>
                <a:cs typeface="+mn-cs"/>
              </a:rPr>
              <a:pPr marL="0" marR="0" lvl="0" indent="0" algn="r" defTabSz="914400" rtl="0" eaLnBrk="1" fontAlgn="base" latinLnBrk="0" hangingPunct="1">
                <a:lnSpc>
                  <a:spcPct val="100000"/>
                </a:lnSpc>
                <a:spcBef>
                  <a:spcPct val="0"/>
                </a:spcBef>
                <a:spcAft>
                  <a:spcPct val="0"/>
                </a:spcAft>
                <a:buClrTx/>
                <a:buSzTx/>
                <a:buFontTx/>
                <a:buNone/>
                <a:tabLst/>
                <a:defRPr/>
              </a:pPr>
              <a:t>33</a:t>
            </a:fld>
            <a:endParaRPr kumimoji="1" lang="en-US" altLang="ja-JP" sz="1400" b="0" i="0" u="none" strike="noStrike" kern="1200" cap="none" spc="0" normalizeH="0" baseline="0" noProof="0">
              <a:ln>
                <a:noFill/>
              </a:ln>
              <a:solidFill>
                <a:srgbClr val="000000"/>
              </a:solidFill>
              <a:effectLst/>
              <a:uLnTx/>
              <a:uFillTx/>
              <a:latin typeface="HGPｺﾞｼｯｸE" panose="020B0900000000000000" pitchFamily="50" charset="-128"/>
              <a:ea typeface="HGPｺﾞｼｯｸE" panose="020B0900000000000000" pitchFamily="50" charset="-128"/>
              <a:cs typeface="+mn-cs"/>
            </a:endParaRPr>
          </a:p>
        </p:txBody>
      </p:sp>
      <p:sp>
        <p:nvSpPr>
          <p:cNvPr id="6" name="Rectangle 27"/>
          <p:cNvSpPr txBox="1">
            <a:spLocks noChangeArrowheads="1"/>
          </p:cNvSpPr>
          <p:nvPr/>
        </p:nvSpPr>
        <p:spPr bwMode="auto">
          <a:xfrm>
            <a:off x="153988" y="77788"/>
            <a:ext cx="8810625" cy="503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cs typeface="+mj-cs"/>
              </a:defRPr>
            </a:lvl1pPr>
            <a:lvl2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2pPr>
            <a:lvl3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3pPr>
            <a:lvl4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4pPr>
            <a:lvl5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5pPr>
            <a:lvl6pPr marL="457200" algn="ctr" rtl="0" eaLnBrk="1" fontAlgn="base" hangingPunct="1">
              <a:spcBef>
                <a:spcPct val="0"/>
              </a:spcBef>
              <a:spcAft>
                <a:spcPct val="0"/>
              </a:spcAft>
              <a:defRPr kumimoji="1" sz="3600">
                <a:solidFill>
                  <a:schemeClr val="bg1"/>
                </a:solidFill>
                <a:latin typeface="Arial" charset="0"/>
                <a:ea typeface="ＭＳ Ｐゴシック" pitchFamily="50" charset="-128"/>
              </a:defRPr>
            </a:lvl6pPr>
            <a:lvl7pPr marL="914400" algn="ctr" rtl="0" eaLnBrk="1" fontAlgn="base" hangingPunct="1">
              <a:spcBef>
                <a:spcPct val="0"/>
              </a:spcBef>
              <a:spcAft>
                <a:spcPct val="0"/>
              </a:spcAft>
              <a:defRPr kumimoji="1" sz="3600">
                <a:solidFill>
                  <a:schemeClr val="bg1"/>
                </a:solidFill>
                <a:latin typeface="Arial" charset="0"/>
                <a:ea typeface="ＭＳ Ｐゴシック" pitchFamily="50" charset="-128"/>
              </a:defRPr>
            </a:lvl7pPr>
            <a:lvl8pPr marL="1371600" algn="ctr" rtl="0" eaLnBrk="1" fontAlgn="base" hangingPunct="1">
              <a:spcBef>
                <a:spcPct val="0"/>
              </a:spcBef>
              <a:spcAft>
                <a:spcPct val="0"/>
              </a:spcAft>
              <a:defRPr kumimoji="1" sz="3600">
                <a:solidFill>
                  <a:schemeClr val="bg1"/>
                </a:solidFill>
                <a:latin typeface="Arial" charset="0"/>
                <a:ea typeface="ＭＳ Ｐゴシック" pitchFamily="50" charset="-128"/>
              </a:defRPr>
            </a:lvl8pPr>
            <a:lvl9pPr marL="1828800" algn="ctr" rtl="0" eaLnBrk="1" fontAlgn="base" hangingPunct="1">
              <a:spcBef>
                <a:spcPct val="0"/>
              </a:spcBef>
              <a:spcAft>
                <a:spcPct val="0"/>
              </a:spcAft>
              <a:defRPr kumimoji="1" sz="3600">
                <a:solidFill>
                  <a:schemeClr val="bg1"/>
                </a:solidFill>
                <a:latin typeface="Arial" charset="0"/>
                <a:ea typeface="ＭＳ Ｐゴシック" pitchFamily="50"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1" lang="ja-JP" altLang="en-US" sz="3200" b="0" i="0" u="none" strike="noStrike" kern="0" cap="none" spc="0" normalizeH="0" baseline="0" noProof="0" dirty="0" smtClean="0">
                <a:ln>
                  <a:noFill/>
                </a:ln>
                <a:solidFill>
                  <a:srgbClr val="FFFFFF"/>
                </a:solidFill>
                <a:effectLst/>
                <a:uLnTx/>
                <a:uFillTx/>
                <a:latin typeface="HGPｺﾞｼｯｸE" pitchFamily="50" charset="-128"/>
                <a:ea typeface="HGPｺﾞｼｯｸE" pitchFamily="50" charset="-128"/>
                <a:cs typeface="+mj-cs"/>
              </a:rPr>
              <a:t>５－２．地図資産・</a:t>
            </a:r>
            <a:r>
              <a:rPr kumimoji="1" lang="en-US" altLang="ja-JP" sz="3200" b="0" i="0" u="none" strike="noStrike" kern="0" cap="none" spc="0" normalizeH="0" baseline="0" noProof="0" dirty="0" smtClean="0">
                <a:ln>
                  <a:noFill/>
                </a:ln>
                <a:solidFill>
                  <a:srgbClr val="FFFFFF"/>
                </a:solidFill>
                <a:effectLst/>
                <a:uLnTx/>
                <a:uFillTx/>
                <a:latin typeface="HGPｺﾞｼｯｸE" pitchFamily="50" charset="-128"/>
                <a:ea typeface="HGPｺﾞｼｯｸE" pitchFamily="50" charset="-128"/>
                <a:cs typeface="+mj-cs"/>
              </a:rPr>
              <a:t>GIS</a:t>
            </a:r>
            <a:r>
              <a:rPr lang="ja-JP" altLang="en-US" sz="3200" kern="0" dirty="0" smtClean="0">
                <a:solidFill>
                  <a:srgbClr val="FFFFFF"/>
                </a:solidFill>
              </a:rPr>
              <a:t>等にかかる</a:t>
            </a:r>
            <a:r>
              <a:rPr kumimoji="1" lang="ja-JP" altLang="en-US" sz="3200" b="0" i="0" u="none" strike="noStrike" kern="0" cap="none" spc="0" normalizeH="0" baseline="0" noProof="0" dirty="0" smtClean="0">
                <a:ln>
                  <a:noFill/>
                </a:ln>
                <a:solidFill>
                  <a:srgbClr val="FFFFFF"/>
                </a:solidFill>
                <a:effectLst/>
                <a:uLnTx/>
                <a:uFillTx/>
                <a:latin typeface="HGPｺﾞｼｯｸE" pitchFamily="50" charset="-128"/>
                <a:ea typeface="HGPｺﾞｼｯｸE" pitchFamily="50" charset="-128"/>
                <a:cs typeface="+mj-cs"/>
              </a:rPr>
              <a:t>調査結果</a:t>
            </a:r>
          </a:p>
        </p:txBody>
      </p:sp>
      <p:sp>
        <p:nvSpPr>
          <p:cNvPr id="7" name="角丸四角形 3"/>
          <p:cNvSpPr>
            <a:spLocks noChangeArrowheads="1"/>
          </p:cNvSpPr>
          <p:nvPr/>
        </p:nvSpPr>
        <p:spPr bwMode="auto">
          <a:xfrm>
            <a:off x="501412" y="908720"/>
            <a:ext cx="8285014" cy="919401"/>
          </a:xfrm>
          <a:prstGeom prst="roundRect">
            <a:avLst>
              <a:gd name="adj" fmla="val 16667"/>
            </a:avLst>
          </a:prstGeom>
          <a:solidFill>
            <a:schemeClr val="accent1"/>
          </a:solidFill>
          <a:ln>
            <a:noFill/>
          </a:ln>
          <a:extLst>
            <a:ext uri="{91240B29-F687-4F45-9708-019B960494DF}">
              <a14:hiddenLine xmlns:a14="http://schemas.microsoft.com/office/drawing/2010/main" w="28575" algn="ctr">
                <a:solidFill>
                  <a:srgbClr val="000000"/>
                </a:solidFill>
                <a:round/>
                <a:headEnd/>
                <a:tailEnd/>
              </a14:hiddenLine>
            </a:ext>
          </a:extLst>
        </p:spPr>
        <p:txBody>
          <a:bodyPr wrap="square">
            <a:spAutoFit/>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eaLnBrk="1" hangingPunct="1">
              <a:spcBef>
                <a:spcPct val="0"/>
              </a:spcBef>
              <a:buClrTx/>
              <a:buFontTx/>
              <a:buNone/>
            </a:pPr>
            <a:r>
              <a:rPr lang="ja-JP" altLang="en-US" sz="1600" b="1" dirty="0">
                <a:solidFill>
                  <a:srgbClr val="000000"/>
                </a:solidFill>
                <a:latin typeface="Meiryo UI" pitchFamily="50" charset="-128"/>
                <a:ea typeface="Meiryo UI" pitchFamily="50" charset="-128"/>
                <a:cs typeface="Meiryo UI" pitchFamily="50" charset="-128"/>
              </a:rPr>
              <a:t>様式１　地図資産・ＧＩＳに関する基礎</a:t>
            </a:r>
            <a:r>
              <a:rPr lang="ja-JP" altLang="en-US" sz="1600" b="1" dirty="0" smtClean="0">
                <a:solidFill>
                  <a:srgbClr val="000000"/>
                </a:solidFill>
                <a:latin typeface="Meiryo UI" pitchFamily="50" charset="-128"/>
                <a:ea typeface="Meiryo UI" pitchFamily="50" charset="-128"/>
                <a:cs typeface="Meiryo UI" pitchFamily="50" charset="-128"/>
              </a:rPr>
              <a:t>調査</a:t>
            </a:r>
            <a:endParaRPr lang="en-US" altLang="ja-JP" sz="1600" b="1" dirty="0" smtClean="0">
              <a:solidFill>
                <a:srgbClr val="000000"/>
              </a:solidFill>
              <a:latin typeface="Meiryo UI" pitchFamily="50" charset="-128"/>
              <a:ea typeface="Meiryo UI" pitchFamily="50" charset="-128"/>
              <a:cs typeface="Meiryo UI" pitchFamily="50" charset="-128"/>
            </a:endParaRPr>
          </a:p>
          <a:p>
            <a:pPr marL="361950" lvl="1" indent="0" eaLnBrk="1" hangingPunct="1">
              <a:spcBef>
                <a:spcPct val="0"/>
              </a:spcBef>
              <a:buClrTx/>
              <a:buFontTx/>
              <a:buNone/>
            </a:pPr>
            <a:r>
              <a:rPr lang="ja-JP" altLang="en-US" sz="1600" dirty="0">
                <a:solidFill>
                  <a:srgbClr val="000000"/>
                </a:solidFill>
                <a:latin typeface="Meiryo UI" pitchFamily="50" charset="-128"/>
                <a:ea typeface="Meiryo UI" pitchFamily="50" charset="-128"/>
                <a:cs typeface="Meiryo UI" pitchFamily="50" charset="-128"/>
              </a:rPr>
              <a:t>貴市町における基盤となる地図資産、ＧＩＳに関する基本情報を記載願います</a:t>
            </a:r>
            <a:r>
              <a:rPr lang="ja-JP" altLang="en-US" sz="1600" dirty="0" smtClean="0">
                <a:solidFill>
                  <a:srgbClr val="000000"/>
                </a:solidFill>
                <a:latin typeface="Meiryo UI" pitchFamily="50" charset="-128"/>
                <a:ea typeface="Meiryo UI" pitchFamily="50" charset="-128"/>
                <a:cs typeface="Meiryo UI" pitchFamily="50" charset="-128"/>
              </a:rPr>
              <a:t>。</a:t>
            </a:r>
            <a:endParaRPr lang="en-US" altLang="ja-JP" sz="1600" dirty="0" smtClean="0">
              <a:solidFill>
                <a:srgbClr val="000000"/>
              </a:solidFill>
              <a:latin typeface="Meiryo UI" pitchFamily="50" charset="-128"/>
              <a:ea typeface="Meiryo UI" pitchFamily="50" charset="-128"/>
              <a:cs typeface="Meiryo UI" pitchFamily="50" charset="-128"/>
            </a:endParaRPr>
          </a:p>
          <a:p>
            <a:pPr marL="361950" lvl="1" indent="0" eaLnBrk="1" hangingPunct="1">
              <a:spcBef>
                <a:spcPct val="0"/>
              </a:spcBef>
              <a:buClrTx/>
              <a:buFontTx/>
              <a:buNone/>
            </a:pPr>
            <a:r>
              <a:rPr lang="en-US" altLang="ja-JP" sz="1600" dirty="0" smtClean="0">
                <a:solidFill>
                  <a:srgbClr val="000000"/>
                </a:solidFill>
                <a:latin typeface="Meiryo UI" pitchFamily="50" charset="-128"/>
                <a:ea typeface="Meiryo UI" pitchFamily="50" charset="-128"/>
                <a:cs typeface="Meiryo UI" pitchFamily="50" charset="-128"/>
              </a:rPr>
              <a:t>※</a:t>
            </a:r>
            <a:r>
              <a:rPr lang="ja-JP" altLang="en-US" sz="1600" dirty="0" smtClean="0">
                <a:solidFill>
                  <a:srgbClr val="000000"/>
                </a:solidFill>
                <a:latin typeface="Meiryo UI" pitchFamily="50" charset="-128"/>
                <a:ea typeface="Meiryo UI" pitchFamily="50" charset="-128"/>
                <a:cs typeface="Meiryo UI" pitchFamily="50" charset="-128"/>
              </a:rPr>
              <a:t>都市計画図、道路台帳図、上水道台帳図、下水道台帳図、地番図</a:t>
            </a:r>
            <a:r>
              <a:rPr lang="en-US" altLang="ja-JP" sz="1600" dirty="0" smtClean="0">
                <a:solidFill>
                  <a:srgbClr val="000000"/>
                </a:solidFill>
                <a:latin typeface="Meiryo UI" pitchFamily="50" charset="-128"/>
                <a:ea typeface="Meiryo UI" pitchFamily="50" charset="-128"/>
                <a:cs typeface="Meiryo UI" pitchFamily="50" charset="-128"/>
              </a:rPr>
              <a:t>/</a:t>
            </a:r>
            <a:r>
              <a:rPr lang="ja-JP" altLang="en-US" sz="1600" dirty="0" smtClean="0">
                <a:solidFill>
                  <a:srgbClr val="000000"/>
                </a:solidFill>
                <a:latin typeface="Meiryo UI" pitchFamily="50" charset="-128"/>
                <a:ea typeface="Meiryo UI" pitchFamily="50" charset="-128"/>
                <a:cs typeface="Meiryo UI" pitchFamily="50" charset="-128"/>
              </a:rPr>
              <a:t>家屋図に関する調査</a:t>
            </a:r>
            <a:endParaRPr lang="ja-JP" altLang="en-US" sz="1600" dirty="0">
              <a:solidFill>
                <a:srgbClr val="000000"/>
              </a:solidFill>
              <a:latin typeface="Meiryo UI" pitchFamily="50" charset="-128"/>
              <a:ea typeface="Meiryo UI" pitchFamily="50" charset="-128"/>
              <a:cs typeface="Meiryo UI" pitchFamily="50" charset="-128"/>
            </a:endParaRPr>
          </a:p>
        </p:txBody>
      </p:sp>
      <p:graphicFrame>
        <p:nvGraphicFramePr>
          <p:cNvPr id="11" name="表 10"/>
          <p:cNvGraphicFramePr>
            <a:graphicFrameLocks noGrp="1"/>
          </p:cNvGraphicFramePr>
          <p:nvPr>
            <p:extLst>
              <p:ext uri="{D42A27DB-BD31-4B8C-83A1-F6EECF244321}">
                <p14:modId xmlns:p14="http://schemas.microsoft.com/office/powerpoint/2010/main" val="1870662827"/>
              </p:ext>
            </p:extLst>
          </p:nvPr>
        </p:nvGraphicFramePr>
        <p:xfrm>
          <a:off x="971600" y="2403550"/>
          <a:ext cx="4464496" cy="1224136"/>
        </p:xfrm>
        <a:graphic>
          <a:graphicData uri="http://schemas.openxmlformats.org/drawingml/2006/table">
            <a:tbl>
              <a:tblPr firstRow="1" firstCol="1" bandRow="1">
                <a:tableStyleId>{5C22544A-7EE6-4342-B048-85BDC9FD1C3A}</a:tableStyleId>
              </a:tblPr>
              <a:tblGrid>
                <a:gridCol w="2664296">
                  <a:extLst>
                    <a:ext uri="{9D8B030D-6E8A-4147-A177-3AD203B41FA5}">
                      <a16:colId xmlns:a16="http://schemas.microsoft.com/office/drawing/2014/main" val="20000"/>
                    </a:ext>
                  </a:extLst>
                </a:gridCol>
                <a:gridCol w="792088">
                  <a:extLst>
                    <a:ext uri="{9D8B030D-6E8A-4147-A177-3AD203B41FA5}">
                      <a16:colId xmlns:a16="http://schemas.microsoft.com/office/drawing/2014/main" val="20001"/>
                    </a:ext>
                  </a:extLst>
                </a:gridCol>
                <a:gridCol w="1008112">
                  <a:extLst>
                    <a:ext uri="{9D8B030D-6E8A-4147-A177-3AD203B41FA5}">
                      <a16:colId xmlns:a16="http://schemas.microsoft.com/office/drawing/2014/main" val="20002"/>
                    </a:ext>
                  </a:extLst>
                </a:gridCol>
              </a:tblGrid>
              <a:tr h="306034">
                <a:tc>
                  <a:txBody>
                    <a:bodyPr/>
                    <a:lstStyle/>
                    <a:p>
                      <a:pPr algn="ctr">
                        <a:spcAft>
                          <a:spcPts val="0"/>
                        </a:spcAft>
                      </a:pPr>
                      <a:r>
                        <a:rPr lang="ja-JP" sz="1400" b="0" kern="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選択項目</a:t>
                      </a:r>
                      <a:endParaRPr lang="ja-JP" sz="14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62867" marR="62867" marT="0" marB="0" anchor="b"/>
                </a:tc>
                <a:tc>
                  <a:txBody>
                    <a:bodyPr/>
                    <a:lstStyle/>
                    <a:p>
                      <a:pPr algn="ctr">
                        <a:spcAft>
                          <a:spcPts val="0"/>
                        </a:spcAft>
                      </a:pPr>
                      <a:r>
                        <a:rPr lang="ja-JP" sz="1400" b="0" kern="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回答数</a:t>
                      </a:r>
                      <a:endParaRPr lang="ja-JP" sz="14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62867" marR="62867" marT="0" marB="0" anchor="b"/>
                </a:tc>
                <a:tc>
                  <a:txBody>
                    <a:bodyPr/>
                    <a:lstStyle/>
                    <a:p>
                      <a:pPr algn="ctr">
                        <a:spcAft>
                          <a:spcPts val="0"/>
                        </a:spcAft>
                      </a:pPr>
                      <a:r>
                        <a:rPr lang="ja-JP" sz="1400" b="0" kern="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構成比</a:t>
                      </a:r>
                      <a:endParaRPr lang="ja-JP" sz="14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62867" marR="62867" marT="0" marB="0" anchor="b"/>
                </a:tc>
                <a:extLst>
                  <a:ext uri="{0D108BD9-81ED-4DB2-BD59-A6C34878D82A}">
                    <a16:rowId xmlns:a16="http://schemas.microsoft.com/office/drawing/2014/main" val="10000"/>
                  </a:ext>
                </a:extLst>
              </a:tr>
              <a:tr h="306034">
                <a:tc>
                  <a:txBody>
                    <a:bodyPr/>
                    <a:lstStyle/>
                    <a:p>
                      <a:pPr algn="l">
                        <a:spcAft>
                          <a:spcPts val="0"/>
                        </a:spcAft>
                      </a:pPr>
                      <a:r>
                        <a:rPr lang="ja-JP" altLang="en-US" sz="1400" b="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共有デジタル地図を利用している</a:t>
                      </a:r>
                      <a:endParaRPr lang="ja-JP" sz="14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62867" marR="62867" marT="0" marB="0" anchor="b"/>
                </a:tc>
                <a:tc>
                  <a:txBody>
                    <a:bodyPr/>
                    <a:lstStyle/>
                    <a:p>
                      <a:pPr algn="r">
                        <a:spcBef>
                          <a:spcPts val="300"/>
                        </a:spcBef>
                        <a:spcAft>
                          <a:spcPts val="300"/>
                        </a:spcAft>
                      </a:pPr>
                      <a:r>
                        <a:rPr lang="en-US" altLang="ja-JP" sz="1400" kern="100" dirty="0" smtClean="0">
                          <a:effectLst/>
                          <a:latin typeface="Meiryo UI" panose="020B0604030504040204" pitchFamily="50" charset="-128"/>
                          <a:ea typeface="Meiryo UI" panose="020B0604030504040204" pitchFamily="50" charset="-128"/>
                          <a:cs typeface="Meiryo UI" panose="020B0604030504040204" pitchFamily="50" charset="-128"/>
                        </a:rPr>
                        <a:t>95</a:t>
                      </a:r>
                      <a:endParaRPr lang="ja-JP" sz="1400" kern="100" dirty="0">
                        <a:effectLst/>
                        <a:latin typeface="Meiryo UI" panose="020B0604030504040204" pitchFamily="50" charset="-128"/>
                        <a:ea typeface="Meiryo UI" panose="020B0604030504040204" pitchFamily="50" charset="-128"/>
                        <a:cs typeface="Meiryo UI" panose="020B0604030504040204" pitchFamily="50" charset="-128"/>
                      </a:endParaRPr>
                    </a:p>
                  </a:txBody>
                  <a:tcPr marL="62865" marR="62865" marT="0" marB="0" anchor="b"/>
                </a:tc>
                <a:tc>
                  <a:txBody>
                    <a:bodyPr/>
                    <a:lstStyle/>
                    <a:p>
                      <a:pPr algn="r">
                        <a:spcBef>
                          <a:spcPts val="300"/>
                        </a:spcBef>
                        <a:spcAft>
                          <a:spcPts val="300"/>
                        </a:spcAft>
                      </a:pPr>
                      <a:r>
                        <a:rPr lang="en-US" altLang="ja-JP" sz="1400" kern="0" dirty="0" smtClean="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73%</a:t>
                      </a:r>
                      <a:endParaRPr lang="ja-JP" altLang="ja-JP" sz="1400" kern="100" dirty="0">
                        <a:effectLst/>
                        <a:latin typeface="Meiryo UI" panose="020B0604030504040204" pitchFamily="50" charset="-128"/>
                        <a:ea typeface="Meiryo UI" panose="020B0604030504040204" pitchFamily="50" charset="-128"/>
                        <a:cs typeface="Meiryo UI" panose="020B0604030504040204" pitchFamily="50" charset="-128"/>
                      </a:endParaRPr>
                    </a:p>
                  </a:txBody>
                  <a:tcPr marL="62865" marR="62865" marT="0" marB="0" anchor="b"/>
                </a:tc>
                <a:extLst>
                  <a:ext uri="{0D108BD9-81ED-4DB2-BD59-A6C34878D82A}">
                    <a16:rowId xmlns:a16="http://schemas.microsoft.com/office/drawing/2014/main" val="10001"/>
                  </a:ext>
                </a:extLst>
              </a:tr>
              <a:tr h="306034">
                <a:tc>
                  <a:txBody>
                    <a:bodyPr/>
                    <a:lstStyle/>
                    <a:p>
                      <a:pPr algn="l">
                        <a:spcAft>
                          <a:spcPts val="0"/>
                        </a:spcAft>
                      </a:pPr>
                      <a:r>
                        <a:rPr lang="ja-JP" altLang="en-US" sz="1400" b="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共有デジタル地図を利用していない</a:t>
                      </a:r>
                      <a:endParaRPr lang="ja-JP" sz="14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62867" marR="62867" marT="0" marB="0" anchor="b"/>
                </a:tc>
                <a:tc>
                  <a:txBody>
                    <a:bodyPr/>
                    <a:lstStyle/>
                    <a:p>
                      <a:pPr algn="r">
                        <a:spcBef>
                          <a:spcPts val="300"/>
                        </a:spcBef>
                        <a:spcAft>
                          <a:spcPts val="300"/>
                        </a:spcAft>
                      </a:pPr>
                      <a:r>
                        <a:rPr lang="en-US" altLang="ja-JP" sz="1400" kern="100" dirty="0" smtClean="0">
                          <a:effectLst/>
                          <a:latin typeface="Meiryo UI" panose="020B0604030504040204" pitchFamily="50" charset="-128"/>
                          <a:ea typeface="Meiryo UI" panose="020B0604030504040204" pitchFamily="50" charset="-128"/>
                          <a:cs typeface="Meiryo UI" panose="020B0604030504040204" pitchFamily="50" charset="-128"/>
                        </a:rPr>
                        <a:t>40</a:t>
                      </a:r>
                      <a:endParaRPr lang="ja-JP" sz="1400" kern="100" dirty="0">
                        <a:effectLst/>
                        <a:latin typeface="Meiryo UI" panose="020B0604030504040204" pitchFamily="50" charset="-128"/>
                        <a:ea typeface="Meiryo UI" panose="020B0604030504040204" pitchFamily="50" charset="-128"/>
                        <a:cs typeface="Meiryo UI" panose="020B0604030504040204" pitchFamily="50" charset="-128"/>
                      </a:endParaRPr>
                    </a:p>
                  </a:txBody>
                  <a:tcPr marL="62865" marR="62865" marT="0" marB="0" anchor="b"/>
                </a:tc>
                <a:tc>
                  <a:txBody>
                    <a:bodyPr/>
                    <a:lstStyle/>
                    <a:p>
                      <a:pPr algn="r">
                        <a:spcBef>
                          <a:spcPts val="300"/>
                        </a:spcBef>
                        <a:spcAft>
                          <a:spcPts val="300"/>
                        </a:spcAft>
                      </a:pPr>
                      <a:r>
                        <a:rPr lang="en-US" sz="1400" kern="0" dirty="0" smtClean="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27%</a:t>
                      </a:r>
                      <a:endParaRPr lang="ja-JP" sz="1400" kern="100" dirty="0">
                        <a:effectLst/>
                        <a:latin typeface="Meiryo UI" panose="020B0604030504040204" pitchFamily="50" charset="-128"/>
                        <a:ea typeface="Meiryo UI" panose="020B0604030504040204" pitchFamily="50" charset="-128"/>
                        <a:cs typeface="Meiryo UI" panose="020B0604030504040204" pitchFamily="50" charset="-128"/>
                      </a:endParaRPr>
                    </a:p>
                  </a:txBody>
                  <a:tcPr marL="62865" marR="62865" marT="0" marB="0" anchor="b"/>
                </a:tc>
                <a:extLst>
                  <a:ext uri="{0D108BD9-81ED-4DB2-BD59-A6C34878D82A}">
                    <a16:rowId xmlns:a16="http://schemas.microsoft.com/office/drawing/2014/main" val="10002"/>
                  </a:ext>
                </a:extLst>
              </a:tr>
              <a:tr h="306034">
                <a:tc>
                  <a:txBody>
                    <a:bodyPr/>
                    <a:lstStyle/>
                    <a:p>
                      <a:pPr algn="ctr">
                        <a:spcAft>
                          <a:spcPts val="0"/>
                        </a:spcAft>
                      </a:pPr>
                      <a:r>
                        <a:rPr lang="ja-JP" sz="1400" b="0" kern="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合計</a:t>
                      </a:r>
                      <a:endParaRPr lang="ja-JP" sz="14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62867" marR="62867" marT="0" marB="0" anchor="b"/>
                </a:tc>
                <a:tc>
                  <a:txBody>
                    <a:bodyPr/>
                    <a:lstStyle/>
                    <a:p>
                      <a:pPr algn="r">
                        <a:spcBef>
                          <a:spcPts val="300"/>
                        </a:spcBef>
                        <a:spcAft>
                          <a:spcPts val="300"/>
                        </a:spcAft>
                      </a:pPr>
                      <a:r>
                        <a:rPr lang="en-US" altLang="ja-JP" sz="1400" kern="0" dirty="0" smtClean="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135</a:t>
                      </a:r>
                      <a:endParaRPr lang="ja-JP" sz="1400" kern="100" dirty="0">
                        <a:effectLst/>
                        <a:latin typeface="Meiryo UI" panose="020B0604030504040204" pitchFamily="50" charset="-128"/>
                        <a:ea typeface="Meiryo UI" panose="020B0604030504040204" pitchFamily="50" charset="-128"/>
                        <a:cs typeface="Meiryo UI" panose="020B0604030504040204" pitchFamily="50" charset="-128"/>
                      </a:endParaRPr>
                    </a:p>
                  </a:txBody>
                  <a:tcPr marL="62865" marR="62865" marT="0" marB="0" anchor="b"/>
                </a:tc>
                <a:tc>
                  <a:txBody>
                    <a:bodyPr/>
                    <a:lstStyle/>
                    <a:p>
                      <a:pPr algn="r">
                        <a:spcBef>
                          <a:spcPts val="300"/>
                        </a:spcBef>
                        <a:spcAft>
                          <a:spcPts val="300"/>
                        </a:spcAft>
                      </a:pPr>
                      <a:r>
                        <a:rPr lang="en-US" sz="1400" kern="0" dirty="0" smtClean="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100%</a:t>
                      </a:r>
                      <a:endParaRPr lang="ja-JP" sz="1400" kern="100" dirty="0">
                        <a:effectLst/>
                        <a:latin typeface="Meiryo UI" panose="020B0604030504040204" pitchFamily="50" charset="-128"/>
                        <a:ea typeface="Meiryo UI" panose="020B0604030504040204" pitchFamily="50" charset="-128"/>
                        <a:cs typeface="Meiryo UI" panose="020B0604030504040204" pitchFamily="50" charset="-128"/>
                      </a:endParaRPr>
                    </a:p>
                  </a:txBody>
                  <a:tcPr marL="62865" marR="62865" marT="0" marB="0" anchor="b"/>
                </a:tc>
                <a:extLst>
                  <a:ext uri="{0D108BD9-81ED-4DB2-BD59-A6C34878D82A}">
                    <a16:rowId xmlns:a16="http://schemas.microsoft.com/office/drawing/2014/main" val="10003"/>
                  </a:ext>
                </a:extLst>
              </a:tr>
            </a:tbl>
          </a:graphicData>
        </a:graphic>
      </p:graphicFrame>
      <p:graphicFrame>
        <p:nvGraphicFramePr>
          <p:cNvPr id="14" name="グラフ 13"/>
          <p:cNvGraphicFramePr>
            <a:graphicFrameLocks/>
          </p:cNvGraphicFramePr>
          <p:nvPr>
            <p:extLst>
              <p:ext uri="{D42A27DB-BD31-4B8C-83A1-F6EECF244321}">
                <p14:modId xmlns:p14="http://schemas.microsoft.com/office/powerpoint/2010/main" val="1807695348"/>
              </p:ext>
            </p:extLst>
          </p:nvPr>
        </p:nvGraphicFramePr>
        <p:xfrm>
          <a:off x="5652120" y="2074936"/>
          <a:ext cx="2850911" cy="2084016"/>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15" name="表 14"/>
          <p:cNvGraphicFramePr>
            <a:graphicFrameLocks noGrp="1"/>
          </p:cNvGraphicFramePr>
          <p:nvPr>
            <p:extLst>
              <p:ext uri="{D42A27DB-BD31-4B8C-83A1-F6EECF244321}">
                <p14:modId xmlns:p14="http://schemas.microsoft.com/office/powerpoint/2010/main" val="1883582183"/>
              </p:ext>
            </p:extLst>
          </p:nvPr>
        </p:nvGraphicFramePr>
        <p:xfrm>
          <a:off x="827584" y="4394008"/>
          <a:ext cx="7560840" cy="1838828"/>
        </p:xfrm>
        <a:graphic>
          <a:graphicData uri="http://schemas.openxmlformats.org/drawingml/2006/table">
            <a:tbl>
              <a:tblPr firstRow="1" firstCol="1" bandRow="1">
                <a:tableStyleId>{5C22544A-7EE6-4342-B048-85BDC9FD1C3A}</a:tableStyleId>
              </a:tblPr>
              <a:tblGrid>
                <a:gridCol w="2088232">
                  <a:extLst>
                    <a:ext uri="{9D8B030D-6E8A-4147-A177-3AD203B41FA5}">
                      <a16:colId xmlns:a16="http://schemas.microsoft.com/office/drawing/2014/main" val="20000"/>
                    </a:ext>
                  </a:extLst>
                </a:gridCol>
                <a:gridCol w="5472608">
                  <a:extLst>
                    <a:ext uri="{9D8B030D-6E8A-4147-A177-3AD203B41FA5}">
                      <a16:colId xmlns:a16="http://schemas.microsoft.com/office/drawing/2014/main" val="20001"/>
                    </a:ext>
                  </a:extLst>
                </a:gridCol>
              </a:tblGrid>
              <a:tr h="254208">
                <a:tc>
                  <a:txBody>
                    <a:bodyPr/>
                    <a:lstStyle/>
                    <a:p>
                      <a:pPr algn="ctr">
                        <a:spcAft>
                          <a:spcPts val="0"/>
                        </a:spcAft>
                      </a:pPr>
                      <a:r>
                        <a:rPr lang="ja-JP" altLang="en-US" sz="1400" b="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市町名</a:t>
                      </a:r>
                      <a:endParaRPr lang="ja-JP" sz="14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53" marR="91453" marT="45710" marB="45710"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solidFill>
                      <a:schemeClr val="accent5"/>
                    </a:solidFill>
                  </a:tcPr>
                </a:tc>
                <a:tc>
                  <a:txBody>
                    <a:bodyPr/>
                    <a:lstStyle/>
                    <a:p>
                      <a:pPr algn="ctr">
                        <a:spcAft>
                          <a:spcPts val="0"/>
                        </a:spcAft>
                      </a:pPr>
                      <a:r>
                        <a:rPr lang="ja-JP" altLang="en-US" sz="1400" b="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利用内容</a:t>
                      </a:r>
                      <a:endParaRPr lang="ja-JP" sz="14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53" marR="91453" marT="45710" marB="45710"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solidFill>
                      <a:schemeClr val="accent5"/>
                    </a:solidFill>
                  </a:tcPr>
                </a:tc>
                <a:extLst>
                  <a:ext uri="{0D108BD9-81ED-4DB2-BD59-A6C34878D82A}">
                    <a16:rowId xmlns:a16="http://schemas.microsoft.com/office/drawing/2014/main" val="10000"/>
                  </a:ext>
                </a:extLst>
              </a:tr>
              <a:tr h="254208">
                <a:tc>
                  <a:txBody>
                    <a:bodyPr/>
                    <a:lstStyle/>
                    <a:p>
                      <a:pPr algn="l">
                        <a:spcAft>
                          <a:spcPts val="0"/>
                        </a:spcAft>
                      </a:pPr>
                      <a:r>
                        <a:rPr lang="ja-JP" altLang="en-US" sz="1400" b="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伊勢市</a:t>
                      </a:r>
                      <a:endParaRPr lang="ja-JP" sz="14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53" marR="91453" marT="45710" marB="45710"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spcAft>
                          <a:spcPts val="0"/>
                        </a:spcAft>
                      </a:pPr>
                      <a:r>
                        <a:rPr lang="ja-JP" altLang="en-US" sz="14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・水道台帳図の背景に共有デジタルを利用</a:t>
                      </a:r>
                      <a:endParaRPr lang="ja-JP" sz="140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53" marR="91453" marT="45710" marB="45710"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1"/>
                  </a:ext>
                </a:extLst>
              </a:tr>
              <a:tr h="432165">
                <a:tc>
                  <a:txBody>
                    <a:bodyPr/>
                    <a:lstStyle/>
                    <a:p>
                      <a:pPr algn="l">
                        <a:spcAft>
                          <a:spcPts val="0"/>
                        </a:spcAft>
                      </a:pPr>
                      <a:r>
                        <a:rPr lang="ja-JP" altLang="en-US" sz="1400" b="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名張市</a:t>
                      </a:r>
                      <a:endParaRPr lang="ja-JP" sz="14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53" marR="91453" marT="45710" marB="45710"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spcAft>
                          <a:spcPts val="0"/>
                        </a:spcAft>
                      </a:pPr>
                      <a:r>
                        <a:rPr lang="ja-JP" altLang="en-US" sz="14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・共有デジタル地図をベースに道路台帳図を整備（電子化）</a:t>
                      </a:r>
                      <a:endParaRPr lang="en-US" altLang="ja-JP" sz="14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p>
                      <a:pPr algn="l">
                        <a:spcAft>
                          <a:spcPts val="0"/>
                        </a:spcAft>
                      </a:pPr>
                      <a:r>
                        <a:rPr lang="ja-JP" altLang="en-US" sz="14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・水道台帳図の背景に共有デジタルを利用</a:t>
                      </a:r>
                      <a:endParaRPr lang="ja-JP" altLang="ja-JP" sz="140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53" marR="91453" marT="45710" marB="45710"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2"/>
                  </a:ext>
                </a:extLst>
              </a:tr>
              <a:tr h="355564">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ja-JP" altLang="en-US" sz="1400" b="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亀山市</a:t>
                      </a:r>
                      <a:endParaRPr lang="ja-JP" altLang="ja-JP" sz="1400" b="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53" marR="91453" marT="45710" marB="45710"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spcAft>
                          <a:spcPts val="0"/>
                        </a:spcAft>
                      </a:pPr>
                      <a:r>
                        <a:rPr lang="ja-JP" altLang="en-US" sz="14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・下水道台帳図の背景に共有デジタルを利用</a:t>
                      </a:r>
                      <a:endParaRPr lang="ja-JP" altLang="ja-JP" sz="140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53" marR="91453" marT="45710" marB="45710"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3"/>
                  </a:ext>
                </a:extLst>
              </a:tr>
              <a:tr h="355564">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ja-JP" altLang="en-US" sz="1400" b="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いなべ市</a:t>
                      </a:r>
                      <a:endParaRPr lang="ja-JP" altLang="ja-JP" sz="1400" b="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53" marR="91453" marT="45710" marB="45710"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spcAft>
                          <a:spcPts val="0"/>
                        </a:spcAft>
                      </a:pPr>
                      <a:r>
                        <a:rPr lang="ja-JP" altLang="en-US" sz="14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・下水道台帳図の背景に共有デジタルを利用</a:t>
                      </a:r>
                      <a:endParaRPr lang="ja-JP" altLang="ja-JP" sz="140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53" marR="91453" marT="45710" marB="45710"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4"/>
                  </a:ext>
                </a:extLst>
              </a:tr>
            </a:tbl>
          </a:graphicData>
        </a:graphic>
      </p:graphicFrame>
      <p:sp>
        <p:nvSpPr>
          <p:cNvPr id="16" name="テキスト ボックス 15"/>
          <p:cNvSpPr txBox="1"/>
          <p:nvPr/>
        </p:nvSpPr>
        <p:spPr>
          <a:xfrm>
            <a:off x="755576" y="4005064"/>
            <a:ext cx="5112568" cy="307777"/>
          </a:xfrm>
          <a:prstGeom prst="rect">
            <a:avLst/>
          </a:prstGeom>
          <a:noFill/>
        </p:spPr>
        <p:txBody>
          <a:bodyPr wrap="square" rtlCol="0">
            <a:spAutoFit/>
          </a:bodyPr>
          <a:lstStyle/>
          <a:p>
            <a:pPr algn="l"/>
            <a:r>
              <a:rPr lang="ja-JP" altLang="en-US" sz="1400" dirty="0" smtClean="0">
                <a:latin typeface="Meiryo UI" panose="020B0604030504040204" pitchFamily="50" charset="-128"/>
                <a:ea typeface="Meiryo UI" panose="020B0604030504040204" pitchFamily="50" charset="-128"/>
                <a:cs typeface="Meiryo UI" panose="020B0604030504040204" pitchFamily="50" charset="-128"/>
              </a:rPr>
              <a:t>○最近の主な利用事例</a:t>
            </a:r>
            <a:endParaRPr kumimoji="1" lang="ja-JP" altLang="en-US" sz="14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7" name="テキスト ボックス 16"/>
          <p:cNvSpPr txBox="1"/>
          <p:nvPr/>
        </p:nvSpPr>
        <p:spPr>
          <a:xfrm>
            <a:off x="742345" y="2060848"/>
            <a:ext cx="5112568" cy="307777"/>
          </a:xfrm>
          <a:prstGeom prst="rect">
            <a:avLst/>
          </a:prstGeom>
          <a:noFill/>
        </p:spPr>
        <p:txBody>
          <a:bodyPr wrap="square" rtlCol="0">
            <a:spAutoFit/>
          </a:bodyPr>
          <a:lstStyle/>
          <a:p>
            <a:pPr algn="l"/>
            <a:r>
              <a:rPr lang="ja-JP" altLang="en-US" sz="1400" dirty="0" smtClean="0">
                <a:latin typeface="Meiryo UI" panose="020B0604030504040204" pitchFamily="50" charset="-128"/>
                <a:ea typeface="Meiryo UI" panose="020B0604030504040204" pitchFamily="50" charset="-128"/>
                <a:cs typeface="Meiryo UI" panose="020B0604030504040204" pitchFamily="50" charset="-128"/>
              </a:rPr>
              <a:t>○主要法定図書における共有デジタル地図の利用割合</a:t>
            </a:r>
            <a:endParaRPr kumimoji="1" lang="ja-JP" altLang="en-US" sz="1400" dirty="0">
              <a:latin typeface="Meiryo UI" panose="020B0604030504040204" pitchFamily="50" charset="-128"/>
              <a:ea typeface="Meiryo UI" panose="020B0604030504040204" pitchFamily="50" charset="-128"/>
              <a:cs typeface="Meiryo UI" panose="020B0604030504040204" pitchFamily="50" charset="-128"/>
            </a:endParaRPr>
          </a:p>
        </p:txBody>
      </p:sp>
    </p:spTree>
    <p:extLst>
      <p:ext uri="{BB962C8B-B14F-4D97-AF65-F5344CB8AC3E}">
        <p14:creationId xmlns:p14="http://schemas.microsoft.com/office/powerpoint/2010/main" val="2163843704"/>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9" name="Rectangle 6"/>
          <p:cNvSpPr txBox="1">
            <a:spLocks noGrp="1" noChangeArrowheads="1"/>
          </p:cNvSpPr>
          <p:nvPr/>
        </p:nvSpPr>
        <p:spPr bwMode="auto">
          <a:xfrm>
            <a:off x="6553200" y="6381750"/>
            <a:ext cx="21336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rgbClr val="006666"/>
              </a:buClr>
              <a:buFont typeface="Wingdings" panose="05000000000000000000" pitchFamily="2" charset="2"/>
              <a:buChar char="n"/>
              <a:defRPr kumimoji="1" sz="3200">
                <a:solidFill>
                  <a:schemeClr val="tx1"/>
                </a:solidFill>
                <a:latin typeface="HGPｺﾞｼｯｸE" panose="020B0900000000000000" pitchFamily="50" charset="-128"/>
                <a:ea typeface="HGPｺﾞｼｯｸE" panose="020B0900000000000000" pitchFamily="50" charset="-128"/>
              </a:defRPr>
            </a:lvl1pPr>
            <a:lvl2pPr marL="742950" indent="-285750">
              <a:spcBef>
                <a:spcPct val="20000"/>
              </a:spcBef>
              <a:buClr>
                <a:srgbClr val="669900"/>
              </a:buClr>
              <a:buFont typeface="Wingdings" panose="05000000000000000000" pitchFamily="2" charset="2"/>
              <a:buChar char="l"/>
              <a:defRPr kumimoji="1" sz="2800">
                <a:solidFill>
                  <a:schemeClr val="tx1"/>
                </a:solidFill>
                <a:latin typeface="HGPｺﾞｼｯｸE" panose="020B0900000000000000" pitchFamily="50" charset="-128"/>
                <a:ea typeface="HGPｺﾞｼｯｸE" panose="020B0900000000000000" pitchFamily="50" charset="-128"/>
              </a:defRPr>
            </a:lvl2pPr>
            <a:lvl3pPr marL="1143000" indent="-228600">
              <a:spcBef>
                <a:spcPct val="20000"/>
              </a:spcBef>
              <a:buClr>
                <a:srgbClr val="FF3300"/>
              </a:buClr>
              <a:buFont typeface="Wingdings" panose="05000000000000000000" pitchFamily="2" charset="2"/>
              <a:buChar char="ª"/>
              <a:defRPr kumimoji="1" sz="2400">
                <a:solidFill>
                  <a:schemeClr val="tx1"/>
                </a:solidFill>
                <a:latin typeface="HGPｺﾞｼｯｸE" panose="020B0900000000000000" pitchFamily="50" charset="-128"/>
                <a:ea typeface="HGPｺﾞｼｯｸE" panose="020B0900000000000000" pitchFamily="50" charset="-128"/>
              </a:defRPr>
            </a:lvl3pPr>
            <a:lvl4pPr marL="1600200" indent="-228600">
              <a:spcBef>
                <a:spcPct val="20000"/>
              </a:spcBef>
              <a:buFont typeface="Wingdings" panose="05000000000000000000" pitchFamily="2" charset="2"/>
              <a:buChar char="ü"/>
              <a:defRPr kumimoji="1" sz="2000">
                <a:solidFill>
                  <a:schemeClr val="tx1"/>
                </a:solidFill>
                <a:latin typeface="HGPｺﾞｼｯｸE" panose="020B0900000000000000" pitchFamily="50" charset="-128"/>
                <a:ea typeface="HGPｺﾞｼｯｸE" panose="020B0900000000000000" pitchFamily="50" charset="-128"/>
              </a:defRPr>
            </a:lvl4pPr>
            <a:lvl5pPr marL="2057400" indent="-228600">
              <a:spcBef>
                <a:spcPct val="20000"/>
              </a:spcBef>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5pPr>
            <a:lvl6pPr marL="25146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6pPr>
            <a:lvl7pPr marL="29718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7pPr>
            <a:lvl8pPr marL="34290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8pPr>
            <a:lvl9pPr marL="38862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D525762D-8633-4435-A2DC-7EA30A9A1568}" type="slidenum">
              <a:rPr kumimoji="1" lang="en-US" altLang="ja-JP" sz="1400" b="0" i="0" u="none" strike="noStrike" kern="1200" cap="none" spc="0" normalizeH="0" baseline="0" noProof="0">
                <a:ln>
                  <a:noFill/>
                </a:ln>
                <a:solidFill>
                  <a:srgbClr val="000000"/>
                </a:solidFill>
                <a:effectLst/>
                <a:uLnTx/>
                <a:uFillTx/>
                <a:latin typeface="HGPｺﾞｼｯｸE" panose="020B0900000000000000" pitchFamily="50" charset="-128"/>
                <a:ea typeface="HGPｺﾞｼｯｸE" panose="020B0900000000000000" pitchFamily="50" charset="-128"/>
                <a:cs typeface="+mn-cs"/>
              </a:rPr>
              <a:pPr marL="0" marR="0" lvl="0" indent="0" algn="r" defTabSz="914400" rtl="0" eaLnBrk="1" fontAlgn="base" latinLnBrk="0" hangingPunct="1">
                <a:lnSpc>
                  <a:spcPct val="100000"/>
                </a:lnSpc>
                <a:spcBef>
                  <a:spcPct val="0"/>
                </a:spcBef>
                <a:spcAft>
                  <a:spcPct val="0"/>
                </a:spcAft>
                <a:buClrTx/>
                <a:buSzTx/>
                <a:buFontTx/>
                <a:buNone/>
                <a:tabLst/>
                <a:defRPr/>
              </a:pPr>
              <a:t>34</a:t>
            </a:fld>
            <a:endParaRPr kumimoji="1" lang="en-US" altLang="ja-JP" sz="1400" b="0" i="0" u="none" strike="noStrike" kern="1200" cap="none" spc="0" normalizeH="0" baseline="0" noProof="0" dirty="0">
              <a:ln>
                <a:noFill/>
              </a:ln>
              <a:solidFill>
                <a:srgbClr val="000000"/>
              </a:solidFill>
              <a:effectLst/>
              <a:uLnTx/>
              <a:uFillTx/>
              <a:latin typeface="HGPｺﾞｼｯｸE" panose="020B0900000000000000" pitchFamily="50" charset="-128"/>
              <a:ea typeface="HGPｺﾞｼｯｸE" panose="020B0900000000000000" pitchFamily="50" charset="-128"/>
              <a:cs typeface="+mn-cs"/>
            </a:endParaRPr>
          </a:p>
        </p:txBody>
      </p:sp>
      <p:sp>
        <p:nvSpPr>
          <p:cNvPr id="6" name="Rectangle 27"/>
          <p:cNvSpPr txBox="1">
            <a:spLocks noChangeArrowheads="1"/>
          </p:cNvSpPr>
          <p:nvPr/>
        </p:nvSpPr>
        <p:spPr bwMode="auto">
          <a:xfrm>
            <a:off x="153988" y="77788"/>
            <a:ext cx="8810625" cy="503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cs typeface="+mj-cs"/>
              </a:defRPr>
            </a:lvl1pPr>
            <a:lvl2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2pPr>
            <a:lvl3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3pPr>
            <a:lvl4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4pPr>
            <a:lvl5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5pPr>
            <a:lvl6pPr marL="457200" algn="ctr" rtl="0" eaLnBrk="1" fontAlgn="base" hangingPunct="1">
              <a:spcBef>
                <a:spcPct val="0"/>
              </a:spcBef>
              <a:spcAft>
                <a:spcPct val="0"/>
              </a:spcAft>
              <a:defRPr kumimoji="1" sz="3600">
                <a:solidFill>
                  <a:schemeClr val="bg1"/>
                </a:solidFill>
                <a:latin typeface="Arial" charset="0"/>
                <a:ea typeface="ＭＳ Ｐゴシック" pitchFamily="50" charset="-128"/>
              </a:defRPr>
            </a:lvl6pPr>
            <a:lvl7pPr marL="914400" algn="ctr" rtl="0" eaLnBrk="1" fontAlgn="base" hangingPunct="1">
              <a:spcBef>
                <a:spcPct val="0"/>
              </a:spcBef>
              <a:spcAft>
                <a:spcPct val="0"/>
              </a:spcAft>
              <a:defRPr kumimoji="1" sz="3600">
                <a:solidFill>
                  <a:schemeClr val="bg1"/>
                </a:solidFill>
                <a:latin typeface="Arial" charset="0"/>
                <a:ea typeface="ＭＳ Ｐゴシック" pitchFamily="50" charset="-128"/>
              </a:defRPr>
            </a:lvl7pPr>
            <a:lvl8pPr marL="1371600" algn="ctr" rtl="0" eaLnBrk="1" fontAlgn="base" hangingPunct="1">
              <a:spcBef>
                <a:spcPct val="0"/>
              </a:spcBef>
              <a:spcAft>
                <a:spcPct val="0"/>
              </a:spcAft>
              <a:defRPr kumimoji="1" sz="3600">
                <a:solidFill>
                  <a:schemeClr val="bg1"/>
                </a:solidFill>
                <a:latin typeface="Arial" charset="0"/>
                <a:ea typeface="ＭＳ Ｐゴシック" pitchFamily="50" charset="-128"/>
              </a:defRPr>
            </a:lvl8pPr>
            <a:lvl9pPr marL="1828800" algn="ctr" rtl="0" eaLnBrk="1" fontAlgn="base" hangingPunct="1">
              <a:spcBef>
                <a:spcPct val="0"/>
              </a:spcBef>
              <a:spcAft>
                <a:spcPct val="0"/>
              </a:spcAft>
              <a:defRPr kumimoji="1" sz="3600">
                <a:solidFill>
                  <a:schemeClr val="bg1"/>
                </a:solidFill>
                <a:latin typeface="Arial" charset="0"/>
                <a:ea typeface="ＭＳ Ｐゴシック" pitchFamily="50"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1" lang="ja-JP" altLang="en-US" sz="3200" b="0" i="0" u="none" strike="noStrike" kern="0" cap="none" spc="0" normalizeH="0" baseline="0" noProof="0" dirty="0" smtClean="0">
                <a:ln>
                  <a:noFill/>
                </a:ln>
                <a:solidFill>
                  <a:srgbClr val="FFFFFF"/>
                </a:solidFill>
                <a:effectLst/>
                <a:uLnTx/>
                <a:uFillTx/>
                <a:latin typeface="HGPｺﾞｼｯｸE" pitchFamily="50" charset="-128"/>
                <a:ea typeface="HGPｺﾞｼｯｸE" pitchFamily="50" charset="-128"/>
                <a:cs typeface="+mj-cs"/>
              </a:rPr>
              <a:t>５－２．地図資産・</a:t>
            </a:r>
            <a:r>
              <a:rPr kumimoji="1" lang="en-US" altLang="ja-JP" sz="3200" b="0" i="0" u="none" strike="noStrike" kern="0" cap="none" spc="0" normalizeH="0" baseline="0" noProof="0" dirty="0" smtClean="0">
                <a:ln>
                  <a:noFill/>
                </a:ln>
                <a:solidFill>
                  <a:srgbClr val="FFFFFF"/>
                </a:solidFill>
                <a:effectLst/>
                <a:uLnTx/>
                <a:uFillTx/>
                <a:latin typeface="HGPｺﾞｼｯｸE" pitchFamily="50" charset="-128"/>
                <a:ea typeface="HGPｺﾞｼｯｸE" pitchFamily="50" charset="-128"/>
                <a:cs typeface="+mj-cs"/>
              </a:rPr>
              <a:t>GIS</a:t>
            </a:r>
            <a:r>
              <a:rPr lang="ja-JP" altLang="en-US" sz="3200" kern="0" dirty="0" smtClean="0">
                <a:solidFill>
                  <a:srgbClr val="FFFFFF"/>
                </a:solidFill>
              </a:rPr>
              <a:t>等にかかる</a:t>
            </a:r>
            <a:r>
              <a:rPr kumimoji="1" lang="ja-JP" altLang="en-US" sz="3200" b="0" i="0" u="none" strike="noStrike" kern="0" cap="none" spc="0" normalizeH="0" baseline="0" noProof="0" dirty="0" smtClean="0">
                <a:ln>
                  <a:noFill/>
                </a:ln>
                <a:solidFill>
                  <a:srgbClr val="FFFFFF"/>
                </a:solidFill>
                <a:effectLst/>
                <a:uLnTx/>
                <a:uFillTx/>
                <a:latin typeface="HGPｺﾞｼｯｸE" pitchFamily="50" charset="-128"/>
                <a:ea typeface="HGPｺﾞｼｯｸE" pitchFamily="50" charset="-128"/>
                <a:cs typeface="+mj-cs"/>
              </a:rPr>
              <a:t>調査結果</a:t>
            </a:r>
          </a:p>
        </p:txBody>
      </p:sp>
      <p:sp>
        <p:nvSpPr>
          <p:cNvPr id="7" name="角丸四角形 3"/>
          <p:cNvSpPr>
            <a:spLocks noChangeArrowheads="1"/>
          </p:cNvSpPr>
          <p:nvPr/>
        </p:nvSpPr>
        <p:spPr bwMode="auto">
          <a:xfrm>
            <a:off x="515395" y="908720"/>
            <a:ext cx="8177982" cy="646986"/>
          </a:xfrm>
          <a:prstGeom prst="roundRect">
            <a:avLst>
              <a:gd name="adj" fmla="val 16667"/>
            </a:avLst>
          </a:prstGeom>
          <a:solidFill>
            <a:schemeClr val="accent1"/>
          </a:solidFill>
          <a:ln>
            <a:noFill/>
          </a:ln>
          <a:extLst>
            <a:ext uri="{91240B29-F687-4F45-9708-019B960494DF}">
              <a14:hiddenLine xmlns:a14="http://schemas.microsoft.com/office/drawing/2010/main" w="28575" algn="ctr">
                <a:solidFill>
                  <a:srgbClr val="000000"/>
                </a:solidFill>
                <a:round/>
                <a:headEnd/>
                <a:tailEnd/>
              </a14:hiddenLine>
            </a:ext>
          </a:extLst>
        </p:spPr>
        <p:txBody>
          <a:bodyPr wrap="square">
            <a:spAutoFit/>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eaLnBrk="1" hangingPunct="1">
              <a:spcBef>
                <a:spcPct val="0"/>
              </a:spcBef>
              <a:buClrTx/>
              <a:buFontTx/>
              <a:buNone/>
            </a:pPr>
            <a:r>
              <a:rPr lang="ja-JP" altLang="en-US" sz="1600" b="1" dirty="0" smtClean="0">
                <a:solidFill>
                  <a:srgbClr val="000000"/>
                </a:solidFill>
                <a:latin typeface="Meiryo UI" pitchFamily="50" charset="-128"/>
                <a:ea typeface="Meiryo UI" pitchFamily="50" charset="-128"/>
                <a:cs typeface="Meiryo UI" pitchFamily="50" charset="-128"/>
              </a:rPr>
              <a:t>様式２</a:t>
            </a:r>
            <a:r>
              <a:rPr lang="ja-JP" altLang="en-US" sz="1600" b="1" dirty="0">
                <a:solidFill>
                  <a:srgbClr val="000000"/>
                </a:solidFill>
                <a:latin typeface="Meiryo UI" pitchFamily="50" charset="-128"/>
                <a:ea typeface="Meiryo UI" pitchFamily="50" charset="-128"/>
                <a:cs typeface="Meiryo UI" pitchFamily="50" charset="-128"/>
              </a:rPr>
              <a:t>　共有デジタル地図の利活用状況</a:t>
            </a:r>
            <a:r>
              <a:rPr lang="ja-JP" altLang="en-US" sz="1600" b="1" dirty="0" smtClean="0">
                <a:solidFill>
                  <a:srgbClr val="000000"/>
                </a:solidFill>
                <a:latin typeface="Meiryo UI" pitchFamily="50" charset="-128"/>
                <a:ea typeface="Meiryo UI" pitchFamily="50" charset="-128"/>
                <a:cs typeface="Meiryo UI" pitchFamily="50" charset="-128"/>
              </a:rPr>
              <a:t>調査</a:t>
            </a:r>
            <a:endParaRPr lang="en-US" altLang="ja-JP" sz="1600" b="1" dirty="0" smtClean="0">
              <a:solidFill>
                <a:srgbClr val="000000"/>
              </a:solidFill>
              <a:latin typeface="Meiryo UI" pitchFamily="50" charset="-128"/>
              <a:ea typeface="Meiryo UI" pitchFamily="50" charset="-128"/>
              <a:cs typeface="Meiryo UI" pitchFamily="50" charset="-128"/>
            </a:endParaRPr>
          </a:p>
          <a:p>
            <a:pPr eaLnBrk="1" hangingPunct="1">
              <a:spcBef>
                <a:spcPct val="0"/>
              </a:spcBef>
              <a:buClrTx/>
              <a:buNone/>
            </a:pPr>
            <a:r>
              <a:rPr lang="en-US" altLang="ja-JP" sz="1600" dirty="0">
                <a:solidFill>
                  <a:srgbClr val="000000"/>
                </a:solidFill>
                <a:latin typeface="Meiryo UI" pitchFamily="50" charset="-128"/>
                <a:ea typeface="Meiryo UI" pitchFamily="50" charset="-128"/>
                <a:cs typeface="Meiryo UI" pitchFamily="50" charset="-128"/>
              </a:rPr>
              <a:t>[</a:t>
            </a:r>
            <a:r>
              <a:rPr lang="ja-JP" altLang="en-US" sz="1600" dirty="0">
                <a:solidFill>
                  <a:srgbClr val="000000"/>
                </a:solidFill>
                <a:latin typeface="Meiryo UI" pitchFamily="50" charset="-128"/>
                <a:ea typeface="Meiryo UI" pitchFamily="50" charset="-128"/>
                <a:cs typeface="Meiryo UI" pitchFamily="50" charset="-128"/>
              </a:rPr>
              <a:t>設問１</a:t>
            </a:r>
            <a:r>
              <a:rPr lang="en-US" altLang="ja-JP" sz="1600" dirty="0">
                <a:solidFill>
                  <a:srgbClr val="000000"/>
                </a:solidFill>
                <a:latin typeface="Meiryo UI" pitchFamily="50" charset="-128"/>
                <a:ea typeface="Meiryo UI" pitchFamily="50" charset="-128"/>
                <a:cs typeface="Meiryo UI" pitchFamily="50" charset="-128"/>
              </a:rPr>
              <a:t>]</a:t>
            </a:r>
            <a:r>
              <a:rPr lang="ja-JP" altLang="en-US" sz="1600" dirty="0">
                <a:solidFill>
                  <a:srgbClr val="000000"/>
                </a:solidFill>
                <a:latin typeface="Meiryo UI" pitchFamily="50" charset="-128"/>
                <a:ea typeface="Meiryo UI" pitchFamily="50" charset="-128"/>
                <a:cs typeface="Meiryo UI" pitchFamily="50" charset="-128"/>
              </a:rPr>
              <a:t>　共有デジタル地図の主題データへの利</a:t>
            </a:r>
            <a:r>
              <a:rPr lang="ja-JP" altLang="en-US" sz="1600" dirty="0" smtClean="0">
                <a:solidFill>
                  <a:srgbClr val="000000"/>
                </a:solidFill>
                <a:latin typeface="Meiryo UI" pitchFamily="50" charset="-128"/>
                <a:ea typeface="Meiryo UI" pitchFamily="50" charset="-128"/>
                <a:cs typeface="Meiryo UI" pitchFamily="50" charset="-128"/>
              </a:rPr>
              <a:t>活用状況</a:t>
            </a:r>
            <a:endParaRPr lang="en-US" altLang="ja-JP" sz="1600" dirty="0">
              <a:solidFill>
                <a:srgbClr val="000000"/>
              </a:solidFill>
              <a:latin typeface="Meiryo UI" pitchFamily="50" charset="-128"/>
              <a:ea typeface="Meiryo UI" pitchFamily="50" charset="-128"/>
              <a:cs typeface="Meiryo UI" pitchFamily="50" charset="-128"/>
            </a:endParaRPr>
          </a:p>
        </p:txBody>
      </p:sp>
      <p:sp>
        <p:nvSpPr>
          <p:cNvPr id="11" name="テキスト ボックス 10"/>
          <p:cNvSpPr txBox="1"/>
          <p:nvPr/>
        </p:nvSpPr>
        <p:spPr>
          <a:xfrm>
            <a:off x="5717240" y="3140968"/>
            <a:ext cx="2815199" cy="1384995"/>
          </a:xfrm>
          <a:prstGeom prst="rect">
            <a:avLst/>
          </a:prstGeom>
          <a:noFill/>
        </p:spPr>
        <p:txBody>
          <a:bodyPr wrap="square" rtlCol="0">
            <a:spAutoFit/>
          </a:bodyPr>
          <a:lstStyle/>
          <a:p>
            <a:pPr algn="l"/>
            <a:r>
              <a:rPr lang="ja-JP" altLang="en-US" sz="1400" dirty="0">
                <a:latin typeface="Meiryo UI" panose="020B0604030504040204" pitchFamily="50" charset="-128"/>
                <a:ea typeface="Meiryo UI" panose="020B0604030504040204" pitchFamily="50" charset="-128"/>
                <a:cs typeface="Meiryo UI" panose="020B0604030504040204" pitchFamily="50" charset="-128"/>
              </a:rPr>
              <a:t>・全般に共有</a:t>
            </a:r>
            <a:r>
              <a:rPr lang="en-US" altLang="ja-JP" sz="1400" dirty="0">
                <a:latin typeface="Meiryo UI" panose="020B0604030504040204" pitchFamily="50" charset="-128"/>
                <a:ea typeface="Meiryo UI" panose="020B0604030504040204" pitchFamily="50" charset="-128"/>
                <a:cs typeface="Meiryo UI" panose="020B0604030504040204" pitchFamily="50" charset="-128"/>
              </a:rPr>
              <a:t>DM</a:t>
            </a:r>
            <a:r>
              <a:rPr lang="ja-JP" altLang="en-US" sz="1400" dirty="0">
                <a:latin typeface="Meiryo UI" panose="020B0604030504040204" pitchFamily="50" charset="-128"/>
                <a:ea typeface="Meiryo UI" panose="020B0604030504040204" pitchFamily="50" charset="-128"/>
                <a:cs typeface="Meiryo UI" panose="020B0604030504040204" pitchFamily="50" charset="-128"/>
              </a:rPr>
              <a:t>の利用について増加傾向が</a:t>
            </a:r>
            <a:r>
              <a:rPr lang="ja-JP" altLang="en-US" sz="1400" dirty="0" smtClean="0">
                <a:latin typeface="Meiryo UI" panose="020B0604030504040204" pitchFamily="50" charset="-128"/>
                <a:ea typeface="Meiryo UI" panose="020B0604030504040204" pitchFamily="50" charset="-128"/>
                <a:cs typeface="Meiryo UI" panose="020B0604030504040204" pitchFamily="50" charset="-128"/>
              </a:rPr>
              <a:t>みられる</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a:p>
            <a:pPr algn="l"/>
            <a:r>
              <a:rPr lang="ja-JP" altLang="en-US" sz="1400" dirty="0" smtClean="0">
                <a:latin typeface="Meiryo UI" panose="020B0604030504040204" pitchFamily="50" charset="-128"/>
                <a:ea typeface="Meiryo UI" panose="020B0604030504040204" pitchFamily="50" charset="-128"/>
                <a:cs typeface="Meiryo UI" panose="020B0604030504040204" pitchFamily="50" charset="-128"/>
              </a:rPr>
              <a:t>・回答を頂いた主題データにおける、共有</a:t>
            </a:r>
            <a:r>
              <a:rPr lang="en-US" altLang="ja-JP" sz="1400" dirty="0" smtClean="0">
                <a:latin typeface="Meiryo UI" panose="020B0604030504040204" pitchFamily="50" charset="-128"/>
                <a:ea typeface="Meiryo UI" panose="020B0604030504040204" pitchFamily="50" charset="-128"/>
                <a:cs typeface="Meiryo UI" panose="020B0604030504040204" pitchFamily="50" charset="-128"/>
              </a:rPr>
              <a:t>DM</a:t>
            </a:r>
            <a:r>
              <a:rPr lang="ja-JP" altLang="en-US" sz="1400" dirty="0" smtClean="0">
                <a:latin typeface="Meiryo UI" panose="020B0604030504040204" pitchFamily="50" charset="-128"/>
                <a:ea typeface="Meiryo UI" panose="020B0604030504040204" pitchFamily="50" charset="-128"/>
                <a:cs typeface="Meiryo UI" panose="020B0604030504040204" pitchFamily="50" charset="-128"/>
              </a:rPr>
              <a:t>の利用割合が</a:t>
            </a:r>
            <a:r>
              <a:rPr lang="en-US" altLang="ja-JP" sz="1400" dirty="0" smtClean="0">
                <a:latin typeface="Meiryo UI" panose="020B0604030504040204" pitchFamily="50" charset="-128"/>
                <a:ea typeface="Meiryo UI" panose="020B0604030504040204" pitchFamily="50" charset="-128"/>
                <a:cs typeface="Meiryo UI" panose="020B0604030504040204" pitchFamily="50" charset="-128"/>
              </a:rPr>
              <a:t>100</a:t>
            </a:r>
            <a:r>
              <a:rPr lang="ja-JP" altLang="en-US" sz="1400" dirty="0" smtClean="0">
                <a:latin typeface="Meiryo UI" panose="020B0604030504040204" pitchFamily="50" charset="-128"/>
                <a:ea typeface="Meiryo UI" panose="020B0604030504040204" pitchFamily="50" charset="-128"/>
                <a:cs typeface="Meiryo UI" panose="020B0604030504040204" pitchFamily="50" charset="-128"/>
              </a:rPr>
              <a:t>％の自治体は</a:t>
            </a:r>
            <a:r>
              <a:rPr lang="en-US" altLang="ja-JP" sz="1400" dirty="0" smtClean="0">
                <a:latin typeface="Meiryo UI" panose="020B0604030504040204" pitchFamily="50" charset="-128"/>
                <a:ea typeface="Meiryo UI" panose="020B0604030504040204" pitchFamily="50" charset="-128"/>
                <a:cs typeface="Meiryo UI" panose="020B0604030504040204" pitchFamily="50" charset="-128"/>
              </a:rPr>
              <a:t>8</a:t>
            </a:r>
            <a:r>
              <a:rPr lang="ja-JP" altLang="en-US" sz="1400" dirty="0" smtClean="0">
                <a:latin typeface="Meiryo UI" panose="020B0604030504040204" pitchFamily="50" charset="-128"/>
                <a:ea typeface="Meiryo UI" panose="020B0604030504040204" pitchFamily="50" charset="-128"/>
                <a:cs typeface="Meiryo UI" panose="020B0604030504040204" pitchFamily="50" charset="-128"/>
              </a:rPr>
              <a:t>件に増加（前回調査では</a:t>
            </a:r>
            <a:r>
              <a:rPr lang="en-US" altLang="ja-JP" sz="1400" dirty="0" smtClean="0">
                <a:latin typeface="Meiryo UI" panose="020B0604030504040204" pitchFamily="50" charset="-128"/>
                <a:ea typeface="Meiryo UI" panose="020B0604030504040204" pitchFamily="50" charset="-128"/>
                <a:cs typeface="Meiryo UI" panose="020B0604030504040204" pitchFamily="50" charset="-128"/>
              </a:rPr>
              <a:t>4</a:t>
            </a:r>
            <a:r>
              <a:rPr lang="ja-JP" altLang="en-US" sz="1400" dirty="0" smtClean="0">
                <a:latin typeface="Meiryo UI" panose="020B0604030504040204" pitchFamily="50" charset="-128"/>
                <a:ea typeface="Meiryo UI" panose="020B0604030504040204" pitchFamily="50" charset="-128"/>
                <a:cs typeface="Meiryo UI" panose="020B0604030504040204" pitchFamily="50" charset="-128"/>
              </a:rPr>
              <a:t>件）</a:t>
            </a:r>
            <a:endParaRPr lang="en-US" altLang="ja-JP" sz="1400" dirty="0" smtClean="0">
              <a:latin typeface="Meiryo UI" panose="020B0604030504040204" pitchFamily="50" charset="-128"/>
              <a:ea typeface="Meiryo UI" panose="020B0604030504040204" pitchFamily="50" charset="-128"/>
              <a:cs typeface="Meiryo UI" panose="020B0604030504040204" pitchFamily="50" charset="-128"/>
            </a:endParaRPr>
          </a:p>
        </p:txBody>
      </p:sp>
      <p:pic>
        <p:nvPicPr>
          <p:cNvPr id="1026" name="Picture 2"/>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2991" t="2768" r="5834"/>
          <a:stretch/>
        </p:blipFill>
        <p:spPr bwMode="auto">
          <a:xfrm>
            <a:off x="464602" y="2008586"/>
            <a:ext cx="5290739" cy="4858528"/>
          </a:xfrm>
          <a:prstGeom prst="rect">
            <a:avLst/>
          </a:prstGeom>
          <a:noFill/>
          <a:ln w="0">
            <a:solidFill>
              <a:schemeClr val="bg1">
                <a:lumMod val="85000"/>
              </a:schemeClr>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3" name="テキスト ボックス 12"/>
          <p:cNvSpPr txBox="1"/>
          <p:nvPr/>
        </p:nvSpPr>
        <p:spPr>
          <a:xfrm>
            <a:off x="395536" y="1628800"/>
            <a:ext cx="5112568" cy="307777"/>
          </a:xfrm>
          <a:prstGeom prst="rect">
            <a:avLst/>
          </a:prstGeom>
          <a:noFill/>
        </p:spPr>
        <p:txBody>
          <a:bodyPr wrap="square" rtlCol="0">
            <a:spAutoFit/>
          </a:bodyPr>
          <a:lstStyle/>
          <a:p>
            <a:pPr algn="l"/>
            <a:r>
              <a:rPr lang="ja-JP" altLang="en-US" sz="1400" dirty="0" smtClean="0">
                <a:latin typeface="Meiryo UI" panose="020B0604030504040204" pitchFamily="50" charset="-128"/>
                <a:ea typeface="Meiryo UI" panose="020B0604030504040204" pitchFamily="50" charset="-128"/>
                <a:cs typeface="Meiryo UI" panose="020B0604030504040204" pitchFamily="50" charset="-128"/>
              </a:rPr>
              <a:t>○自治体毎の主題データに対するデジタル化と共有</a:t>
            </a:r>
            <a:r>
              <a:rPr lang="en-US" altLang="ja-JP" sz="1400" dirty="0" smtClean="0">
                <a:latin typeface="Meiryo UI" panose="020B0604030504040204" pitchFamily="50" charset="-128"/>
                <a:ea typeface="Meiryo UI" panose="020B0604030504040204" pitchFamily="50" charset="-128"/>
                <a:cs typeface="Meiryo UI" panose="020B0604030504040204" pitchFamily="50" charset="-128"/>
              </a:rPr>
              <a:t>DM</a:t>
            </a:r>
            <a:r>
              <a:rPr lang="ja-JP" altLang="en-US" sz="1400" dirty="0" smtClean="0">
                <a:latin typeface="Meiryo UI" panose="020B0604030504040204" pitchFamily="50" charset="-128"/>
                <a:ea typeface="Meiryo UI" panose="020B0604030504040204" pitchFamily="50" charset="-128"/>
                <a:cs typeface="Meiryo UI" panose="020B0604030504040204" pitchFamily="50" charset="-128"/>
              </a:rPr>
              <a:t>利用の割合</a:t>
            </a:r>
            <a:endParaRPr kumimoji="1" lang="ja-JP" altLang="en-US" sz="1400" dirty="0">
              <a:latin typeface="Meiryo UI" panose="020B0604030504040204" pitchFamily="50" charset="-128"/>
              <a:ea typeface="Meiryo UI" panose="020B0604030504040204" pitchFamily="50" charset="-128"/>
              <a:cs typeface="Meiryo UI" panose="020B0604030504040204" pitchFamily="50" charset="-128"/>
            </a:endParaRPr>
          </a:p>
        </p:txBody>
      </p:sp>
    </p:spTree>
    <p:extLst>
      <p:ext uri="{BB962C8B-B14F-4D97-AF65-F5344CB8AC3E}">
        <p14:creationId xmlns:p14="http://schemas.microsoft.com/office/powerpoint/2010/main" val="1405544173"/>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9" name="Rectangle 6"/>
          <p:cNvSpPr txBox="1">
            <a:spLocks noGrp="1" noChangeArrowheads="1"/>
          </p:cNvSpPr>
          <p:nvPr/>
        </p:nvSpPr>
        <p:spPr bwMode="auto">
          <a:xfrm>
            <a:off x="6553200" y="6381750"/>
            <a:ext cx="21336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rgbClr val="006666"/>
              </a:buClr>
              <a:buFont typeface="Wingdings" panose="05000000000000000000" pitchFamily="2" charset="2"/>
              <a:buChar char="n"/>
              <a:defRPr kumimoji="1" sz="3200">
                <a:solidFill>
                  <a:schemeClr val="tx1"/>
                </a:solidFill>
                <a:latin typeface="HGPｺﾞｼｯｸE" panose="020B0900000000000000" pitchFamily="50" charset="-128"/>
                <a:ea typeface="HGPｺﾞｼｯｸE" panose="020B0900000000000000" pitchFamily="50" charset="-128"/>
              </a:defRPr>
            </a:lvl1pPr>
            <a:lvl2pPr marL="742950" indent="-285750">
              <a:spcBef>
                <a:spcPct val="20000"/>
              </a:spcBef>
              <a:buClr>
                <a:srgbClr val="669900"/>
              </a:buClr>
              <a:buFont typeface="Wingdings" panose="05000000000000000000" pitchFamily="2" charset="2"/>
              <a:buChar char="l"/>
              <a:defRPr kumimoji="1" sz="2800">
                <a:solidFill>
                  <a:schemeClr val="tx1"/>
                </a:solidFill>
                <a:latin typeface="HGPｺﾞｼｯｸE" panose="020B0900000000000000" pitchFamily="50" charset="-128"/>
                <a:ea typeface="HGPｺﾞｼｯｸE" panose="020B0900000000000000" pitchFamily="50" charset="-128"/>
              </a:defRPr>
            </a:lvl2pPr>
            <a:lvl3pPr marL="1143000" indent="-228600">
              <a:spcBef>
                <a:spcPct val="20000"/>
              </a:spcBef>
              <a:buClr>
                <a:srgbClr val="FF3300"/>
              </a:buClr>
              <a:buFont typeface="Wingdings" panose="05000000000000000000" pitchFamily="2" charset="2"/>
              <a:buChar char="ª"/>
              <a:defRPr kumimoji="1" sz="2400">
                <a:solidFill>
                  <a:schemeClr val="tx1"/>
                </a:solidFill>
                <a:latin typeface="HGPｺﾞｼｯｸE" panose="020B0900000000000000" pitchFamily="50" charset="-128"/>
                <a:ea typeface="HGPｺﾞｼｯｸE" panose="020B0900000000000000" pitchFamily="50" charset="-128"/>
              </a:defRPr>
            </a:lvl3pPr>
            <a:lvl4pPr marL="1600200" indent="-228600">
              <a:spcBef>
                <a:spcPct val="20000"/>
              </a:spcBef>
              <a:buFont typeface="Wingdings" panose="05000000000000000000" pitchFamily="2" charset="2"/>
              <a:buChar char="ü"/>
              <a:defRPr kumimoji="1" sz="2000">
                <a:solidFill>
                  <a:schemeClr val="tx1"/>
                </a:solidFill>
                <a:latin typeface="HGPｺﾞｼｯｸE" panose="020B0900000000000000" pitchFamily="50" charset="-128"/>
                <a:ea typeface="HGPｺﾞｼｯｸE" panose="020B0900000000000000" pitchFamily="50" charset="-128"/>
              </a:defRPr>
            </a:lvl4pPr>
            <a:lvl5pPr marL="2057400" indent="-228600">
              <a:spcBef>
                <a:spcPct val="20000"/>
              </a:spcBef>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5pPr>
            <a:lvl6pPr marL="25146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6pPr>
            <a:lvl7pPr marL="29718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7pPr>
            <a:lvl8pPr marL="34290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8pPr>
            <a:lvl9pPr marL="38862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D525762D-8633-4435-A2DC-7EA30A9A1568}" type="slidenum">
              <a:rPr kumimoji="1" lang="en-US" altLang="ja-JP" sz="1400" b="0" i="0" u="none" strike="noStrike" kern="1200" cap="none" spc="0" normalizeH="0" baseline="0" noProof="0">
                <a:ln>
                  <a:noFill/>
                </a:ln>
                <a:solidFill>
                  <a:srgbClr val="000000"/>
                </a:solidFill>
                <a:effectLst/>
                <a:uLnTx/>
                <a:uFillTx/>
                <a:latin typeface="HGPｺﾞｼｯｸE" panose="020B0900000000000000" pitchFamily="50" charset="-128"/>
                <a:ea typeface="HGPｺﾞｼｯｸE" panose="020B0900000000000000" pitchFamily="50" charset="-128"/>
                <a:cs typeface="+mn-cs"/>
              </a:rPr>
              <a:pPr marL="0" marR="0" lvl="0" indent="0" algn="r" defTabSz="914400" rtl="0" eaLnBrk="1" fontAlgn="base" latinLnBrk="0" hangingPunct="1">
                <a:lnSpc>
                  <a:spcPct val="100000"/>
                </a:lnSpc>
                <a:spcBef>
                  <a:spcPct val="0"/>
                </a:spcBef>
                <a:spcAft>
                  <a:spcPct val="0"/>
                </a:spcAft>
                <a:buClrTx/>
                <a:buSzTx/>
                <a:buFontTx/>
                <a:buNone/>
                <a:tabLst/>
                <a:defRPr/>
              </a:pPr>
              <a:t>35</a:t>
            </a:fld>
            <a:endParaRPr kumimoji="1" lang="en-US" altLang="ja-JP" sz="1400" b="0" i="0" u="none" strike="noStrike" kern="1200" cap="none" spc="0" normalizeH="0" baseline="0" noProof="0" dirty="0">
              <a:ln>
                <a:noFill/>
              </a:ln>
              <a:solidFill>
                <a:srgbClr val="000000"/>
              </a:solidFill>
              <a:effectLst/>
              <a:uLnTx/>
              <a:uFillTx/>
              <a:latin typeface="HGPｺﾞｼｯｸE" panose="020B0900000000000000" pitchFamily="50" charset="-128"/>
              <a:ea typeface="HGPｺﾞｼｯｸE" panose="020B0900000000000000" pitchFamily="50" charset="-128"/>
              <a:cs typeface="+mn-cs"/>
            </a:endParaRPr>
          </a:p>
        </p:txBody>
      </p:sp>
      <p:sp>
        <p:nvSpPr>
          <p:cNvPr id="6" name="Rectangle 27"/>
          <p:cNvSpPr txBox="1">
            <a:spLocks noChangeArrowheads="1"/>
          </p:cNvSpPr>
          <p:nvPr/>
        </p:nvSpPr>
        <p:spPr bwMode="auto">
          <a:xfrm>
            <a:off x="153988" y="77788"/>
            <a:ext cx="8810625" cy="503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cs typeface="+mj-cs"/>
              </a:defRPr>
            </a:lvl1pPr>
            <a:lvl2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2pPr>
            <a:lvl3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3pPr>
            <a:lvl4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4pPr>
            <a:lvl5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5pPr>
            <a:lvl6pPr marL="457200" algn="ctr" rtl="0" eaLnBrk="1" fontAlgn="base" hangingPunct="1">
              <a:spcBef>
                <a:spcPct val="0"/>
              </a:spcBef>
              <a:spcAft>
                <a:spcPct val="0"/>
              </a:spcAft>
              <a:defRPr kumimoji="1" sz="3600">
                <a:solidFill>
                  <a:schemeClr val="bg1"/>
                </a:solidFill>
                <a:latin typeface="Arial" charset="0"/>
                <a:ea typeface="ＭＳ Ｐゴシック" pitchFamily="50" charset="-128"/>
              </a:defRPr>
            </a:lvl6pPr>
            <a:lvl7pPr marL="914400" algn="ctr" rtl="0" eaLnBrk="1" fontAlgn="base" hangingPunct="1">
              <a:spcBef>
                <a:spcPct val="0"/>
              </a:spcBef>
              <a:spcAft>
                <a:spcPct val="0"/>
              </a:spcAft>
              <a:defRPr kumimoji="1" sz="3600">
                <a:solidFill>
                  <a:schemeClr val="bg1"/>
                </a:solidFill>
                <a:latin typeface="Arial" charset="0"/>
                <a:ea typeface="ＭＳ Ｐゴシック" pitchFamily="50" charset="-128"/>
              </a:defRPr>
            </a:lvl7pPr>
            <a:lvl8pPr marL="1371600" algn="ctr" rtl="0" eaLnBrk="1" fontAlgn="base" hangingPunct="1">
              <a:spcBef>
                <a:spcPct val="0"/>
              </a:spcBef>
              <a:spcAft>
                <a:spcPct val="0"/>
              </a:spcAft>
              <a:defRPr kumimoji="1" sz="3600">
                <a:solidFill>
                  <a:schemeClr val="bg1"/>
                </a:solidFill>
                <a:latin typeface="Arial" charset="0"/>
                <a:ea typeface="ＭＳ Ｐゴシック" pitchFamily="50" charset="-128"/>
              </a:defRPr>
            </a:lvl8pPr>
            <a:lvl9pPr marL="1828800" algn="ctr" rtl="0" eaLnBrk="1" fontAlgn="base" hangingPunct="1">
              <a:spcBef>
                <a:spcPct val="0"/>
              </a:spcBef>
              <a:spcAft>
                <a:spcPct val="0"/>
              </a:spcAft>
              <a:defRPr kumimoji="1" sz="3600">
                <a:solidFill>
                  <a:schemeClr val="bg1"/>
                </a:solidFill>
                <a:latin typeface="Arial" charset="0"/>
                <a:ea typeface="ＭＳ Ｐゴシック" pitchFamily="50"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1" lang="ja-JP" altLang="en-US" sz="3200" b="0" i="0" u="none" strike="noStrike" kern="0" cap="none" spc="0" normalizeH="0" baseline="0" noProof="0" dirty="0" smtClean="0">
                <a:ln>
                  <a:noFill/>
                </a:ln>
                <a:solidFill>
                  <a:srgbClr val="FFFFFF"/>
                </a:solidFill>
                <a:effectLst/>
                <a:uLnTx/>
                <a:uFillTx/>
                <a:latin typeface="HGPｺﾞｼｯｸE" pitchFamily="50" charset="-128"/>
                <a:ea typeface="HGPｺﾞｼｯｸE" pitchFamily="50" charset="-128"/>
                <a:cs typeface="+mj-cs"/>
              </a:rPr>
              <a:t>５－２．地図資産・</a:t>
            </a:r>
            <a:r>
              <a:rPr kumimoji="1" lang="en-US" altLang="ja-JP" sz="3200" b="0" i="0" u="none" strike="noStrike" kern="0" cap="none" spc="0" normalizeH="0" baseline="0" noProof="0" dirty="0" smtClean="0">
                <a:ln>
                  <a:noFill/>
                </a:ln>
                <a:solidFill>
                  <a:srgbClr val="FFFFFF"/>
                </a:solidFill>
                <a:effectLst/>
                <a:uLnTx/>
                <a:uFillTx/>
                <a:latin typeface="HGPｺﾞｼｯｸE" pitchFamily="50" charset="-128"/>
                <a:ea typeface="HGPｺﾞｼｯｸE" pitchFamily="50" charset="-128"/>
                <a:cs typeface="+mj-cs"/>
              </a:rPr>
              <a:t>GIS</a:t>
            </a:r>
            <a:r>
              <a:rPr lang="ja-JP" altLang="en-US" sz="3200" kern="0" dirty="0" smtClean="0">
                <a:solidFill>
                  <a:srgbClr val="FFFFFF"/>
                </a:solidFill>
              </a:rPr>
              <a:t>等にかかる</a:t>
            </a:r>
            <a:r>
              <a:rPr kumimoji="1" lang="ja-JP" altLang="en-US" sz="3200" b="0" i="0" u="none" strike="noStrike" kern="0" cap="none" spc="0" normalizeH="0" baseline="0" noProof="0" dirty="0" smtClean="0">
                <a:ln>
                  <a:noFill/>
                </a:ln>
                <a:solidFill>
                  <a:srgbClr val="FFFFFF"/>
                </a:solidFill>
                <a:effectLst/>
                <a:uLnTx/>
                <a:uFillTx/>
                <a:latin typeface="HGPｺﾞｼｯｸE" pitchFamily="50" charset="-128"/>
                <a:ea typeface="HGPｺﾞｼｯｸE" pitchFamily="50" charset="-128"/>
                <a:cs typeface="+mj-cs"/>
              </a:rPr>
              <a:t>調査結果</a:t>
            </a:r>
          </a:p>
        </p:txBody>
      </p:sp>
      <p:sp>
        <p:nvSpPr>
          <p:cNvPr id="11" name="テキスト ボックス 10"/>
          <p:cNvSpPr txBox="1"/>
          <p:nvPr/>
        </p:nvSpPr>
        <p:spPr>
          <a:xfrm>
            <a:off x="5799690" y="3047698"/>
            <a:ext cx="2909289" cy="1169551"/>
          </a:xfrm>
          <a:prstGeom prst="rect">
            <a:avLst/>
          </a:prstGeom>
          <a:noFill/>
        </p:spPr>
        <p:txBody>
          <a:bodyPr wrap="square" rtlCol="0">
            <a:spAutoFit/>
          </a:bodyPr>
          <a:lstStyle/>
          <a:p>
            <a:pPr algn="l"/>
            <a:r>
              <a:rPr lang="ja-JP" altLang="en-US" sz="1400" dirty="0" smtClean="0">
                <a:latin typeface="Meiryo UI" panose="020B0604030504040204" pitchFamily="50" charset="-128"/>
                <a:ea typeface="Meiryo UI" panose="020B0604030504040204" pitchFamily="50" charset="-128"/>
                <a:cs typeface="Meiryo UI" panose="020B0604030504040204" pitchFamily="50" charset="-128"/>
              </a:rPr>
              <a:t>・全般</a:t>
            </a:r>
            <a:r>
              <a:rPr lang="ja-JP" altLang="en-US" sz="1400" dirty="0">
                <a:latin typeface="Meiryo UI" panose="020B0604030504040204" pitchFamily="50" charset="-128"/>
                <a:ea typeface="Meiryo UI" panose="020B0604030504040204" pitchFamily="50" charset="-128"/>
                <a:cs typeface="Meiryo UI" panose="020B0604030504040204" pitchFamily="50" charset="-128"/>
              </a:rPr>
              <a:t>に共有</a:t>
            </a:r>
            <a:r>
              <a:rPr lang="en-US" altLang="ja-JP" sz="1400" dirty="0">
                <a:latin typeface="Meiryo UI" panose="020B0604030504040204" pitchFamily="50" charset="-128"/>
                <a:ea typeface="Meiryo UI" panose="020B0604030504040204" pitchFamily="50" charset="-128"/>
                <a:cs typeface="Meiryo UI" panose="020B0604030504040204" pitchFamily="50" charset="-128"/>
              </a:rPr>
              <a:t>DM</a:t>
            </a:r>
            <a:r>
              <a:rPr lang="ja-JP" altLang="en-US" sz="1400" dirty="0">
                <a:latin typeface="Meiryo UI" panose="020B0604030504040204" pitchFamily="50" charset="-128"/>
                <a:ea typeface="Meiryo UI" panose="020B0604030504040204" pitchFamily="50" charset="-128"/>
                <a:cs typeface="Meiryo UI" panose="020B0604030504040204" pitchFamily="50" charset="-128"/>
              </a:rPr>
              <a:t>の</a:t>
            </a:r>
            <a:r>
              <a:rPr lang="ja-JP" altLang="en-US" sz="1400" dirty="0" smtClean="0">
                <a:latin typeface="Meiryo UI" panose="020B0604030504040204" pitchFamily="50" charset="-128"/>
                <a:ea typeface="Meiryo UI" panose="020B0604030504040204" pitchFamily="50" charset="-128"/>
                <a:cs typeface="Meiryo UI" panose="020B0604030504040204" pitchFamily="50" charset="-128"/>
              </a:rPr>
              <a:t>利用割合は増加傾向にある</a:t>
            </a:r>
            <a:endParaRPr lang="en-US" altLang="ja-JP" sz="1400" dirty="0" smtClean="0">
              <a:latin typeface="Meiryo UI" panose="020B0604030504040204" pitchFamily="50" charset="-128"/>
              <a:ea typeface="Meiryo UI" panose="020B0604030504040204" pitchFamily="50" charset="-128"/>
              <a:cs typeface="Meiryo UI" panose="020B0604030504040204" pitchFamily="50" charset="-128"/>
            </a:endParaRPr>
          </a:p>
          <a:p>
            <a:pPr algn="l"/>
            <a:r>
              <a:rPr lang="ja-JP" altLang="en-US" sz="1400" dirty="0" smtClean="0">
                <a:latin typeface="Meiryo UI" panose="020B0604030504040204" pitchFamily="50" charset="-128"/>
                <a:ea typeface="Meiryo UI" panose="020B0604030504040204" pitchFamily="50" charset="-128"/>
                <a:cs typeface="Meiryo UI" panose="020B0604030504040204" pitchFamily="50" charset="-128"/>
              </a:rPr>
              <a:t>・電子化済の主題における共有</a:t>
            </a:r>
            <a:r>
              <a:rPr lang="en-US" altLang="ja-JP" sz="1400" dirty="0" smtClean="0">
                <a:latin typeface="Meiryo UI" panose="020B0604030504040204" pitchFamily="50" charset="-128"/>
                <a:ea typeface="Meiryo UI" panose="020B0604030504040204" pitchFamily="50" charset="-128"/>
                <a:cs typeface="Meiryo UI" panose="020B0604030504040204" pitchFamily="50" charset="-128"/>
              </a:rPr>
              <a:t>DM</a:t>
            </a:r>
            <a:r>
              <a:rPr lang="ja-JP" altLang="en-US" sz="1400" dirty="0" smtClean="0">
                <a:latin typeface="Meiryo UI" panose="020B0604030504040204" pitchFamily="50" charset="-128"/>
                <a:ea typeface="Meiryo UI" panose="020B0604030504040204" pitchFamily="50" charset="-128"/>
                <a:cs typeface="Meiryo UI" panose="020B0604030504040204" pitchFamily="50" charset="-128"/>
              </a:rPr>
              <a:t>の利用割合は</a:t>
            </a:r>
            <a:r>
              <a:rPr lang="ja-JP" altLang="en-US" sz="1400" kern="0" dirty="0">
                <a:solidFill>
                  <a:srgbClr val="000000"/>
                </a:solidFill>
              </a:rPr>
              <a:t>　</a:t>
            </a:r>
            <a:r>
              <a:rPr lang="en-US" altLang="ja-JP" sz="1400" kern="0" dirty="0">
                <a:solidFill>
                  <a:srgbClr val="000000"/>
                </a:solidFill>
              </a:rPr>
              <a:t>91</a:t>
            </a:r>
            <a:r>
              <a:rPr lang="ja-JP" altLang="en-US" sz="1400" kern="0" dirty="0" smtClean="0">
                <a:solidFill>
                  <a:srgbClr val="000000"/>
                </a:solidFill>
              </a:rPr>
              <a:t>％（</a:t>
            </a:r>
            <a:r>
              <a:rPr lang="en-US" altLang="ja-JP" sz="1400" kern="0" dirty="0">
                <a:solidFill>
                  <a:srgbClr val="000000"/>
                </a:solidFill>
              </a:rPr>
              <a:t> 96/106</a:t>
            </a:r>
            <a:r>
              <a:rPr lang="ja-JP" altLang="en-US" sz="1400" kern="0" dirty="0">
                <a:solidFill>
                  <a:srgbClr val="000000"/>
                </a:solidFill>
              </a:rPr>
              <a:t>件</a:t>
            </a:r>
            <a:r>
              <a:rPr lang="ja-JP" altLang="en-US" sz="1400" kern="0" dirty="0" smtClean="0">
                <a:solidFill>
                  <a:srgbClr val="000000"/>
                </a:solidFill>
              </a:rPr>
              <a:t>）</a:t>
            </a:r>
            <a:endParaRPr lang="en-US" altLang="ja-JP" sz="1400" dirty="0" smtClean="0">
              <a:latin typeface="Meiryo UI" panose="020B0604030504040204" pitchFamily="50" charset="-128"/>
              <a:ea typeface="Meiryo UI" panose="020B0604030504040204" pitchFamily="50" charset="-128"/>
              <a:cs typeface="Meiryo UI" panose="020B0604030504040204" pitchFamily="50" charset="-128"/>
            </a:endParaRPr>
          </a:p>
          <a:p>
            <a:pPr algn="l"/>
            <a:endParaRPr lang="en-US" altLang="ja-JP" sz="1400" dirty="0" smtClean="0">
              <a:latin typeface="Meiryo UI" panose="020B0604030504040204" pitchFamily="50" charset="-128"/>
              <a:ea typeface="Meiryo UI" panose="020B0604030504040204" pitchFamily="50" charset="-128"/>
              <a:cs typeface="Meiryo UI" panose="020B0604030504040204" pitchFamily="50" charset="-128"/>
            </a:endParaRPr>
          </a:p>
        </p:txBody>
      </p:sp>
      <p:sp>
        <p:nvSpPr>
          <p:cNvPr id="12" name="テキスト ボックス 11"/>
          <p:cNvSpPr txBox="1"/>
          <p:nvPr/>
        </p:nvSpPr>
        <p:spPr>
          <a:xfrm>
            <a:off x="611560" y="1753071"/>
            <a:ext cx="5112568" cy="307777"/>
          </a:xfrm>
          <a:prstGeom prst="rect">
            <a:avLst/>
          </a:prstGeom>
          <a:noFill/>
        </p:spPr>
        <p:txBody>
          <a:bodyPr wrap="square" rtlCol="0">
            <a:spAutoFit/>
          </a:bodyPr>
          <a:lstStyle/>
          <a:p>
            <a:pPr algn="l"/>
            <a:r>
              <a:rPr lang="ja-JP" altLang="en-US" sz="1400" dirty="0" smtClean="0">
                <a:latin typeface="Meiryo UI" panose="020B0604030504040204" pitchFamily="50" charset="-128"/>
                <a:ea typeface="Meiryo UI" panose="020B0604030504040204" pitchFamily="50" charset="-128"/>
                <a:cs typeface="Meiryo UI" panose="020B0604030504040204" pitchFamily="50" charset="-128"/>
              </a:rPr>
              <a:t>○主題データ毎の共有</a:t>
            </a:r>
            <a:r>
              <a:rPr lang="en-US" altLang="ja-JP" sz="1400" dirty="0" smtClean="0">
                <a:latin typeface="Meiryo UI" panose="020B0604030504040204" pitchFamily="50" charset="-128"/>
                <a:ea typeface="Meiryo UI" panose="020B0604030504040204" pitchFamily="50" charset="-128"/>
                <a:cs typeface="Meiryo UI" panose="020B0604030504040204" pitchFamily="50" charset="-128"/>
              </a:rPr>
              <a:t>DM</a:t>
            </a:r>
            <a:r>
              <a:rPr lang="ja-JP" altLang="en-US" sz="1400" dirty="0" smtClean="0">
                <a:latin typeface="Meiryo UI" panose="020B0604030504040204" pitchFamily="50" charset="-128"/>
                <a:ea typeface="Meiryo UI" panose="020B0604030504040204" pitchFamily="50" charset="-128"/>
                <a:cs typeface="Meiryo UI" panose="020B0604030504040204" pitchFamily="50" charset="-128"/>
              </a:rPr>
              <a:t>利用の割合</a:t>
            </a:r>
            <a:endParaRPr kumimoji="1" lang="ja-JP" altLang="en-US" sz="14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3" name="テキスト ボックス 12"/>
          <p:cNvSpPr txBox="1"/>
          <p:nvPr/>
        </p:nvSpPr>
        <p:spPr>
          <a:xfrm>
            <a:off x="611560" y="6428501"/>
            <a:ext cx="3444400" cy="246221"/>
          </a:xfrm>
          <a:prstGeom prst="rect">
            <a:avLst/>
          </a:prstGeom>
          <a:noFill/>
        </p:spPr>
        <p:txBody>
          <a:bodyPr wrap="square" rtlCol="0">
            <a:spAutoFit/>
          </a:bodyPr>
          <a:lstStyle/>
          <a:p>
            <a:pPr algn="l"/>
            <a:r>
              <a:rPr lang="en-US" altLang="ja-JP" sz="1000" dirty="0" smtClean="0">
                <a:latin typeface="Meiryo UI" panose="020B0604030504040204" pitchFamily="50" charset="-128"/>
                <a:ea typeface="Meiryo UI" panose="020B0604030504040204" pitchFamily="50" charset="-128"/>
                <a:cs typeface="Meiryo UI" panose="020B0604030504040204" pitchFamily="50" charset="-128"/>
              </a:rPr>
              <a:t>※</a:t>
            </a:r>
            <a:r>
              <a:rPr lang="ja-JP" altLang="en-US" sz="1000" dirty="0" smtClean="0">
                <a:latin typeface="Meiryo UI" panose="020B0604030504040204" pitchFamily="50" charset="-128"/>
                <a:ea typeface="Meiryo UI" panose="020B0604030504040204" pitchFamily="50" charset="-128"/>
                <a:cs typeface="Meiryo UI" panose="020B0604030504040204" pitchFamily="50" charset="-128"/>
              </a:rPr>
              <a:t>整備自治体数が</a:t>
            </a:r>
            <a:r>
              <a:rPr lang="en-US" altLang="ja-JP" sz="1000" dirty="0" smtClean="0">
                <a:latin typeface="Meiryo UI" panose="020B0604030504040204" pitchFamily="50" charset="-128"/>
                <a:ea typeface="Meiryo UI" panose="020B0604030504040204" pitchFamily="50" charset="-128"/>
                <a:cs typeface="Meiryo UI" panose="020B0604030504040204" pitchFamily="50" charset="-128"/>
              </a:rPr>
              <a:t>5</a:t>
            </a:r>
            <a:r>
              <a:rPr lang="ja-JP" altLang="en-US" sz="1000" dirty="0" smtClean="0">
                <a:latin typeface="Meiryo UI" panose="020B0604030504040204" pitchFamily="50" charset="-128"/>
                <a:ea typeface="Meiryo UI" panose="020B0604030504040204" pitchFamily="50" charset="-128"/>
                <a:cs typeface="Meiryo UI" panose="020B0604030504040204" pitchFamily="50" charset="-128"/>
              </a:rPr>
              <a:t>未満の主題は除外して表示</a:t>
            </a:r>
            <a:endParaRPr kumimoji="1" lang="ja-JP" altLang="en-US" sz="1000" dirty="0">
              <a:latin typeface="Meiryo UI" panose="020B0604030504040204" pitchFamily="50" charset="-128"/>
              <a:ea typeface="Meiryo UI" panose="020B0604030504040204" pitchFamily="50" charset="-128"/>
              <a:cs typeface="Meiryo UI" panose="020B0604030504040204" pitchFamily="50" charset="-128"/>
            </a:endParaRPr>
          </a:p>
        </p:txBody>
      </p:sp>
      <p:pic>
        <p:nvPicPr>
          <p:cNvPr id="1026"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83569" y="2160256"/>
            <a:ext cx="5116122" cy="4276622"/>
          </a:xfrm>
          <a:prstGeom prst="rect">
            <a:avLst/>
          </a:prstGeom>
          <a:noFill/>
          <a:ln w="9525">
            <a:solidFill>
              <a:schemeClr val="bg1">
                <a:lumMod val="85000"/>
              </a:schemeClr>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4" name="角丸四角形 3"/>
          <p:cNvSpPr>
            <a:spLocks noChangeArrowheads="1"/>
          </p:cNvSpPr>
          <p:nvPr/>
        </p:nvSpPr>
        <p:spPr bwMode="auto">
          <a:xfrm>
            <a:off x="515395" y="908720"/>
            <a:ext cx="8177982" cy="646986"/>
          </a:xfrm>
          <a:prstGeom prst="roundRect">
            <a:avLst>
              <a:gd name="adj" fmla="val 16667"/>
            </a:avLst>
          </a:prstGeom>
          <a:solidFill>
            <a:schemeClr val="accent1"/>
          </a:solidFill>
          <a:ln>
            <a:noFill/>
          </a:ln>
          <a:extLst>
            <a:ext uri="{91240B29-F687-4F45-9708-019B960494DF}">
              <a14:hiddenLine xmlns:a14="http://schemas.microsoft.com/office/drawing/2010/main" w="28575" algn="ctr">
                <a:solidFill>
                  <a:srgbClr val="000000"/>
                </a:solidFill>
                <a:round/>
                <a:headEnd/>
                <a:tailEnd/>
              </a14:hiddenLine>
            </a:ext>
          </a:extLst>
        </p:spPr>
        <p:txBody>
          <a:bodyPr wrap="square">
            <a:spAutoFit/>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eaLnBrk="1" hangingPunct="1">
              <a:spcBef>
                <a:spcPct val="0"/>
              </a:spcBef>
              <a:buClrTx/>
              <a:buFontTx/>
              <a:buNone/>
            </a:pPr>
            <a:r>
              <a:rPr lang="ja-JP" altLang="en-US" sz="1600" b="1" dirty="0" smtClean="0">
                <a:solidFill>
                  <a:srgbClr val="000000"/>
                </a:solidFill>
                <a:latin typeface="Meiryo UI" pitchFamily="50" charset="-128"/>
                <a:ea typeface="Meiryo UI" pitchFamily="50" charset="-128"/>
                <a:cs typeface="Meiryo UI" pitchFamily="50" charset="-128"/>
              </a:rPr>
              <a:t>様式２</a:t>
            </a:r>
            <a:r>
              <a:rPr lang="ja-JP" altLang="en-US" sz="1600" b="1" dirty="0">
                <a:solidFill>
                  <a:srgbClr val="000000"/>
                </a:solidFill>
                <a:latin typeface="Meiryo UI" pitchFamily="50" charset="-128"/>
                <a:ea typeface="Meiryo UI" pitchFamily="50" charset="-128"/>
                <a:cs typeface="Meiryo UI" pitchFamily="50" charset="-128"/>
              </a:rPr>
              <a:t>　共有デジタル地図の利活用状況</a:t>
            </a:r>
            <a:r>
              <a:rPr lang="ja-JP" altLang="en-US" sz="1600" b="1" dirty="0" smtClean="0">
                <a:solidFill>
                  <a:srgbClr val="000000"/>
                </a:solidFill>
                <a:latin typeface="Meiryo UI" pitchFamily="50" charset="-128"/>
                <a:ea typeface="Meiryo UI" pitchFamily="50" charset="-128"/>
                <a:cs typeface="Meiryo UI" pitchFamily="50" charset="-128"/>
              </a:rPr>
              <a:t>調査</a:t>
            </a:r>
            <a:endParaRPr lang="en-US" altLang="ja-JP" sz="1600" b="1" dirty="0" smtClean="0">
              <a:solidFill>
                <a:srgbClr val="000000"/>
              </a:solidFill>
              <a:latin typeface="Meiryo UI" pitchFamily="50" charset="-128"/>
              <a:ea typeface="Meiryo UI" pitchFamily="50" charset="-128"/>
              <a:cs typeface="Meiryo UI" pitchFamily="50" charset="-128"/>
            </a:endParaRPr>
          </a:p>
          <a:p>
            <a:pPr eaLnBrk="1" hangingPunct="1">
              <a:spcBef>
                <a:spcPct val="0"/>
              </a:spcBef>
              <a:buClrTx/>
              <a:buNone/>
            </a:pPr>
            <a:r>
              <a:rPr lang="en-US" altLang="ja-JP" sz="1600" dirty="0">
                <a:solidFill>
                  <a:srgbClr val="000000"/>
                </a:solidFill>
                <a:latin typeface="Meiryo UI" pitchFamily="50" charset="-128"/>
                <a:ea typeface="Meiryo UI" pitchFamily="50" charset="-128"/>
                <a:cs typeface="Meiryo UI" pitchFamily="50" charset="-128"/>
              </a:rPr>
              <a:t>[</a:t>
            </a:r>
            <a:r>
              <a:rPr lang="ja-JP" altLang="en-US" sz="1600" dirty="0">
                <a:solidFill>
                  <a:srgbClr val="000000"/>
                </a:solidFill>
                <a:latin typeface="Meiryo UI" pitchFamily="50" charset="-128"/>
                <a:ea typeface="Meiryo UI" pitchFamily="50" charset="-128"/>
                <a:cs typeface="Meiryo UI" pitchFamily="50" charset="-128"/>
              </a:rPr>
              <a:t>設問１</a:t>
            </a:r>
            <a:r>
              <a:rPr lang="en-US" altLang="ja-JP" sz="1600" dirty="0">
                <a:solidFill>
                  <a:srgbClr val="000000"/>
                </a:solidFill>
                <a:latin typeface="Meiryo UI" pitchFamily="50" charset="-128"/>
                <a:ea typeface="Meiryo UI" pitchFamily="50" charset="-128"/>
                <a:cs typeface="Meiryo UI" pitchFamily="50" charset="-128"/>
              </a:rPr>
              <a:t>]</a:t>
            </a:r>
            <a:r>
              <a:rPr lang="ja-JP" altLang="en-US" sz="1600" dirty="0">
                <a:solidFill>
                  <a:srgbClr val="000000"/>
                </a:solidFill>
                <a:latin typeface="Meiryo UI" pitchFamily="50" charset="-128"/>
                <a:ea typeface="Meiryo UI" pitchFamily="50" charset="-128"/>
                <a:cs typeface="Meiryo UI" pitchFamily="50" charset="-128"/>
              </a:rPr>
              <a:t>　共有デジタル地図の主題データへの利</a:t>
            </a:r>
            <a:r>
              <a:rPr lang="ja-JP" altLang="en-US" sz="1600" dirty="0" smtClean="0">
                <a:solidFill>
                  <a:srgbClr val="000000"/>
                </a:solidFill>
                <a:latin typeface="Meiryo UI" pitchFamily="50" charset="-128"/>
                <a:ea typeface="Meiryo UI" pitchFamily="50" charset="-128"/>
                <a:cs typeface="Meiryo UI" pitchFamily="50" charset="-128"/>
              </a:rPr>
              <a:t>活用状況</a:t>
            </a:r>
            <a:endParaRPr lang="en-US" altLang="ja-JP" sz="1600" dirty="0">
              <a:solidFill>
                <a:srgbClr val="000000"/>
              </a:solidFill>
              <a:latin typeface="Meiryo UI" pitchFamily="50" charset="-128"/>
              <a:ea typeface="Meiryo UI" pitchFamily="50" charset="-128"/>
              <a:cs typeface="Meiryo UI" pitchFamily="50" charset="-128"/>
            </a:endParaRPr>
          </a:p>
        </p:txBody>
      </p:sp>
    </p:spTree>
    <p:extLst>
      <p:ext uri="{BB962C8B-B14F-4D97-AF65-F5344CB8AC3E}">
        <p14:creationId xmlns:p14="http://schemas.microsoft.com/office/powerpoint/2010/main" val="1555007553"/>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6"/>
          <p:cNvSpPr txBox="1">
            <a:spLocks noGrp="1" noChangeArrowheads="1"/>
          </p:cNvSpPr>
          <p:nvPr/>
        </p:nvSpPr>
        <p:spPr bwMode="auto">
          <a:xfrm>
            <a:off x="6553200" y="6381750"/>
            <a:ext cx="21336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rgbClr val="006666"/>
              </a:buClr>
              <a:buFont typeface="Wingdings" panose="05000000000000000000" pitchFamily="2" charset="2"/>
              <a:buChar char="n"/>
              <a:defRPr kumimoji="1" sz="3200">
                <a:solidFill>
                  <a:schemeClr val="tx1"/>
                </a:solidFill>
                <a:latin typeface="HGPｺﾞｼｯｸE" panose="020B0900000000000000" pitchFamily="50" charset="-128"/>
                <a:ea typeface="HGPｺﾞｼｯｸE" panose="020B0900000000000000" pitchFamily="50" charset="-128"/>
              </a:defRPr>
            </a:lvl1pPr>
            <a:lvl2pPr marL="742950" indent="-285750">
              <a:spcBef>
                <a:spcPct val="20000"/>
              </a:spcBef>
              <a:buClr>
                <a:srgbClr val="669900"/>
              </a:buClr>
              <a:buFont typeface="Wingdings" panose="05000000000000000000" pitchFamily="2" charset="2"/>
              <a:buChar char="l"/>
              <a:defRPr kumimoji="1" sz="2800">
                <a:solidFill>
                  <a:schemeClr val="tx1"/>
                </a:solidFill>
                <a:latin typeface="HGPｺﾞｼｯｸE" panose="020B0900000000000000" pitchFamily="50" charset="-128"/>
                <a:ea typeface="HGPｺﾞｼｯｸE" panose="020B0900000000000000" pitchFamily="50" charset="-128"/>
              </a:defRPr>
            </a:lvl2pPr>
            <a:lvl3pPr marL="1143000" indent="-228600">
              <a:spcBef>
                <a:spcPct val="20000"/>
              </a:spcBef>
              <a:buClr>
                <a:srgbClr val="FF3300"/>
              </a:buClr>
              <a:buFont typeface="Wingdings" panose="05000000000000000000" pitchFamily="2" charset="2"/>
              <a:buChar char="ª"/>
              <a:defRPr kumimoji="1" sz="2400">
                <a:solidFill>
                  <a:schemeClr val="tx1"/>
                </a:solidFill>
                <a:latin typeface="HGPｺﾞｼｯｸE" panose="020B0900000000000000" pitchFamily="50" charset="-128"/>
                <a:ea typeface="HGPｺﾞｼｯｸE" panose="020B0900000000000000" pitchFamily="50" charset="-128"/>
              </a:defRPr>
            </a:lvl3pPr>
            <a:lvl4pPr marL="1600200" indent="-228600">
              <a:spcBef>
                <a:spcPct val="20000"/>
              </a:spcBef>
              <a:buFont typeface="Wingdings" panose="05000000000000000000" pitchFamily="2" charset="2"/>
              <a:buChar char="ü"/>
              <a:defRPr kumimoji="1" sz="2000">
                <a:solidFill>
                  <a:schemeClr val="tx1"/>
                </a:solidFill>
                <a:latin typeface="HGPｺﾞｼｯｸE" panose="020B0900000000000000" pitchFamily="50" charset="-128"/>
                <a:ea typeface="HGPｺﾞｼｯｸE" panose="020B0900000000000000" pitchFamily="50" charset="-128"/>
              </a:defRPr>
            </a:lvl4pPr>
            <a:lvl5pPr marL="2057400" indent="-228600">
              <a:spcBef>
                <a:spcPct val="20000"/>
              </a:spcBef>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5pPr>
            <a:lvl6pPr marL="25146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6pPr>
            <a:lvl7pPr marL="29718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7pPr>
            <a:lvl8pPr marL="34290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8pPr>
            <a:lvl9pPr marL="38862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6B9784C2-C438-4BB6-967B-96FB6F3351D2}" type="slidenum">
              <a:rPr kumimoji="1" lang="en-US" altLang="ja-JP" sz="1400" b="0" i="0" u="none" strike="noStrike" kern="1200" cap="none" spc="0" normalizeH="0" baseline="0" noProof="0">
                <a:ln>
                  <a:noFill/>
                </a:ln>
                <a:solidFill>
                  <a:srgbClr val="000000"/>
                </a:solidFill>
                <a:effectLst/>
                <a:uLnTx/>
                <a:uFillTx/>
                <a:latin typeface="HGPｺﾞｼｯｸE" panose="020B0900000000000000" pitchFamily="50" charset="-128"/>
                <a:ea typeface="HGPｺﾞｼｯｸE" panose="020B0900000000000000" pitchFamily="50" charset="-128"/>
                <a:cs typeface="+mn-cs"/>
              </a:rPr>
              <a:pPr marL="0" marR="0" lvl="0" indent="0" algn="r" defTabSz="914400" rtl="0" eaLnBrk="1" fontAlgn="base" latinLnBrk="0" hangingPunct="1">
                <a:lnSpc>
                  <a:spcPct val="100000"/>
                </a:lnSpc>
                <a:spcBef>
                  <a:spcPct val="0"/>
                </a:spcBef>
                <a:spcAft>
                  <a:spcPct val="0"/>
                </a:spcAft>
                <a:buClrTx/>
                <a:buSzTx/>
                <a:buFontTx/>
                <a:buNone/>
                <a:tabLst/>
                <a:defRPr/>
              </a:pPr>
              <a:t>36</a:t>
            </a:fld>
            <a:endParaRPr kumimoji="1" lang="en-US" altLang="ja-JP" sz="1400" b="0" i="0" u="none" strike="noStrike" kern="1200" cap="none" spc="0" normalizeH="0" baseline="0" noProof="0">
              <a:ln>
                <a:noFill/>
              </a:ln>
              <a:solidFill>
                <a:srgbClr val="000000"/>
              </a:solidFill>
              <a:effectLst/>
              <a:uLnTx/>
              <a:uFillTx/>
              <a:latin typeface="HGPｺﾞｼｯｸE" panose="020B0900000000000000" pitchFamily="50" charset="-128"/>
              <a:ea typeface="HGPｺﾞｼｯｸE" panose="020B0900000000000000" pitchFamily="50" charset="-128"/>
              <a:cs typeface="+mn-cs"/>
            </a:endParaRPr>
          </a:p>
        </p:txBody>
      </p:sp>
      <p:sp>
        <p:nvSpPr>
          <p:cNvPr id="75779" name="Rectangle 6"/>
          <p:cNvSpPr txBox="1">
            <a:spLocks noGrp="1" noChangeArrowheads="1"/>
          </p:cNvSpPr>
          <p:nvPr/>
        </p:nvSpPr>
        <p:spPr bwMode="auto">
          <a:xfrm>
            <a:off x="6553200" y="6381750"/>
            <a:ext cx="21336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rgbClr val="006666"/>
              </a:buClr>
              <a:buFont typeface="Wingdings" panose="05000000000000000000" pitchFamily="2" charset="2"/>
              <a:buChar char="n"/>
              <a:defRPr kumimoji="1" sz="3200">
                <a:solidFill>
                  <a:schemeClr val="tx1"/>
                </a:solidFill>
                <a:latin typeface="HGPｺﾞｼｯｸE" panose="020B0900000000000000" pitchFamily="50" charset="-128"/>
                <a:ea typeface="HGPｺﾞｼｯｸE" panose="020B0900000000000000" pitchFamily="50" charset="-128"/>
              </a:defRPr>
            </a:lvl1pPr>
            <a:lvl2pPr marL="742950" indent="-285750">
              <a:spcBef>
                <a:spcPct val="20000"/>
              </a:spcBef>
              <a:buClr>
                <a:srgbClr val="669900"/>
              </a:buClr>
              <a:buFont typeface="Wingdings" panose="05000000000000000000" pitchFamily="2" charset="2"/>
              <a:buChar char="l"/>
              <a:defRPr kumimoji="1" sz="2800">
                <a:solidFill>
                  <a:schemeClr val="tx1"/>
                </a:solidFill>
                <a:latin typeface="HGPｺﾞｼｯｸE" panose="020B0900000000000000" pitchFamily="50" charset="-128"/>
                <a:ea typeface="HGPｺﾞｼｯｸE" panose="020B0900000000000000" pitchFamily="50" charset="-128"/>
              </a:defRPr>
            </a:lvl2pPr>
            <a:lvl3pPr marL="1143000" indent="-228600">
              <a:spcBef>
                <a:spcPct val="20000"/>
              </a:spcBef>
              <a:buClr>
                <a:srgbClr val="FF3300"/>
              </a:buClr>
              <a:buFont typeface="Wingdings" panose="05000000000000000000" pitchFamily="2" charset="2"/>
              <a:buChar char="ª"/>
              <a:defRPr kumimoji="1" sz="2400">
                <a:solidFill>
                  <a:schemeClr val="tx1"/>
                </a:solidFill>
                <a:latin typeface="HGPｺﾞｼｯｸE" panose="020B0900000000000000" pitchFamily="50" charset="-128"/>
                <a:ea typeface="HGPｺﾞｼｯｸE" panose="020B0900000000000000" pitchFamily="50" charset="-128"/>
              </a:defRPr>
            </a:lvl3pPr>
            <a:lvl4pPr marL="1600200" indent="-228600">
              <a:spcBef>
                <a:spcPct val="20000"/>
              </a:spcBef>
              <a:buFont typeface="Wingdings" panose="05000000000000000000" pitchFamily="2" charset="2"/>
              <a:buChar char="ü"/>
              <a:defRPr kumimoji="1" sz="2000">
                <a:solidFill>
                  <a:schemeClr val="tx1"/>
                </a:solidFill>
                <a:latin typeface="HGPｺﾞｼｯｸE" panose="020B0900000000000000" pitchFamily="50" charset="-128"/>
                <a:ea typeface="HGPｺﾞｼｯｸE" panose="020B0900000000000000" pitchFamily="50" charset="-128"/>
              </a:defRPr>
            </a:lvl4pPr>
            <a:lvl5pPr marL="2057400" indent="-228600">
              <a:spcBef>
                <a:spcPct val="20000"/>
              </a:spcBef>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5pPr>
            <a:lvl6pPr marL="25146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6pPr>
            <a:lvl7pPr marL="29718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7pPr>
            <a:lvl8pPr marL="34290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8pPr>
            <a:lvl9pPr marL="38862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D525762D-8633-4435-A2DC-7EA30A9A1568}" type="slidenum">
              <a:rPr kumimoji="1" lang="en-US" altLang="ja-JP" sz="1400" b="0" i="0" u="none" strike="noStrike" kern="1200" cap="none" spc="0" normalizeH="0" baseline="0" noProof="0">
                <a:ln>
                  <a:noFill/>
                </a:ln>
                <a:solidFill>
                  <a:srgbClr val="000000"/>
                </a:solidFill>
                <a:effectLst/>
                <a:uLnTx/>
                <a:uFillTx/>
                <a:latin typeface="HGPｺﾞｼｯｸE" panose="020B0900000000000000" pitchFamily="50" charset="-128"/>
                <a:ea typeface="HGPｺﾞｼｯｸE" panose="020B0900000000000000" pitchFamily="50" charset="-128"/>
                <a:cs typeface="+mn-cs"/>
              </a:rPr>
              <a:pPr marL="0" marR="0" lvl="0" indent="0" algn="r" defTabSz="914400" rtl="0" eaLnBrk="1" fontAlgn="base" latinLnBrk="0" hangingPunct="1">
                <a:lnSpc>
                  <a:spcPct val="100000"/>
                </a:lnSpc>
                <a:spcBef>
                  <a:spcPct val="0"/>
                </a:spcBef>
                <a:spcAft>
                  <a:spcPct val="0"/>
                </a:spcAft>
                <a:buClrTx/>
                <a:buSzTx/>
                <a:buFontTx/>
                <a:buNone/>
                <a:tabLst/>
                <a:defRPr/>
              </a:pPr>
              <a:t>36</a:t>
            </a:fld>
            <a:endParaRPr kumimoji="1" lang="en-US" altLang="ja-JP" sz="1400" b="0" i="0" u="none" strike="noStrike" kern="1200" cap="none" spc="0" normalizeH="0" baseline="0" noProof="0">
              <a:ln>
                <a:noFill/>
              </a:ln>
              <a:solidFill>
                <a:srgbClr val="000000"/>
              </a:solidFill>
              <a:effectLst/>
              <a:uLnTx/>
              <a:uFillTx/>
              <a:latin typeface="HGPｺﾞｼｯｸE" panose="020B0900000000000000" pitchFamily="50" charset="-128"/>
              <a:ea typeface="HGPｺﾞｼｯｸE" panose="020B0900000000000000" pitchFamily="50" charset="-128"/>
              <a:cs typeface="+mn-cs"/>
            </a:endParaRPr>
          </a:p>
        </p:txBody>
      </p:sp>
      <p:sp>
        <p:nvSpPr>
          <p:cNvPr id="6" name="Rectangle 27"/>
          <p:cNvSpPr txBox="1">
            <a:spLocks noChangeArrowheads="1"/>
          </p:cNvSpPr>
          <p:nvPr/>
        </p:nvSpPr>
        <p:spPr bwMode="auto">
          <a:xfrm>
            <a:off x="153988" y="77788"/>
            <a:ext cx="8810625" cy="503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cs typeface="+mj-cs"/>
              </a:defRPr>
            </a:lvl1pPr>
            <a:lvl2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2pPr>
            <a:lvl3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3pPr>
            <a:lvl4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4pPr>
            <a:lvl5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5pPr>
            <a:lvl6pPr marL="457200" algn="ctr" rtl="0" eaLnBrk="1" fontAlgn="base" hangingPunct="1">
              <a:spcBef>
                <a:spcPct val="0"/>
              </a:spcBef>
              <a:spcAft>
                <a:spcPct val="0"/>
              </a:spcAft>
              <a:defRPr kumimoji="1" sz="3600">
                <a:solidFill>
                  <a:schemeClr val="bg1"/>
                </a:solidFill>
                <a:latin typeface="Arial" charset="0"/>
                <a:ea typeface="ＭＳ Ｐゴシック" pitchFamily="50" charset="-128"/>
              </a:defRPr>
            </a:lvl6pPr>
            <a:lvl7pPr marL="914400" algn="ctr" rtl="0" eaLnBrk="1" fontAlgn="base" hangingPunct="1">
              <a:spcBef>
                <a:spcPct val="0"/>
              </a:spcBef>
              <a:spcAft>
                <a:spcPct val="0"/>
              </a:spcAft>
              <a:defRPr kumimoji="1" sz="3600">
                <a:solidFill>
                  <a:schemeClr val="bg1"/>
                </a:solidFill>
                <a:latin typeface="Arial" charset="0"/>
                <a:ea typeface="ＭＳ Ｐゴシック" pitchFamily="50" charset="-128"/>
              </a:defRPr>
            </a:lvl7pPr>
            <a:lvl8pPr marL="1371600" algn="ctr" rtl="0" eaLnBrk="1" fontAlgn="base" hangingPunct="1">
              <a:spcBef>
                <a:spcPct val="0"/>
              </a:spcBef>
              <a:spcAft>
                <a:spcPct val="0"/>
              </a:spcAft>
              <a:defRPr kumimoji="1" sz="3600">
                <a:solidFill>
                  <a:schemeClr val="bg1"/>
                </a:solidFill>
                <a:latin typeface="Arial" charset="0"/>
                <a:ea typeface="ＭＳ Ｐゴシック" pitchFamily="50" charset="-128"/>
              </a:defRPr>
            </a:lvl8pPr>
            <a:lvl9pPr marL="1828800" algn="ctr" rtl="0" eaLnBrk="1" fontAlgn="base" hangingPunct="1">
              <a:spcBef>
                <a:spcPct val="0"/>
              </a:spcBef>
              <a:spcAft>
                <a:spcPct val="0"/>
              </a:spcAft>
              <a:defRPr kumimoji="1" sz="3600">
                <a:solidFill>
                  <a:schemeClr val="bg1"/>
                </a:solidFill>
                <a:latin typeface="Arial" charset="0"/>
                <a:ea typeface="ＭＳ Ｐゴシック" pitchFamily="50"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1" lang="ja-JP" altLang="en-US" sz="3200" b="0" i="0" u="none" strike="noStrike" kern="0" cap="none" spc="0" normalizeH="0" baseline="0" noProof="0" dirty="0" smtClean="0">
                <a:ln>
                  <a:noFill/>
                </a:ln>
                <a:solidFill>
                  <a:srgbClr val="FFFFFF"/>
                </a:solidFill>
                <a:effectLst/>
                <a:uLnTx/>
                <a:uFillTx/>
                <a:latin typeface="HGPｺﾞｼｯｸE" pitchFamily="50" charset="-128"/>
                <a:ea typeface="HGPｺﾞｼｯｸE" pitchFamily="50" charset="-128"/>
                <a:cs typeface="+mj-cs"/>
              </a:rPr>
              <a:t>５－２．地図資産・</a:t>
            </a:r>
            <a:r>
              <a:rPr kumimoji="1" lang="en-US" altLang="ja-JP" sz="3200" b="0" i="0" u="none" strike="noStrike" kern="0" cap="none" spc="0" normalizeH="0" baseline="0" noProof="0" dirty="0" smtClean="0">
                <a:ln>
                  <a:noFill/>
                </a:ln>
                <a:solidFill>
                  <a:srgbClr val="FFFFFF"/>
                </a:solidFill>
                <a:effectLst/>
                <a:uLnTx/>
                <a:uFillTx/>
                <a:latin typeface="HGPｺﾞｼｯｸE" pitchFamily="50" charset="-128"/>
                <a:ea typeface="HGPｺﾞｼｯｸE" pitchFamily="50" charset="-128"/>
                <a:cs typeface="+mj-cs"/>
              </a:rPr>
              <a:t>GIS</a:t>
            </a:r>
            <a:r>
              <a:rPr lang="ja-JP" altLang="en-US" sz="3200" kern="0" dirty="0" smtClean="0">
                <a:solidFill>
                  <a:srgbClr val="FFFFFF"/>
                </a:solidFill>
              </a:rPr>
              <a:t>等にかかる</a:t>
            </a:r>
            <a:r>
              <a:rPr kumimoji="1" lang="ja-JP" altLang="en-US" sz="3200" b="0" i="0" u="none" strike="noStrike" kern="0" cap="none" spc="0" normalizeH="0" baseline="0" noProof="0" dirty="0" smtClean="0">
                <a:ln>
                  <a:noFill/>
                </a:ln>
                <a:solidFill>
                  <a:srgbClr val="FFFFFF"/>
                </a:solidFill>
                <a:effectLst/>
                <a:uLnTx/>
                <a:uFillTx/>
                <a:latin typeface="HGPｺﾞｼｯｸE" pitchFamily="50" charset="-128"/>
                <a:ea typeface="HGPｺﾞｼｯｸE" pitchFamily="50" charset="-128"/>
                <a:cs typeface="+mj-cs"/>
              </a:rPr>
              <a:t>調査結果</a:t>
            </a:r>
          </a:p>
        </p:txBody>
      </p:sp>
      <p:sp>
        <p:nvSpPr>
          <p:cNvPr id="7" name="角丸四角形 3"/>
          <p:cNvSpPr>
            <a:spLocks noChangeArrowheads="1"/>
          </p:cNvSpPr>
          <p:nvPr/>
        </p:nvSpPr>
        <p:spPr bwMode="auto">
          <a:xfrm>
            <a:off x="515395" y="980728"/>
            <a:ext cx="8177982" cy="919401"/>
          </a:xfrm>
          <a:prstGeom prst="roundRect">
            <a:avLst>
              <a:gd name="adj" fmla="val 16667"/>
            </a:avLst>
          </a:prstGeom>
          <a:solidFill>
            <a:schemeClr val="accent1"/>
          </a:solidFill>
          <a:ln>
            <a:noFill/>
          </a:ln>
          <a:extLst>
            <a:ext uri="{91240B29-F687-4F45-9708-019B960494DF}">
              <a14:hiddenLine xmlns:a14="http://schemas.microsoft.com/office/drawing/2010/main" w="28575" algn="ctr">
                <a:solidFill>
                  <a:srgbClr val="000000"/>
                </a:solidFill>
                <a:round/>
                <a:headEnd/>
                <a:tailEnd/>
              </a14:hiddenLine>
            </a:ext>
          </a:extLst>
        </p:spPr>
        <p:txBody>
          <a:bodyPr wrap="square">
            <a:spAutoFit/>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eaLnBrk="1" hangingPunct="1">
              <a:spcBef>
                <a:spcPct val="0"/>
              </a:spcBef>
              <a:buClrTx/>
              <a:buFontTx/>
              <a:buNone/>
            </a:pPr>
            <a:r>
              <a:rPr lang="ja-JP" altLang="en-US" sz="1600" b="1" dirty="0" smtClean="0">
                <a:solidFill>
                  <a:srgbClr val="000000"/>
                </a:solidFill>
                <a:latin typeface="Meiryo UI" pitchFamily="50" charset="-128"/>
                <a:ea typeface="Meiryo UI" pitchFamily="50" charset="-128"/>
                <a:cs typeface="Meiryo UI" pitchFamily="50" charset="-128"/>
              </a:rPr>
              <a:t>様式２</a:t>
            </a:r>
            <a:r>
              <a:rPr lang="ja-JP" altLang="en-US" sz="1600" b="1" dirty="0">
                <a:solidFill>
                  <a:srgbClr val="000000"/>
                </a:solidFill>
                <a:latin typeface="Meiryo UI" pitchFamily="50" charset="-128"/>
                <a:ea typeface="Meiryo UI" pitchFamily="50" charset="-128"/>
                <a:cs typeface="Meiryo UI" pitchFamily="50" charset="-128"/>
              </a:rPr>
              <a:t>　共有デジタル地図の利活用状況</a:t>
            </a:r>
            <a:r>
              <a:rPr lang="ja-JP" altLang="en-US" sz="1600" b="1" dirty="0" smtClean="0">
                <a:solidFill>
                  <a:srgbClr val="000000"/>
                </a:solidFill>
                <a:latin typeface="Meiryo UI" pitchFamily="50" charset="-128"/>
                <a:ea typeface="Meiryo UI" pitchFamily="50" charset="-128"/>
                <a:cs typeface="Meiryo UI" pitchFamily="50" charset="-128"/>
              </a:rPr>
              <a:t>調査</a:t>
            </a:r>
            <a:endParaRPr lang="en-US" altLang="ja-JP" sz="1600" b="1" dirty="0" smtClean="0">
              <a:solidFill>
                <a:srgbClr val="000000"/>
              </a:solidFill>
              <a:latin typeface="Meiryo UI" pitchFamily="50" charset="-128"/>
              <a:ea typeface="Meiryo UI" pitchFamily="50" charset="-128"/>
              <a:cs typeface="Meiryo UI" pitchFamily="50" charset="-128"/>
            </a:endParaRPr>
          </a:p>
          <a:p>
            <a:pPr eaLnBrk="1" hangingPunct="1">
              <a:spcBef>
                <a:spcPct val="0"/>
              </a:spcBef>
              <a:buClrTx/>
              <a:buFontTx/>
              <a:buNone/>
            </a:pPr>
            <a:r>
              <a:rPr lang="en-US" altLang="ja-JP" sz="1600" dirty="0" smtClean="0">
                <a:solidFill>
                  <a:srgbClr val="000000"/>
                </a:solidFill>
                <a:latin typeface="Meiryo UI" pitchFamily="50" charset="-128"/>
                <a:ea typeface="Meiryo UI" pitchFamily="50" charset="-128"/>
                <a:cs typeface="Meiryo UI" pitchFamily="50" charset="-128"/>
              </a:rPr>
              <a:t>[</a:t>
            </a:r>
            <a:r>
              <a:rPr lang="ja-JP" altLang="en-US" sz="1600" dirty="0">
                <a:solidFill>
                  <a:srgbClr val="000000"/>
                </a:solidFill>
                <a:latin typeface="Meiryo UI" pitchFamily="50" charset="-128"/>
                <a:ea typeface="Meiryo UI" pitchFamily="50" charset="-128"/>
                <a:cs typeface="Meiryo UI" pitchFamily="50" charset="-128"/>
              </a:rPr>
              <a:t>設問２</a:t>
            </a:r>
            <a:r>
              <a:rPr lang="en-US" altLang="ja-JP" sz="1600" dirty="0" smtClean="0">
                <a:solidFill>
                  <a:srgbClr val="000000"/>
                </a:solidFill>
                <a:latin typeface="Meiryo UI" pitchFamily="50" charset="-128"/>
                <a:ea typeface="Meiryo UI" pitchFamily="50" charset="-128"/>
                <a:cs typeface="Meiryo UI" pitchFamily="50" charset="-128"/>
              </a:rPr>
              <a:t>]</a:t>
            </a:r>
            <a:r>
              <a:rPr lang="ja-JP" altLang="en-US" sz="1600" dirty="0">
                <a:solidFill>
                  <a:srgbClr val="000000"/>
                </a:solidFill>
                <a:latin typeface="Meiryo UI" pitchFamily="50" charset="-128"/>
                <a:ea typeface="Meiryo UI" pitchFamily="50" charset="-128"/>
                <a:cs typeface="Meiryo UI" pitchFamily="50" charset="-128"/>
              </a:rPr>
              <a:t> </a:t>
            </a:r>
            <a:r>
              <a:rPr lang="ja-JP" altLang="en-US" sz="1600" dirty="0" smtClean="0">
                <a:solidFill>
                  <a:srgbClr val="000000"/>
                </a:solidFill>
                <a:latin typeface="Meiryo UI" pitchFamily="50" charset="-128"/>
                <a:ea typeface="Meiryo UI" pitchFamily="50" charset="-128"/>
                <a:cs typeface="Meiryo UI" pitchFamily="50" charset="-128"/>
              </a:rPr>
              <a:t> 共有</a:t>
            </a:r>
            <a:r>
              <a:rPr lang="ja-JP" altLang="en-US" sz="1600" dirty="0">
                <a:solidFill>
                  <a:srgbClr val="000000"/>
                </a:solidFill>
                <a:latin typeface="Meiryo UI" pitchFamily="50" charset="-128"/>
                <a:ea typeface="Meiryo UI" pitchFamily="50" charset="-128"/>
                <a:cs typeface="Meiryo UI" pitchFamily="50" charset="-128"/>
              </a:rPr>
              <a:t>デジタル地図を背景図として利用して、今後、整備していく予定、整備したいと考えている主題データがあれば、ご回答ください</a:t>
            </a:r>
            <a:r>
              <a:rPr lang="ja-JP" altLang="en-US" sz="1600" dirty="0" smtClean="0">
                <a:solidFill>
                  <a:srgbClr val="000000"/>
                </a:solidFill>
                <a:latin typeface="Meiryo UI" pitchFamily="50" charset="-128"/>
                <a:ea typeface="Meiryo UI" pitchFamily="50" charset="-128"/>
                <a:cs typeface="Meiryo UI" pitchFamily="50" charset="-128"/>
              </a:rPr>
              <a:t>。</a:t>
            </a:r>
            <a:endParaRPr lang="en-US" altLang="ja-JP" sz="1600" dirty="0">
              <a:solidFill>
                <a:srgbClr val="000000"/>
              </a:solidFill>
              <a:latin typeface="Meiryo UI" pitchFamily="50" charset="-128"/>
              <a:ea typeface="Meiryo UI" pitchFamily="50" charset="-128"/>
              <a:cs typeface="Meiryo UI" pitchFamily="50" charset="-128"/>
            </a:endParaRPr>
          </a:p>
        </p:txBody>
      </p:sp>
      <p:graphicFrame>
        <p:nvGraphicFramePr>
          <p:cNvPr id="11" name="表 10"/>
          <p:cNvGraphicFramePr>
            <a:graphicFrameLocks noGrp="1"/>
          </p:cNvGraphicFramePr>
          <p:nvPr>
            <p:extLst>
              <p:ext uri="{D42A27DB-BD31-4B8C-83A1-F6EECF244321}">
                <p14:modId xmlns:p14="http://schemas.microsoft.com/office/powerpoint/2010/main" val="3982382127"/>
              </p:ext>
            </p:extLst>
          </p:nvPr>
        </p:nvGraphicFramePr>
        <p:xfrm>
          <a:off x="611560" y="2204864"/>
          <a:ext cx="7848872" cy="3342836"/>
        </p:xfrm>
        <a:graphic>
          <a:graphicData uri="http://schemas.openxmlformats.org/drawingml/2006/table">
            <a:tbl>
              <a:tblPr firstRow="1" firstCol="1" bandRow="1">
                <a:tableStyleId>{5C22544A-7EE6-4342-B048-85BDC9FD1C3A}</a:tableStyleId>
              </a:tblPr>
              <a:tblGrid>
                <a:gridCol w="1377889">
                  <a:extLst>
                    <a:ext uri="{9D8B030D-6E8A-4147-A177-3AD203B41FA5}">
                      <a16:colId xmlns:a16="http://schemas.microsoft.com/office/drawing/2014/main" val="20000"/>
                    </a:ext>
                  </a:extLst>
                </a:gridCol>
                <a:gridCol w="6470983">
                  <a:extLst>
                    <a:ext uri="{9D8B030D-6E8A-4147-A177-3AD203B41FA5}">
                      <a16:colId xmlns:a16="http://schemas.microsoft.com/office/drawing/2014/main" val="20001"/>
                    </a:ext>
                  </a:extLst>
                </a:gridCol>
              </a:tblGrid>
              <a:tr h="360040">
                <a:tc>
                  <a:txBody>
                    <a:bodyPr/>
                    <a:lstStyle/>
                    <a:p>
                      <a:pPr algn="ctr">
                        <a:spcAft>
                          <a:spcPts val="0"/>
                        </a:spcAft>
                      </a:pPr>
                      <a:r>
                        <a:rPr lang="ja-JP" altLang="en-US" sz="1200" b="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市町名</a:t>
                      </a:r>
                      <a:endParaRPr lang="ja-JP" sz="12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37" marR="91437" marT="45713" marB="45713"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solidFill>
                      <a:schemeClr val="accent5"/>
                    </a:solidFill>
                  </a:tcPr>
                </a:tc>
                <a:tc>
                  <a:txBody>
                    <a:bodyPr/>
                    <a:lstStyle/>
                    <a:p>
                      <a:pPr algn="ctr">
                        <a:spcAft>
                          <a:spcPts val="0"/>
                        </a:spcAft>
                      </a:pPr>
                      <a:r>
                        <a:rPr lang="ja-JP" altLang="en-US" sz="1200" b="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回答</a:t>
                      </a:r>
                      <a:endParaRPr lang="ja-JP" sz="12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37" marR="91437" marT="45713" marB="45713"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solidFill>
                      <a:schemeClr val="accent5"/>
                    </a:solidFill>
                  </a:tcPr>
                </a:tc>
                <a:extLst>
                  <a:ext uri="{0D108BD9-81ED-4DB2-BD59-A6C34878D82A}">
                    <a16:rowId xmlns:a16="http://schemas.microsoft.com/office/drawing/2014/main" val="10000"/>
                  </a:ext>
                </a:extLst>
              </a:tr>
              <a:tr h="910212">
                <a:tc>
                  <a:txBody>
                    <a:bodyPr/>
                    <a:lstStyle/>
                    <a:p>
                      <a:pPr algn="l">
                        <a:spcAft>
                          <a:spcPts val="0"/>
                        </a:spcAft>
                      </a:pPr>
                      <a:r>
                        <a:rPr lang="ja-JP" altLang="en-US" sz="1200" b="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津市</a:t>
                      </a:r>
                      <a:endParaRPr lang="ja-JP" sz="12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37" marR="91437" marT="45713" marB="45713"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spcAft>
                          <a:spcPts val="0"/>
                        </a:spcAft>
                      </a:pPr>
                      <a:r>
                        <a:rPr lang="ja-JP" altLang="en-US" sz="12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日本型直接支払実施</a:t>
                      </a:r>
                      <a:r>
                        <a:rPr lang="ja-JP" altLang="en-US" sz="1200" kern="100" dirty="0" err="1"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ほ</a:t>
                      </a:r>
                      <a:r>
                        <a:rPr lang="ja-JP" altLang="en-US" sz="12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場マップ、水田台帳管理図面（農林水産政策課）</a:t>
                      </a:r>
                    </a:p>
                    <a:p>
                      <a:pPr algn="l">
                        <a:spcAft>
                          <a:spcPts val="0"/>
                        </a:spcAft>
                      </a:pPr>
                      <a:r>
                        <a:rPr lang="ja-JP" altLang="en-US" sz="12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土砂災害ハザードマップ、・洪水ハザードマップ（防災室）</a:t>
                      </a:r>
                    </a:p>
                    <a:p>
                      <a:pPr algn="l">
                        <a:spcAft>
                          <a:spcPts val="0"/>
                        </a:spcAft>
                      </a:pPr>
                      <a:r>
                        <a:rPr lang="ja-JP" altLang="en-US" sz="12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ごみ収集委託先マップ、　自治会から収集依頼を受けた集積場所をプロット。ごみ収集委託先との即時対応用として使用。（環境事業課）</a:t>
                      </a:r>
                      <a:endParaRPr lang="ja-JP" sz="120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37" marR="91437" marT="45713" marB="45713"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1"/>
                  </a:ext>
                </a:extLst>
              </a:tr>
              <a:tr h="518146">
                <a:tc>
                  <a:txBody>
                    <a:bodyPr/>
                    <a:lstStyle/>
                    <a:p>
                      <a:pPr algn="l">
                        <a:spcAft>
                          <a:spcPts val="0"/>
                        </a:spcAft>
                      </a:pPr>
                      <a:r>
                        <a:rPr lang="ja-JP" altLang="en-US" sz="1200" b="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亀山市</a:t>
                      </a:r>
                    </a:p>
                  </a:txBody>
                  <a:tcPr marL="91437" marR="91437" marT="45713" marB="45713"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spcAft>
                          <a:spcPts val="0"/>
                        </a:spcAft>
                      </a:pPr>
                      <a:r>
                        <a:rPr lang="ja-JP" altLang="en-US" sz="12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今後、整備していく予定：農用地マップ、農地転用マップ、耕作放棄地マップ（農政室）、都市下水路マップ（下水道室）</a:t>
                      </a:r>
                      <a:endParaRPr lang="ja-JP" altLang="en-US" sz="120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37" marR="91437" marT="45713" marB="45713"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2"/>
                  </a:ext>
                </a:extLst>
              </a:tr>
              <a:tr h="518146">
                <a:tc>
                  <a:txBody>
                    <a:bodyPr/>
                    <a:lstStyle/>
                    <a:p>
                      <a:pPr algn="l">
                        <a:spcAft>
                          <a:spcPts val="0"/>
                        </a:spcAft>
                      </a:pPr>
                      <a:r>
                        <a:rPr lang="ja-JP" altLang="en-US" sz="1200" b="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朝日町</a:t>
                      </a:r>
                    </a:p>
                  </a:txBody>
                  <a:tcPr marL="91437" marR="91437" marT="45713" marB="45713"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spcAft>
                          <a:spcPts val="0"/>
                        </a:spcAft>
                      </a:pPr>
                      <a:r>
                        <a:rPr lang="ja-JP" altLang="en-US" sz="12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災害時要援護者の避難路マップ</a:t>
                      </a:r>
                      <a:endParaRPr lang="ja-JP" altLang="en-US" sz="120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37" marR="91437" marT="45713" marB="45713"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3"/>
                  </a:ext>
                </a:extLst>
              </a:tr>
              <a:tr h="518146">
                <a:tc>
                  <a:txBody>
                    <a:bodyPr/>
                    <a:lstStyle/>
                    <a:p>
                      <a:pPr algn="l">
                        <a:spcAft>
                          <a:spcPts val="0"/>
                        </a:spcAft>
                      </a:pPr>
                      <a:r>
                        <a:rPr lang="ja-JP" altLang="en-US" sz="1200" b="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大紀町</a:t>
                      </a:r>
                    </a:p>
                  </a:txBody>
                  <a:tcPr marL="91437" marR="91437" marT="45713" marB="45713"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spcAft>
                          <a:spcPts val="0"/>
                        </a:spcAft>
                      </a:pPr>
                      <a:r>
                        <a:rPr lang="ja-JP" altLang="en-US" sz="12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整備可能なデータから整備したいと考えているが、財政的な問題がある。</a:t>
                      </a:r>
                      <a:endParaRPr lang="ja-JP" altLang="en-US" sz="120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37" marR="91437" marT="45713" marB="45713"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4"/>
                  </a:ext>
                </a:extLst>
              </a:tr>
              <a:tr h="518146">
                <a:tc>
                  <a:txBody>
                    <a:bodyPr/>
                    <a:lstStyle/>
                    <a:p>
                      <a:pPr algn="l">
                        <a:spcAft>
                          <a:spcPts val="0"/>
                        </a:spcAft>
                      </a:pPr>
                      <a:r>
                        <a:rPr lang="ja-JP" altLang="en-US" sz="1200" b="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南伊勢町</a:t>
                      </a:r>
                    </a:p>
                  </a:txBody>
                  <a:tcPr marL="91437" marR="91437" marT="45713" marB="45713"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spcAft>
                          <a:spcPts val="0"/>
                        </a:spcAft>
                      </a:pPr>
                      <a:r>
                        <a:rPr lang="ja-JP" altLang="en-US" sz="12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空き家バンク等に利用できればと考えている。</a:t>
                      </a:r>
                      <a:endParaRPr lang="ja-JP" altLang="en-US" sz="120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37" marR="91437" marT="45713" marB="45713"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5"/>
                  </a:ext>
                </a:extLst>
              </a:tr>
            </a:tbl>
          </a:graphicData>
        </a:graphic>
      </p:graphicFrame>
    </p:spTree>
    <p:extLst>
      <p:ext uri="{BB962C8B-B14F-4D97-AF65-F5344CB8AC3E}">
        <p14:creationId xmlns:p14="http://schemas.microsoft.com/office/powerpoint/2010/main" val="4012629681"/>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6"/>
          <p:cNvSpPr txBox="1">
            <a:spLocks noGrp="1" noChangeArrowheads="1"/>
          </p:cNvSpPr>
          <p:nvPr/>
        </p:nvSpPr>
        <p:spPr bwMode="auto">
          <a:xfrm>
            <a:off x="6553200" y="6381750"/>
            <a:ext cx="21336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rgbClr val="006666"/>
              </a:buClr>
              <a:buFont typeface="Wingdings" panose="05000000000000000000" pitchFamily="2" charset="2"/>
              <a:buChar char="n"/>
              <a:defRPr kumimoji="1" sz="3200">
                <a:solidFill>
                  <a:schemeClr val="tx1"/>
                </a:solidFill>
                <a:latin typeface="HGPｺﾞｼｯｸE" panose="020B0900000000000000" pitchFamily="50" charset="-128"/>
                <a:ea typeface="HGPｺﾞｼｯｸE" panose="020B0900000000000000" pitchFamily="50" charset="-128"/>
              </a:defRPr>
            </a:lvl1pPr>
            <a:lvl2pPr marL="742950" indent="-285750">
              <a:spcBef>
                <a:spcPct val="20000"/>
              </a:spcBef>
              <a:buClr>
                <a:srgbClr val="669900"/>
              </a:buClr>
              <a:buFont typeface="Wingdings" panose="05000000000000000000" pitchFamily="2" charset="2"/>
              <a:buChar char="l"/>
              <a:defRPr kumimoji="1" sz="2800">
                <a:solidFill>
                  <a:schemeClr val="tx1"/>
                </a:solidFill>
                <a:latin typeface="HGPｺﾞｼｯｸE" panose="020B0900000000000000" pitchFamily="50" charset="-128"/>
                <a:ea typeface="HGPｺﾞｼｯｸE" panose="020B0900000000000000" pitchFamily="50" charset="-128"/>
              </a:defRPr>
            </a:lvl2pPr>
            <a:lvl3pPr marL="1143000" indent="-228600">
              <a:spcBef>
                <a:spcPct val="20000"/>
              </a:spcBef>
              <a:buClr>
                <a:srgbClr val="FF3300"/>
              </a:buClr>
              <a:buFont typeface="Wingdings" panose="05000000000000000000" pitchFamily="2" charset="2"/>
              <a:buChar char="ª"/>
              <a:defRPr kumimoji="1" sz="2400">
                <a:solidFill>
                  <a:schemeClr val="tx1"/>
                </a:solidFill>
                <a:latin typeface="HGPｺﾞｼｯｸE" panose="020B0900000000000000" pitchFamily="50" charset="-128"/>
                <a:ea typeface="HGPｺﾞｼｯｸE" panose="020B0900000000000000" pitchFamily="50" charset="-128"/>
              </a:defRPr>
            </a:lvl3pPr>
            <a:lvl4pPr marL="1600200" indent="-228600">
              <a:spcBef>
                <a:spcPct val="20000"/>
              </a:spcBef>
              <a:buFont typeface="Wingdings" panose="05000000000000000000" pitchFamily="2" charset="2"/>
              <a:buChar char="ü"/>
              <a:defRPr kumimoji="1" sz="2000">
                <a:solidFill>
                  <a:schemeClr val="tx1"/>
                </a:solidFill>
                <a:latin typeface="HGPｺﾞｼｯｸE" panose="020B0900000000000000" pitchFamily="50" charset="-128"/>
                <a:ea typeface="HGPｺﾞｼｯｸE" panose="020B0900000000000000" pitchFamily="50" charset="-128"/>
              </a:defRPr>
            </a:lvl4pPr>
            <a:lvl5pPr marL="2057400" indent="-228600">
              <a:spcBef>
                <a:spcPct val="20000"/>
              </a:spcBef>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5pPr>
            <a:lvl6pPr marL="25146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6pPr>
            <a:lvl7pPr marL="29718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7pPr>
            <a:lvl8pPr marL="34290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8pPr>
            <a:lvl9pPr marL="38862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6B9784C2-C438-4BB6-967B-96FB6F3351D2}" type="slidenum">
              <a:rPr kumimoji="1" lang="en-US" altLang="ja-JP" sz="1400" b="0" i="0" u="none" strike="noStrike" kern="1200" cap="none" spc="0" normalizeH="0" baseline="0" noProof="0">
                <a:ln>
                  <a:noFill/>
                </a:ln>
                <a:solidFill>
                  <a:srgbClr val="000000"/>
                </a:solidFill>
                <a:effectLst/>
                <a:uLnTx/>
                <a:uFillTx/>
                <a:latin typeface="HGPｺﾞｼｯｸE" panose="020B0900000000000000" pitchFamily="50" charset="-128"/>
                <a:ea typeface="HGPｺﾞｼｯｸE" panose="020B0900000000000000" pitchFamily="50" charset="-128"/>
                <a:cs typeface="+mn-cs"/>
              </a:rPr>
              <a:pPr marL="0" marR="0" lvl="0" indent="0" algn="r" defTabSz="914400" rtl="0" eaLnBrk="1" fontAlgn="base" latinLnBrk="0" hangingPunct="1">
                <a:lnSpc>
                  <a:spcPct val="100000"/>
                </a:lnSpc>
                <a:spcBef>
                  <a:spcPct val="0"/>
                </a:spcBef>
                <a:spcAft>
                  <a:spcPct val="0"/>
                </a:spcAft>
                <a:buClrTx/>
                <a:buSzTx/>
                <a:buFontTx/>
                <a:buNone/>
                <a:tabLst/>
                <a:defRPr/>
              </a:pPr>
              <a:t>37</a:t>
            </a:fld>
            <a:endParaRPr kumimoji="1" lang="en-US" altLang="ja-JP" sz="1400" b="0" i="0" u="none" strike="noStrike" kern="1200" cap="none" spc="0" normalizeH="0" baseline="0" noProof="0">
              <a:ln>
                <a:noFill/>
              </a:ln>
              <a:solidFill>
                <a:srgbClr val="000000"/>
              </a:solidFill>
              <a:effectLst/>
              <a:uLnTx/>
              <a:uFillTx/>
              <a:latin typeface="HGPｺﾞｼｯｸE" panose="020B0900000000000000" pitchFamily="50" charset="-128"/>
              <a:ea typeface="HGPｺﾞｼｯｸE" panose="020B0900000000000000" pitchFamily="50" charset="-128"/>
              <a:cs typeface="+mn-cs"/>
            </a:endParaRPr>
          </a:p>
        </p:txBody>
      </p:sp>
      <p:sp>
        <p:nvSpPr>
          <p:cNvPr id="75779" name="Rectangle 6"/>
          <p:cNvSpPr txBox="1">
            <a:spLocks noGrp="1" noChangeArrowheads="1"/>
          </p:cNvSpPr>
          <p:nvPr/>
        </p:nvSpPr>
        <p:spPr bwMode="auto">
          <a:xfrm>
            <a:off x="6553200" y="6381750"/>
            <a:ext cx="21336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rgbClr val="006666"/>
              </a:buClr>
              <a:buFont typeface="Wingdings" panose="05000000000000000000" pitchFamily="2" charset="2"/>
              <a:buChar char="n"/>
              <a:defRPr kumimoji="1" sz="3200">
                <a:solidFill>
                  <a:schemeClr val="tx1"/>
                </a:solidFill>
                <a:latin typeface="HGPｺﾞｼｯｸE" panose="020B0900000000000000" pitchFamily="50" charset="-128"/>
                <a:ea typeface="HGPｺﾞｼｯｸE" panose="020B0900000000000000" pitchFamily="50" charset="-128"/>
              </a:defRPr>
            </a:lvl1pPr>
            <a:lvl2pPr marL="742950" indent="-285750">
              <a:spcBef>
                <a:spcPct val="20000"/>
              </a:spcBef>
              <a:buClr>
                <a:srgbClr val="669900"/>
              </a:buClr>
              <a:buFont typeface="Wingdings" panose="05000000000000000000" pitchFamily="2" charset="2"/>
              <a:buChar char="l"/>
              <a:defRPr kumimoji="1" sz="2800">
                <a:solidFill>
                  <a:schemeClr val="tx1"/>
                </a:solidFill>
                <a:latin typeface="HGPｺﾞｼｯｸE" panose="020B0900000000000000" pitchFamily="50" charset="-128"/>
                <a:ea typeface="HGPｺﾞｼｯｸE" panose="020B0900000000000000" pitchFamily="50" charset="-128"/>
              </a:defRPr>
            </a:lvl2pPr>
            <a:lvl3pPr marL="1143000" indent="-228600">
              <a:spcBef>
                <a:spcPct val="20000"/>
              </a:spcBef>
              <a:buClr>
                <a:srgbClr val="FF3300"/>
              </a:buClr>
              <a:buFont typeface="Wingdings" panose="05000000000000000000" pitchFamily="2" charset="2"/>
              <a:buChar char="ª"/>
              <a:defRPr kumimoji="1" sz="2400">
                <a:solidFill>
                  <a:schemeClr val="tx1"/>
                </a:solidFill>
                <a:latin typeface="HGPｺﾞｼｯｸE" panose="020B0900000000000000" pitchFamily="50" charset="-128"/>
                <a:ea typeface="HGPｺﾞｼｯｸE" panose="020B0900000000000000" pitchFamily="50" charset="-128"/>
              </a:defRPr>
            </a:lvl3pPr>
            <a:lvl4pPr marL="1600200" indent="-228600">
              <a:spcBef>
                <a:spcPct val="20000"/>
              </a:spcBef>
              <a:buFont typeface="Wingdings" panose="05000000000000000000" pitchFamily="2" charset="2"/>
              <a:buChar char="ü"/>
              <a:defRPr kumimoji="1" sz="2000">
                <a:solidFill>
                  <a:schemeClr val="tx1"/>
                </a:solidFill>
                <a:latin typeface="HGPｺﾞｼｯｸE" panose="020B0900000000000000" pitchFamily="50" charset="-128"/>
                <a:ea typeface="HGPｺﾞｼｯｸE" panose="020B0900000000000000" pitchFamily="50" charset="-128"/>
              </a:defRPr>
            </a:lvl4pPr>
            <a:lvl5pPr marL="2057400" indent="-228600">
              <a:spcBef>
                <a:spcPct val="20000"/>
              </a:spcBef>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5pPr>
            <a:lvl6pPr marL="25146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6pPr>
            <a:lvl7pPr marL="29718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7pPr>
            <a:lvl8pPr marL="34290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8pPr>
            <a:lvl9pPr marL="38862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D525762D-8633-4435-A2DC-7EA30A9A1568}" type="slidenum">
              <a:rPr kumimoji="1" lang="en-US" altLang="ja-JP" sz="1400" b="0" i="0" u="none" strike="noStrike" kern="1200" cap="none" spc="0" normalizeH="0" baseline="0" noProof="0">
                <a:ln>
                  <a:noFill/>
                </a:ln>
                <a:solidFill>
                  <a:srgbClr val="000000"/>
                </a:solidFill>
                <a:effectLst/>
                <a:uLnTx/>
                <a:uFillTx/>
                <a:latin typeface="HGPｺﾞｼｯｸE" panose="020B0900000000000000" pitchFamily="50" charset="-128"/>
                <a:ea typeface="HGPｺﾞｼｯｸE" panose="020B0900000000000000" pitchFamily="50" charset="-128"/>
                <a:cs typeface="+mn-cs"/>
              </a:rPr>
              <a:pPr marL="0" marR="0" lvl="0" indent="0" algn="r" defTabSz="914400" rtl="0" eaLnBrk="1" fontAlgn="base" latinLnBrk="0" hangingPunct="1">
                <a:lnSpc>
                  <a:spcPct val="100000"/>
                </a:lnSpc>
                <a:spcBef>
                  <a:spcPct val="0"/>
                </a:spcBef>
                <a:spcAft>
                  <a:spcPct val="0"/>
                </a:spcAft>
                <a:buClrTx/>
                <a:buSzTx/>
                <a:buFontTx/>
                <a:buNone/>
                <a:tabLst/>
                <a:defRPr/>
              </a:pPr>
              <a:t>37</a:t>
            </a:fld>
            <a:endParaRPr kumimoji="1" lang="en-US" altLang="ja-JP" sz="1400" b="0" i="0" u="none" strike="noStrike" kern="1200" cap="none" spc="0" normalizeH="0" baseline="0" noProof="0">
              <a:ln>
                <a:noFill/>
              </a:ln>
              <a:solidFill>
                <a:srgbClr val="000000"/>
              </a:solidFill>
              <a:effectLst/>
              <a:uLnTx/>
              <a:uFillTx/>
              <a:latin typeface="HGPｺﾞｼｯｸE" panose="020B0900000000000000" pitchFamily="50" charset="-128"/>
              <a:ea typeface="HGPｺﾞｼｯｸE" panose="020B0900000000000000" pitchFamily="50" charset="-128"/>
              <a:cs typeface="+mn-cs"/>
            </a:endParaRPr>
          </a:p>
        </p:txBody>
      </p:sp>
      <p:sp>
        <p:nvSpPr>
          <p:cNvPr id="6" name="Rectangle 27"/>
          <p:cNvSpPr txBox="1">
            <a:spLocks noChangeArrowheads="1"/>
          </p:cNvSpPr>
          <p:nvPr/>
        </p:nvSpPr>
        <p:spPr bwMode="auto">
          <a:xfrm>
            <a:off x="153988" y="77788"/>
            <a:ext cx="8810625" cy="503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cs typeface="+mj-cs"/>
              </a:defRPr>
            </a:lvl1pPr>
            <a:lvl2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2pPr>
            <a:lvl3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3pPr>
            <a:lvl4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4pPr>
            <a:lvl5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5pPr>
            <a:lvl6pPr marL="457200" algn="ctr" rtl="0" eaLnBrk="1" fontAlgn="base" hangingPunct="1">
              <a:spcBef>
                <a:spcPct val="0"/>
              </a:spcBef>
              <a:spcAft>
                <a:spcPct val="0"/>
              </a:spcAft>
              <a:defRPr kumimoji="1" sz="3600">
                <a:solidFill>
                  <a:schemeClr val="bg1"/>
                </a:solidFill>
                <a:latin typeface="Arial" charset="0"/>
                <a:ea typeface="ＭＳ Ｐゴシック" pitchFamily="50" charset="-128"/>
              </a:defRPr>
            </a:lvl6pPr>
            <a:lvl7pPr marL="914400" algn="ctr" rtl="0" eaLnBrk="1" fontAlgn="base" hangingPunct="1">
              <a:spcBef>
                <a:spcPct val="0"/>
              </a:spcBef>
              <a:spcAft>
                <a:spcPct val="0"/>
              </a:spcAft>
              <a:defRPr kumimoji="1" sz="3600">
                <a:solidFill>
                  <a:schemeClr val="bg1"/>
                </a:solidFill>
                <a:latin typeface="Arial" charset="0"/>
                <a:ea typeface="ＭＳ Ｐゴシック" pitchFamily="50" charset="-128"/>
              </a:defRPr>
            </a:lvl7pPr>
            <a:lvl8pPr marL="1371600" algn="ctr" rtl="0" eaLnBrk="1" fontAlgn="base" hangingPunct="1">
              <a:spcBef>
                <a:spcPct val="0"/>
              </a:spcBef>
              <a:spcAft>
                <a:spcPct val="0"/>
              </a:spcAft>
              <a:defRPr kumimoji="1" sz="3600">
                <a:solidFill>
                  <a:schemeClr val="bg1"/>
                </a:solidFill>
                <a:latin typeface="Arial" charset="0"/>
                <a:ea typeface="ＭＳ Ｐゴシック" pitchFamily="50" charset="-128"/>
              </a:defRPr>
            </a:lvl8pPr>
            <a:lvl9pPr marL="1828800" algn="ctr" rtl="0" eaLnBrk="1" fontAlgn="base" hangingPunct="1">
              <a:spcBef>
                <a:spcPct val="0"/>
              </a:spcBef>
              <a:spcAft>
                <a:spcPct val="0"/>
              </a:spcAft>
              <a:defRPr kumimoji="1" sz="3600">
                <a:solidFill>
                  <a:schemeClr val="bg1"/>
                </a:solidFill>
                <a:latin typeface="Arial" charset="0"/>
                <a:ea typeface="ＭＳ Ｐゴシック" pitchFamily="50"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1" lang="ja-JP" altLang="en-US" sz="3200" b="0" i="0" u="none" strike="noStrike" kern="0" cap="none" spc="0" normalizeH="0" baseline="0" noProof="0" dirty="0" smtClean="0">
                <a:ln>
                  <a:noFill/>
                </a:ln>
                <a:solidFill>
                  <a:srgbClr val="FFFFFF"/>
                </a:solidFill>
                <a:effectLst/>
                <a:uLnTx/>
                <a:uFillTx/>
                <a:latin typeface="HGPｺﾞｼｯｸE" pitchFamily="50" charset="-128"/>
                <a:ea typeface="HGPｺﾞｼｯｸE" pitchFamily="50" charset="-128"/>
                <a:cs typeface="+mj-cs"/>
              </a:rPr>
              <a:t>５－２．地図資産・</a:t>
            </a:r>
            <a:r>
              <a:rPr kumimoji="1" lang="en-US" altLang="ja-JP" sz="3200" b="0" i="0" u="none" strike="noStrike" kern="0" cap="none" spc="0" normalizeH="0" baseline="0" noProof="0" dirty="0" smtClean="0">
                <a:ln>
                  <a:noFill/>
                </a:ln>
                <a:solidFill>
                  <a:srgbClr val="FFFFFF"/>
                </a:solidFill>
                <a:effectLst/>
                <a:uLnTx/>
                <a:uFillTx/>
                <a:latin typeface="HGPｺﾞｼｯｸE" pitchFamily="50" charset="-128"/>
                <a:ea typeface="HGPｺﾞｼｯｸE" pitchFamily="50" charset="-128"/>
                <a:cs typeface="+mj-cs"/>
              </a:rPr>
              <a:t>GIS</a:t>
            </a:r>
            <a:r>
              <a:rPr lang="ja-JP" altLang="en-US" sz="3200" kern="0" dirty="0" smtClean="0">
                <a:solidFill>
                  <a:srgbClr val="FFFFFF"/>
                </a:solidFill>
              </a:rPr>
              <a:t>等にかかる</a:t>
            </a:r>
            <a:r>
              <a:rPr kumimoji="1" lang="ja-JP" altLang="en-US" sz="3200" b="0" i="0" u="none" strike="noStrike" kern="0" cap="none" spc="0" normalizeH="0" baseline="0" noProof="0" dirty="0" smtClean="0">
                <a:ln>
                  <a:noFill/>
                </a:ln>
                <a:solidFill>
                  <a:srgbClr val="FFFFFF"/>
                </a:solidFill>
                <a:effectLst/>
                <a:uLnTx/>
                <a:uFillTx/>
                <a:latin typeface="HGPｺﾞｼｯｸE" pitchFamily="50" charset="-128"/>
                <a:ea typeface="HGPｺﾞｼｯｸE" pitchFamily="50" charset="-128"/>
                <a:cs typeface="+mj-cs"/>
              </a:rPr>
              <a:t>調査結果</a:t>
            </a:r>
          </a:p>
        </p:txBody>
      </p:sp>
      <p:sp>
        <p:nvSpPr>
          <p:cNvPr id="7" name="角丸四角形 3"/>
          <p:cNvSpPr>
            <a:spLocks noChangeArrowheads="1"/>
          </p:cNvSpPr>
          <p:nvPr/>
        </p:nvSpPr>
        <p:spPr bwMode="auto">
          <a:xfrm>
            <a:off x="515395" y="869032"/>
            <a:ext cx="8177982" cy="1191816"/>
          </a:xfrm>
          <a:prstGeom prst="roundRect">
            <a:avLst>
              <a:gd name="adj" fmla="val 16667"/>
            </a:avLst>
          </a:prstGeom>
          <a:solidFill>
            <a:schemeClr val="accent1"/>
          </a:solidFill>
          <a:ln>
            <a:noFill/>
          </a:ln>
          <a:extLst>
            <a:ext uri="{91240B29-F687-4F45-9708-019B960494DF}">
              <a14:hiddenLine xmlns:a14="http://schemas.microsoft.com/office/drawing/2010/main" w="28575" algn="ctr">
                <a:solidFill>
                  <a:srgbClr val="000000"/>
                </a:solidFill>
                <a:round/>
                <a:headEnd/>
                <a:tailEnd/>
              </a14:hiddenLine>
            </a:ext>
          </a:extLst>
        </p:spPr>
        <p:txBody>
          <a:bodyPr wrap="square">
            <a:spAutoFit/>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eaLnBrk="1" hangingPunct="1">
              <a:spcBef>
                <a:spcPct val="0"/>
              </a:spcBef>
              <a:buClrTx/>
              <a:buFontTx/>
              <a:buNone/>
            </a:pPr>
            <a:r>
              <a:rPr lang="ja-JP" altLang="en-US" sz="1600" b="1" dirty="0" smtClean="0">
                <a:solidFill>
                  <a:srgbClr val="000000"/>
                </a:solidFill>
                <a:latin typeface="Meiryo UI" pitchFamily="50" charset="-128"/>
                <a:ea typeface="Meiryo UI" pitchFamily="50" charset="-128"/>
                <a:cs typeface="Meiryo UI" pitchFamily="50" charset="-128"/>
              </a:rPr>
              <a:t>様式２</a:t>
            </a:r>
            <a:r>
              <a:rPr lang="ja-JP" altLang="en-US" sz="1600" b="1" dirty="0">
                <a:solidFill>
                  <a:srgbClr val="000000"/>
                </a:solidFill>
                <a:latin typeface="Meiryo UI" pitchFamily="50" charset="-128"/>
                <a:ea typeface="Meiryo UI" pitchFamily="50" charset="-128"/>
                <a:cs typeface="Meiryo UI" pitchFamily="50" charset="-128"/>
              </a:rPr>
              <a:t>　共有デジタル地図の利活用状況</a:t>
            </a:r>
            <a:r>
              <a:rPr lang="ja-JP" altLang="en-US" sz="1600" b="1" dirty="0" smtClean="0">
                <a:solidFill>
                  <a:srgbClr val="000000"/>
                </a:solidFill>
                <a:latin typeface="Meiryo UI" pitchFamily="50" charset="-128"/>
                <a:ea typeface="Meiryo UI" pitchFamily="50" charset="-128"/>
                <a:cs typeface="Meiryo UI" pitchFamily="50" charset="-128"/>
              </a:rPr>
              <a:t>調査</a:t>
            </a:r>
            <a:endParaRPr lang="en-US" altLang="ja-JP" sz="1600" b="1" dirty="0" smtClean="0">
              <a:solidFill>
                <a:srgbClr val="000000"/>
              </a:solidFill>
              <a:latin typeface="Meiryo UI" pitchFamily="50" charset="-128"/>
              <a:ea typeface="Meiryo UI" pitchFamily="50" charset="-128"/>
              <a:cs typeface="Meiryo UI" pitchFamily="50" charset="-128"/>
            </a:endParaRPr>
          </a:p>
          <a:p>
            <a:pPr eaLnBrk="1" hangingPunct="1">
              <a:spcBef>
                <a:spcPct val="0"/>
              </a:spcBef>
              <a:buClrTx/>
              <a:buFontTx/>
              <a:buNone/>
            </a:pPr>
            <a:r>
              <a:rPr lang="en-US" altLang="ja-JP" sz="1600" dirty="0" smtClean="0">
                <a:solidFill>
                  <a:srgbClr val="000000"/>
                </a:solidFill>
                <a:latin typeface="Meiryo UI" pitchFamily="50" charset="-128"/>
                <a:ea typeface="Meiryo UI" pitchFamily="50" charset="-128"/>
                <a:cs typeface="Meiryo UI" pitchFamily="50" charset="-128"/>
              </a:rPr>
              <a:t>[</a:t>
            </a:r>
            <a:r>
              <a:rPr lang="ja-JP" altLang="en-US" sz="1600" dirty="0">
                <a:solidFill>
                  <a:srgbClr val="000000"/>
                </a:solidFill>
                <a:latin typeface="Meiryo UI" pitchFamily="50" charset="-128"/>
                <a:ea typeface="Meiryo UI" pitchFamily="50" charset="-128"/>
                <a:cs typeface="Meiryo UI" pitchFamily="50" charset="-128"/>
              </a:rPr>
              <a:t>設問３</a:t>
            </a:r>
            <a:r>
              <a:rPr lang="en-US" altLang="ja-JP" sz="1600" dirty="0" smtClean="0">
                <a:solidFill>
                  <a:srgbClr val="000000"/>
                </a:solidFill>
                <a:latin typeface="Meiryo UI" pitchFamily="50" charset="-128"/>
                <a:ea typeface="Meiryo UI" pitchFamily="50" charset="-128"/>
                <a:cs typeface="Meiryo UI" pitchFamily="50" charset="-128"/>
              </a:rPr>
              <a:t>]</a:t>
            </a:r>
            <a:r>
              <a:rPr lang="ja-JP" altLang="en-US" sz="1600" dirty="0">
                <a:solidFill>
                  <a:srgbClr val="000000"/>
                </a:solidFill>
                <a:latin typeface="Meiryo UI" pitchFamily="50" charset="-128"/>
                <a:ea typeface="Meiryo UI" pitchFamily="50" charset="-128"/>
                <a:cs typeface="Meiryo UI" pitchFamily="50" charset="-128"/>
              </a:rPr>
              <a:t> </a:t>
            </a:r>
            <a:r>
              <a:rPr lang="ja-JP" altLang="en-US" sz="1600" dirty="0" smtClean="0">
                <a:solidFill>
                  <a:srgbClr val="000000"/>
                </a:solidFill>
                <a:latin typeface="Meiryo UI" pitchFamily="50" charset="-128"/>
                <a:ea typeface="Meiryo UI" pitchFamily="50" charset="-128"/>
                <a:cs typeface="Meiryo UI" pitchFamily="50" charset="-128"/>
              </a:rPr>
              <a:t> 共有</a:t>
            </a:r>
            <a:r>
              <a:rPr lang="ja-JP" altLang="en-US" sz="1600" dirty="0">
                <a:solidFill>
                  <a:srgbClr val="000000"/>
                </a:solidFill>
                <a:latin typeface="Meiryo UI" pitchFamily="50" charset="-128"/>
                <a:ea typeface="Meiryo UI" pitchFamily="50" charset="-128"/>
                <a:cs typeface="Meiryo UI" pitchFamily="50" charset="-128"/>
              </a:rPr>
              <a:t>デジタル地図の利用方法にあたっては、「共有デジタル地図成果利用ガイドライン</a:t>
            </a:r>
            <a:r>
              <a:rPr lang="ja-JP" altLang="en-US" sz="1600" dirty="0" smtClean="0">
                <a:solidFill>
                  <a:srgbClr val="000000"/>
                </a:solidFill>
                <a:latin typeface="Meiryo UI" pitchFamily="50" charset="-128"/>
                <a:ea typeface="Meiryo UI" pitchFamily="50" charset="-128"/>
                <a:cs typeface="Meiryo UI" pitchFamily="50" charset="-128"/>
              </a:rPr>
              <a:t>」にその</a:t>
            </a:r>
            <a:r>
              <a:rPr lang="ja-JP" altLang="en-US" sz="1600" dirty="0">
                <a:solidFill>
                  <a:srgbClr val="000000"/>
                </a:solidFill>
                <a:latin typeface="Meiryo UI" pitchFamily="50" charset="-128"/>
                <a:ea typeface="Meiryo UI" pitchFamily="50" charset="-128"/>
                <a:cs typeface="Meiryo UI" pitchFamily="50" charset="-128"/>
              </a:rPr>
              <a:t>具体的な手順が記載されていますが、利用したことはありますか</a:t>
            </a:r>
            <a:r>
              <a:rPr lang="ja-JP" altLang="en-US" sz="1600" dirty="0" smtClean="0">
                <a:solidFill>
                  <a:srgbClr val="000000"/>
                </a:solidFill>
                <a:latin typeface="Meiryo UI" pitchFamily="50" charset="-128"/>
                <a:ea typeface="Meiryo UI" pitchFamily="50" charset="-128"/>
                <a:cs typeface="Meiryo UI" pitchFamily="50" charset="-128"/>
              </a:rPr>
              <a:t>。また</a:t>
            </a:r>
            <a:r>
              <a:rPr lang="ja-JP" altLang="en-US" sz="1600" dirty="0">
                <a:solidFill>
                  <a:srgbClr val="000000"/>
                </a:solidFill>
                <a:latin typeface="Meiryo UI" pitchFamily="50" charset="-128"/>
                <a:ea typeface="Meiryo UI" pitchFamily="50" charset="-128"/>
                <a:cs typeface="Meiryo UI" pitchFamily="50" charset="-128"/>
              </a:rPr>
              <a:t>利用にあたり、課題に感じることがあれば記載ください。（複数選択可</a:t>
            </a:r>
            <a:r>
              <a:rPr lang="ja-JP" altLang="en-US" sz="1600" dirty="0" smtClean="0">
                <a:solidFill>
                  <a:srgbClr val="000000"/>
                </a:solidFill>
                <a:latin typeface="Meiryo UI" pitchFamily="50" charset="-128"/>
                <a:ea typeface="Meiryo UI" pitchFamily="50" charset="-128"/>
                <a:cs typeface="Meiryo UI" pitchFamily="50" charset="-128"/>
              </a:rPr>
              <a:t>）</a:t>
            </a:r>
            <a:endParaRPr lang="en-US" altLang="ja-JP" sz="1600" dirty="0">
              <a:solidFill>
                <a:srgbClr val="000000"/>
              </a:solidFill>
              <a:latin typeface="Meiryo UI" pitchFamily="50" charset="-128"/>
              <a:ea typeface="Meiryo UI" pitchFamily="50" charset="-128"/>
              <a:cs typeface="Meiryo UI" pitchFamily="50" charset="-128"/>
            </a:endParaRPr>
          </a:p>
        </p:txBody>
      </p:sp>
      <p:graphicFrame>
        <p:nvGraphicFramePr>
          <p:cNvPr id="9" name="表 8"/>
          <p:cNvGraphicFramePr>
            <a:graphicFrameLocks noGrp="1"/>
          </p:cNvGraphicFramePr>
          <p:nvPr>
            <p:extLst>
              <p:ext uri="{D42A27DB-BD31-4B8C-83A1-F6EECF244321}">
                <p14:modId xmlns:p14="http://schemas.microsoft.com/office/powerpoint/2010/main" val="1160437510"/>
              </p:ext>
            </p:extLst>
          </p:nvPr>
        </p:nvGraphicFramePr>
        <p:xfrm>
          <a:off x="575493" y="5144453"/>
          <a:ext cx="8100963" cy="953990"/>
        </p:xfrm>
        <a:graphic>
          <a:graphicData uri="http://schemas.openxmlformats.org/drawingml/2006/table">
            <a:tbl>
              <a:tblPr firstRow="1" firstCol="1" bandRow="1">
                <a:tableStyleId>{5C22544A-7EE6-4342-B048-85BDC9FD1C3A}</a:tableStyleId>
              </a:tblPr>
              <a:tblGrid>
                <a:gridCol w="1538371">
                  <a:extLst>
                    <a:ext uri="{9D8B030D-6E8A-4147-A177-3AD203B41FA5}">
                      <a16:colId xmlns:a16="http://schemas.microsoft.com/office/drawing/2014/main" val="20000"/>
                    </a:ext>
                  </a:extLst>
                </a:gridCol>
                <a:gridCol w="6562592">
                  <a:extLst>
                    <a:ext uri="{9D8B030D-6E8A-4147-A177-3AD203B41FA5}">
                      <a16:colId xmlns:a16="http://schemas.microsoft.com/office/drawing/2014/main" val="20001"/>
                    </a:ext>
                  </a:extLst>
                </a:gridCol>
              </a:tblGrid>
              <a:tr h="210009">
                <a:tc>
                  <a:txBody>
                    <a:bodyPr/>
                    <a:lstStyle/>
                    <a:p>
                      <a:pPr algn="ctr">
                        <a:spcAft>
                          <a:spcPts val="0"/>
                        </a:spcAft>
                      </a:pPr>
                      <a:r>
                        <a:rPr lang="ja-JP" altLang="en-US" sz="1200" b="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市町名</a:t>
                      </a:r>
                      <a:endParaRPr lang="ja-JP" sz="12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37" marR="91437" marT="45713" marB="45713"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solidFill>
                      <a:schemeClr val="accent5"/>
                    </a:solidFill>
                  </a:tcPr>
                </a:tc>
                <a:tc>
                  <a:txBody>
                    <a:bodyPr/>
                    <a:lstStyle/>
                    <a:p>
                      <a:pPr algn="ctr">
                        <a:spcAft>
                          <a:spcPts val="0"/>
                        </a:spcAft>
                      </a:pPr>
                      <a:r>
                        <a:rPr lang="ja-JP" altLang="en-US" sz="1200" b="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回答</a:t>
                      </a:r>
                      <a:endParaRPr lang="ja-JP" sz="12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37" marR="91437" marT="45713" marB="45713"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solidFill>
                      <a:schemeClr val="accent5"/>
                    </a:solidFill>
                  </a:tcPr>
                </a:tc>
                <a:extLst>
                  <a:ext uri="{0D108BD9-81ED-4DB2-BD59-A6C34878D82A}">
                    <a16:rowId xmlns:a16="http://schemas.microsoft.com/office/drawing/2014/main" val="10000"/>
                  </a:ext>
                </a:extLst>
              </a:tr>
              <a:tr h="679684">
                <a:tc>
                  <a:txBody>
                    <a:bodyPr/>
                    <a:lstStyle/>
                    <a:p>
                      <a:pPr algn="l">
                        <a:spcAft>
                          <a:spcPts val="0"/>
                        </a:spcAft>
                      </a:pPr>
                      <a:r>
                        <a:rPr lang="ja-JP" altLang="en-US" sz="1200" b="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南伊勢町</a:t>
                      </a:r>
                      <a:endParaRPr lang="ja-JP" sz="12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37" marR="91437" marT="45713" marB="45713"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spcAft>
                          <a:spcPts val="0"/>
                        </a:spcAft>
                      </a:pPr>
                      <a:r>
                        <a:rPr lang="ja-JP" altLang="en-US" sz="12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提供物が地図データ、航空写真、ガイドラインと単体のファイルで提供されているため、ガイドラインが目に付きにくいと感じます。ガイドラインを市町総合事務組合のホームページでも閲覧できると助かります。</a:t>
                      </a:r>
                      <a:endParaRPr lang="ja-JP" sz="120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37" marR="91437" marT="45713" marB="45713"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1"/>
                  </a:ext>
                </a:extLst>
              </a:tr>
            </a:tbl>
          </a:graphicData>
        </a:graphic>
      </p:graphicFrame>
      <p:graphicFrame>
        <p:nvGraphicFramePr>
          <p:cNvPr id="12" name="表 11"/>
          <p:cNvGraphicFramePr>
            <a:graphicFrameLocks noGrp="1"/>
          </p:cNvGraphicFramePr>
          <p:nvPr>
            <p:extLst>
              <p:ext uri="{D42A27DB-BD31-4B8C-83A1-F6EECF244321}">
                <p14:modId xmlns:p14="http://schemas.microsoft.com/office/powerpoint/2010/main" val="3271193371"/>
              </p:ext>
            </p:extLst>
          </p:nvPr>
        </p:nvGraphicFramePr>
        <p:xfrm>
          <a:off x="562786" y="2348880"/>
          <a:ext cx="5040560" cy="2376264"/>
        </p:xfrm>
        <a:graphic>
          <a:graphicData uri="http://schemas.openxmlformats.org/drawingml/2006/table">
            <a:tbl>
              <a:tblPr firstRow="1" firstCol="1" bandRow="1">
                <a:tableStyleId>{5C22544A-7EE6-4342-B048-85BDC9FD1C3A}</a:tableStyleId>
              </a:tblPr>
              <a:tblGrid>
                <a:gridCol w="3165460">
                  <a:extLst>
                    <a:ext uri="{9D8B030D-6E8A-4147-A177-3AD203B41FA5}">
                      <a16:colId xmlns:a16="http://schemas.microsoft.com/office/drawing/2014/main" val="20000"/>
                    </a:ext>
                  </a:extLst>
                </a:gridCol>
                <a:gridCol w="866988">
                  <a:extLst>
                    <a:ext uri="{9D8B030D-6E8A-4147-A177-3AD203B41FA5}">
                      <a16:colId xmlns:a16="http://schemas.microsoft.com/office/drawing/2014/main" val="20001"/>
                    </a:ext>
                  </a:extLst>
                </a:gridCol>
                <a:gridCol w="1008112">
                  <a:extLst>
                    <a:ext uri="{9D8B030D-6E8A-4147-A177-3AD203B41FA5}">
                      <a16:colId xmlns:a16="http://schemas.microsoft.com/office/drawing/2014/main" val="20002"/>
                    </a:ext>
                  </a:extLst>
                </a:gridCol>
              </a:tblGrid>
              <a:tr h="261834">
                <a:tc>
                  <a:txBody>
                    <a:bodyPr/>
                    <a:lstStyle/>
                    <a:p>
                      <a:pPr algn="ctr">
                        <a:spcAft>
                          <a:spcPts val="0"/>
                        </a:spcAft>
                      </a:pPr>
                      <a:r>
                        <a:rPr lang="ja-JP" sz="1200" b="0" kern="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選択項目</a:t>
                      </a:r>
                      <a:endParaRPr lang="ja-JP" sz="12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62867" marR="62867" marT="0" marB="0" anchor="b"/>
                </a:tc>
                <a:tc>
                  <a:txBody>
                    <a:bodyPr/>
                    <a:lstStyle/>
                    <a:p>
                      <a:pPr algn="ctr">
                        <a:spcAft>
                          <a:spcPts val="0"/>
                        </a:spcAft>
                      </a:pPr>
                      <a:r>
                        <a:rPr lang="ja-JP" sz="1200" b="0" kern="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回答数</a:t>
                      </a:r>
                      <a:endParaRPr lang="ja-JP" sz="12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62867" marR="62867" marT="0" marB="0" anchor="b"/>
                </a:tc>
                <a:tc>
                  <a:txBody>
                    <a:bodyPr/>
                    <a:lstStyle/>
                    <a:p>
                      <a:pPr algn="ctr">
                        <a:spcAft>
                          <a:spcPts val="0"/>
                        </a:spcAft>
                      </a:pPr>
                      <a:r>
                        <a:rPr lang="ja-JP" sz="1200" b="0" kern="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構成比</a:t>
                      </a:r>
                      <a:endParaRPr lang="ja-JP" sz="12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62867" marR="62867" marT="0" marB="0" anchor="b"/>
                </a:tc>
                <a:extLst>
                  <a:ext uri="{0D108BD9-81ED-4DB2-BD59-A6C34878D82A}">
                    <a16:rowId xmlns:a16="http://schemas.microsoft.com/office/drawing/2014/main" val="10000"/>
                  </a:ext>
                </a:extLst>
              </a:tr>
              <a:tr h="523278">
                <a:tc>
                  <a:txBody>
                    <a:bodyPr/>
                    <a:lstStyle/>
                    <a:p>
                      <a:pPr algn="l">
                        <a:spcAft>
                          <a:spcPts val="0"/>
                        </a:spcAft>
                      </a:pPr>
                      <a:r>
                        <a:rPr lang="ja-JP" altLang="en-US" sz="1200" b="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共有デジタル地図成果ガイドラインの存在を知らなかった。</a:t>
                      </a:r>
                      <a:endParaRPr lang="ja-JP" sz="12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62867" marR="62867" marT="0" marB="0" anchor="b"/>
                </a:tc>
                <a:tc>
                  <a:txBody>
                    <a:bodyPr/>
                    <a:lstStyle/>
                    <a:p>
                      <a:pPr algn="r">
                        <a:spcBef>
                          <a:spcPts val="300"/>
                        </a:spcBef>
                        <a:spcAft>
                          <a:spcPts val="300"/>
                        </a:spcAft>
                      </a:pPr>
                      <a:r>
                        <a:rPr lang="ja-JP" altLang="en-US" sz="1200" kern="100" dirty="0" smtClean="0">
                          <a:effectLst/>
                          <a:latin typeface="Meiryo UI" panose="020B0604030504040204" pitchFamily="50" charset="-128"/>
                          <a:ea typeface="Meiryo UI" panose="020B0604030504040204" pitchFamily="50" charset="-128"/>
                          <a:cs typeface="Meiryo UI" panose="020B0604030504040204" pitchFamily="50" charset="-128"/>
                        </a:rPr>
                        <a:t>２</a:t>
                      </a:r>
                      <a:endParaRPr lang="ja-JP" sz="1200" kern="100" dirty="0">
                        <a:effectLst/>
                        <a:latin typeface="Meiryo UI" panose="020B0604030504040204" pitchFamily="50" charset="-128"/>
                        <a:ea typeface="Meiryo UI" panose="020B0604030504040204" pitchFamily="50" charset="-128"/>
                        <a:cs typeface="Meiryo UI" panose="020B0604030504040204" pitchFamily="50" charset="-128"/>
                      </a:endParaRPr>
                    </a:p>
                  </a:txBody>
                  <a:tcPr marL="62865" marR="62865" marT="0" marB="0" anchor="b"/>
                </a:tc>
                <a:tc>
                  <a:txBody>
                    <a:bodyPr/>
                    <a:lstStyle/>
                    <a:p>
                      <a:pPr algn="r">
                        <a:spcBef>
                          <a:spcPts val="300"/>
                        </a:spcBef>
                        <a:spcAft>
                          <a:spcPts val="300"/>
                        </a:spcAft>
                      </a:pPr>
                      <a:r>
                        <a:rPr lang="en-US" altLang="ja-JP" sz="1200" kern="0" dirty="0" smtClean="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6.7%</a:t>
                      </a:r>
                      <a:endParaRPr lang="ja-JP" altLang="ja-JP" sz="1200" kern="100" dirty="0">
                        <a:effectLst/>
                        <a:latin typeface="Meiryo UI" panose="020B0604030504040204" pitchFamily="50" charset="-128"/>
                        <a:ea typeface="Meiryo UI" panose="020B0604030504040204" pitchFamily="50" charset="-128"/>
                        <a:cs typeface="Meiryo UI" panose="020B0604030504040204" pitchFamily="50" charset="-128"/>
                      </a:endParaRPr>
                    </a:p>
                  </a:txBody>
                  <a:tcPr marL="62865" marR="62865" marT="0" marB="0" anchor="b"/>
                </a:tc>
                <a:extLst>
                  <a:ext uri="{0D108BD9-81ED-4DB2-BD59-A6C34878D82A}">
                    <a16:rowId xmlns:a16="http://schemas.microsoft.com/office/drawing/2014/main" val="10001"/>
                  </a:ext>
                </a:extLst>
              </a:tr>
              <a:tr h="523278">
                <a:tc>
                  <a:txBody>
                    <a:bodyPr/>
                    <a:lstStyle/>
                    <a:p>
                      <a:pPr algn="l">
                        <a:spcAft>
                          <a:spcPts val="0"/>
                        </a:spcAft>
                      </a:pPr>
                      <a:r>
                        <a:rPr lang="ja-JP" altLang="en-US" sz="1200" b="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共有デジタル地図成果ガイドラインの存在は知っていたが、今まで使ったことがない。</a:t>
                      </a:r>
                      <a:endParaRPr lang="ja-JP" sz="12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62867" marR="62867" marT="0" marB="0" anchor="b"/>
                </a:tc>
                <a:tc>
                  <a:txBody>
                    <a:bodyPr/>
                    <a:lstStyle/>
                    <a:p>
                      <a:pPr algn="r">
                        <a:spcBef>
                          <a:spcPts val="300"/>
                        </a:spcBef>
                        <a:spcAft>
                          <a:spcPts val="300"/>
                        </a:spcAft>
                      </a:pPr>
                      <a:r>
                        <a:rPr lang="en-US" altLang="ja-JP" sz="1200" kern="100" dirty="0" smtClean="0">
                          <a:effectLst/>
                          <a:latin typeface="Meiryo UI" panose="020B0604030504040204" pitchFamily="50" charset="-128"/>
                          <a:ea typeface="Meiryo UI" panose="020B0604030504040204" pitchFamily="50" charset="-128"/>
                          <a:cs typeface="Meiryo UI" panose="020B0604030504040204" pitchFamily="50" charset="-128"/>
                        </a:rPr>
                        <a:t>8</a:t>
                      </a:r>
                      <a:endParaRPr lang="ja-JP" sz="1200" kern="100" dirty="0">
                        <a:effectLst/>
                        <a:latin typeface="Meiryo UI" panose="020B0604030504040204" pitchFamily="50" charset="-128"/>
                        <a:ea typeface="Meiryo UI" panose="020B0604030504040204" pitchFamily="50" charset="-128"/>
                        <a:cs typeface="Meiryo UI" panose="020B0604030504040204" pitchFamily="50" charset="-128"/>
                      </a:endParaRPr>
                    </a:p>
                  </a:txBody>
                  <a:tcPr marL="62865" marR="62865" marT="0" marB="0" anchor="b"/>
                </a:tc>
                <a:tc>
                  <a:txBody>
                    <a:bodyPr/>
                    <a:lstStyle/>
                    <a:p>
                      <a:pPr algn="r">
                        <a:spcBef>
                          <a:spcPts val="300"/>
                        </a:spcBef>
                        <a:spcAft>
                          <a:spcPts val="300"/>
                        </a:spcAft>
                      </a:pPr>
                      <a:r>
                        <a:rPr lang="en-US" altLang="ja-JP" sz="1200" kern="100" dirty="0" smtClean="0">
                          <a:effectLst/>
                          <a:latin typeface="Meiryo UI" panose="020B0604030504040204" pitchFamily="50" charset="-128"/>
                          <a:ea typeface="Meiryo UI" panose="020B0604030504040204" pitchFamily="50" charset="-128"/>
                          <a:cs typeface="Meiryo UI" panose="020B0604030504040204" pitchFamily="50" charset="-128"/>
                        </a:rPr>
                        <a:t>26.7</a:t>
                      </a:r>
                      <a:r>
                        <a:rPr lang="ja-JP" altLang="en-US" sz="1200" kern="100" dirty="0" smtClean="0">
                          <a:effectLst/>
                          <a:latin typeface="Meiryo UI" panose="020B0604030504040204" pitchFamily="50" charset="-128"/>
                          <a:ea typeface="Meiryo UI" panose="020B0604030504040204" pitchFamily="50" charset="-128"/>
                          <a:cs typeface="Meiryo UI" panose="020B0604030504040204" pitchFamily="50" charset="-128"/>
                        </a:rPr>
                        <a:t>％</a:t>
                      </a:r>
                      <a:endParaRPr lang="ja-JP" sz="1200" kern="100" dirty="0">
                        <a:effectLst/>
                        <a:latin typeface="Meiryo UI" panose="020B0604030504040204" pitchFamily="50" charset="-128"/>
                        <a:ea typeface="Meiryo UI" panose="020B0604030504040204" pitchFamily="50" charset="-128"/>
                        <a:cs typeface="Meiryo UI" panose="020B0604030504040204" pitchFamily="50" charset="-128"/>
                      </a:endParaRPr>
                    </a:p>
                  </a:txBody>
                  <a:tcPr marL="62865" marR="62865" marT="0" marB="0" anchor="b"/>
                </a:tc>
                <a:extLst>
                  <a:ext uri="{0D108BD9-81ED-4DB2-BD59-A6C34878D82A}">
                    <a16:rowId xmlns:a16="http://schemas.microsoft.com/office/drawing/2014/main" val="10002"/>
                  </a:ext>
                </a:extLst>
              </a:tr>
              <a:tr h="523278">
                <a:tc>
                  <a:txBody>
                    <a:bodyPr/>
                    <a:lstStyle/>
                    <a:p>
                      <a:pPr algn="l">
                        <a:spcAft>
                          <a:spcPts val="0"/>
                        </a:spcAft>
                      </a:pPr>
                      <a:r>
                        <a:rPr lang="ja-JP" altLang="en-US" sz="1200" b="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共有デジタル地図成果ガイドラインに則って共有デジタル地図を利用している。</a:t>
                      </a:r>
                      <a:endParaRPr lang="ja-JP" sz="12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62867" marR="62867" marT="0" marB="0" anchor="b"/>
                </a:tc>
                <a:tc>
                  <a:txBody>
                    <a:bodyPr/>
                    <a:lstStyle/>
                    <a:p>
                      <a:pPr algn="r">
                        <a:spcBef>
                          <a:spcPts val="300"/>
                        </a:spcBef>
                        <a:spcAft>
                          <a:spcPts val="300"/>
                        </a:spcAft>
                      </a:pPr>
                      <a:r>
                        <a:rPr lang="en-US" altLang="ja-JP" sz="1200" kern="100" dirty="0" smtClean="0">
                          <a:effectLst/>
                          <a:latin typeface="Meiryo UI" panose="020B0604030504040204" pitchFamily="50" charset="-128"/>
                          <a:ea typeface="Meiryo UI" panose="020B0604030504040204" pitchFamily="50" charset="-128"/>
                          <a:cs typeface="Meiryo UI" panose="020B0604030504040204" pitchFamily="50" charset="-128"/>
                        </a:rPr>
                        <a:t>19</a:t>
                      </a:r>
                      <a:endParaRPr lang="ja-JP" sz="1200" kern="100" dirty="0">
                        <a:effectLst/>
                        <a:latin typeface="Meiryo UI" panose="020B0604030504040204" pitchFamily="50" charset="-128"/>
                        <a:ea typeface="Meiryo UI" panose="020B0604030504040204" pitchFamily="50" charset="-128"/>
                        <a:cs typeface="Meiryo UI" panose="020B0604030504040204" pitchFamily="50" charset="-128"/>
                      </a:endParaRPr>
                    </a:p>
                  </a:txBody>
                  <a:tcPr marL="62865" marR="62865" marT="0" marB="0" anchor="b"/>
                </a:tc>
                <a:tc>
                  <a:txBody>
                    <a:bodyPr/>
                    <a:lstStyle/>
                    <a:p>
                      <a:pPr algn="r">
                        <a:spcBef>
                          <a:spcPts val="300"/>
                        </a:spcBef>
                        <a:spcAft>
                          <a:spcPts val="300"/>
                        </a:spcAft>
                      </a:pPr>
                      <a:r>
                        <a:rPr lang="en-US" altLang="ja-JP" sz="1200" kern="100" dirty="0" smtClean="0">
                          <a:effectLst/>
                          <a:latin typeface="Meiryo UI" panose="020B0604030504040204" pitchFamily="50" charset="-128"/>
                          <a:ea typeface="Meiryo UI" panose="020B0604030504040204" pitchFamily="50" charset="-128"/>
                          <a:cs typeface="Meiryo UI" panose="020B0604030504040204" pitchFamily="50" charset="-128"/>
                        </a:rPr>
                        <a:t>63.3%</a:t>
                      </a:r>
                      <a:endParaRPr lang="ja-JP" sz="1200" kern="100" dirty="0">
                        <a:effectLst/>
                        <a:latin typeface="Meiryo UI" panose="020B0604030504040204" pitchFamily="50" charset="-128"/>
                        <a:ea typeface="Meiryo UI" panose="020B0604030504040204" pitchFamily="50" charset="-128"/>
                        <a:cs typeface="Meiryo UI" panose="020B0604030504040204" pitchFamily="50" charset="-128"/>
                      </a:endParaRPr>
                    </a:p>
                  </a:txBody>
                  <a:tcPr marL="62865" marR="62865" marT="0" marB="0" anchor="b"/>
                </a:tc>
                <a:extLst>
                  <a:ext uri="{0D108BD9-81ED-4DB2-BD59-A6C34878D82A}">
                    <a16:rowId xmlns:a16="http://schemas.microsoft.com/office/drawing/2014/main" val="10003"/>
                  </a:ext>
                </a:extLst>
              </a:tr>
              <a:tr h="282762">
                <a:tc>
                  <a:txBody>
                    <a:bodyPr/>
                    <a:lstStyle/>
                    <a:p>
                      <a:pPr algn="l">
                        <a:spcAft>
                          <a:spcPts val="0"/>
                        </a:spcAft>
                      </a:pPr>
                      <a:r>
                        <a:rPr lang="ja-JP" altLang="en-US" sz="1200" b="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回答なし</a:t>
                      </a:r>
                      <a:endParaRPr lang="ja-JP" sz="12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62867" marR="62867" marT="0" marB="0" anchor="b"/>
                </a:tc>
                <a:tc>
                  <a:txBody>
                    <a:bodyPr/>
                    <a:lstStyle/>
                    <a:p>
                      <a:pPr algn="r">
                        <a:spcBef>
                          <a:spcPts val="300"/>
                        </a:spcBef>
                        <a:spcAft>
                          <a:spcPts val="300"/>
                        </a:spcAft>
                      </a:pPr>
                      <a:r>
                        <a:rPr lang="en-US" altLang="ja-JP" sz="1200" kern="100" dirty="0" smtClean="0">
                          <a:effectLst/>
                          <a:latin typeface="Meiryo UI" panose="020B0604030504040204" pitchFamily="50" charset="-128"/>
                          <a:ea typeface="Meiryo UI" panose="020B0604030504040204" pitchFamily="50" charset="-128"/>
                          <a:cs typeface="Meiryo UI" panose="020B0604030504040204" pitchFamily="50" charset="-128"/>
                        </a:rPr>
                        <a:t>1</a:t>
                      </a:r>
                      <a:endParaRPr lang="ja-JP" sz="1200" kern="100" dirty="0">
                        <a:effectLst/>
                        <a:latin typeface="Meiryo UI" panose="020B0604030504040204" pitchFamily="50" charset="-128"/>
                        <a:ea typeface="Meiryo UI" panose="020B0604030504040204" pitchFamily="50" charset="-128"/>
                        <a:cs typeface="Meiryo UI" panose="020B0604030504040204" pitchFamily="50" charset="-128"/>
                      </a:endParaRPr>
                    </a:p>
                  </a:txBody>
                  <a:tcPr marL="62865" marR="62865" marT="0" marB="0" anchor="b"/>
                </a:tc>
                <a:tc>
                  <a:txBody>
                    <a:bodyPr/>
                    <a:lstStyle/>
                    <a:p>
                      <a:pPr algn="r">
                        <a:spcBef>
                          <a:spcPts val="300"/>
                        </a:spcBef>
                        <a:spcAft>
                          <a:spcPts val="300"/>
                        </a:spcAft>
                      </a:pPr>
                      <a:r>
                        <a:rPr lang="en-US" altLang="ja-JP" sz="1200" kern="100" dirty="0" smtClean="0">
                          <a:effectLst/>
                          <a:latin typeface="Meiryo UI" panose="020B0604030504040204" pitchFamily="50" charset="-128"/>
                          <a:ea typeface="Meiryo UI" panose="020B0604030504040204" pitchFamily="50" charset="-128"/>
                          <a:cs typeface="Meiryo UI" panose="020B0604030504040204" pitchFamily="50" charset="-128"/>
                        </a:rPr>
                        <a:t>3.3%</a:t>
                      </a:r>
                      <a:endParaRPr lang="ja-JP" sz="1200" kern="100" dirty="0">
                        <a:effectLst/>
                        <a:latin typeface="Meiryo UI" panose="020B0604030504040204" pitchFamily="50" charset="-128"/>
                        <a:ea typeface="Meiryo UI" panose="020B0604030504040204" pitchFamily="50" charset="-128"/>
                        <a:cs typeface="Meiryo UI" panose="020B0604030504040204" pitchFamily="50" charset="-128"/>
                      </a:endParaRPr>
                    </a:p>
                  </a:txBody>
                  <a:tcPr marL="62865" marR="62865" marT="0" marB="0" anchor="b"/>
                </a:tc>
                <a:extLst>
                  <a:ext uri="{0D108BD9-81ED-4DB2-BD59-A6C34878D82A}">
                    <a16:rowId xmlns:a16="http://schemas.microsoft.com/office/drawing/2014/main" val="10004"/>
                  </a:ext>
                </a:extLst>
              </a:tr>
              <a:tr h="261834">
                <a:tc>
                  <a:txBody>
                    <a:bodyPr/>
                    <a:lstStyle/>
                    <a:p>
                      <a:pPr algn="ctr">
                        <a:spcAft>
                          <a:spcPts val="0"/>
                        </a:spcAft>
                      </a:pPr>
                      <a:r>
                        <a:rPr lang="ja-JP" sz="1200" b="0" kern="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合計</a:t>
                      </a:r>
                      <a:endParaRPr lang="ja-JP" sz="12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62867" marR="62867" marT="0" marB="0" anchor="b"/>
                </a:tc>
                <a:tc>
                  <a:txBody>
                    <a:bodyPr/>
                    <a:lstStyle/>
                    <a:p>
                      <a:pPr algn="r">
                        <a:spcBef>
                          <a:spcPts val="300"/>
                        </a:spcBef>
                        <a:spcAft>
                          <a:spcPts val="300"/>
                        </a:spcAft>
                      </a:pPr>
                      <a:r>
                        <a:rPr lang="en-US" altLang="ja-JP" sz="1200" kern="100" dirty="0" smtClean="0">
                          <a:effectLst/>
                          <a:latin typeface="Meiryo UI" panose="020B0604030504040204" pitchFamily="50" charset="-128"/>
                          <a:ea typeface="Meiryo UI" panose="020B0604030504040204" pitchFamily="50" charset="-128"/>
                          <a:cs typeface="Meiryo UI" panose="020B0604030504040204" pitchFamily="50" charset="-128"/>
                        </a:rPr>
                        <a:t>30</a:t>
                      </a:r>
                      <a:endParaRPr lang="ja-JP" sz="1200" kern="100" dirty="0">
                        <a:effectLst/>
                        <a:latin typeface="Meiryo UI" panose="020B0604030504040204" pitchFamily="50" charset="-128"/>
                        <a:ea typeface="Meiryo UI" panose="020B0604030504040204" pitchFamily="50" charset="-128"/>
                        <a:cs typeface="Meiryo UI" panose="020B0604030504040204" pitchFamily="50" charset="-128"/>
                      </a:endParaRPr>
                    </a:p>
                  </a:txBody>
                  <a:tcPr marL="62865" marR="62865" marT="0" marB="0" anchor="b"/>
                </a:tc>
                <a:tc>
                  <a:txBody>
                    <a:bodyPr/>
                    <a:lstStyle/>
                    <a:p>
                      <a:pPr algn="r">
                        <a:spcBef>
                          <a:spcPts val="300"/>
                        </a:spcBef>
                        <a:spcAft>
                          <a:spcPts val="300"/>
                        </a:spcAft>
                      </a:pPr>
                      <a:r>
                        <a:rPr lang="en-US" sz="1200" kern="0"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100.0%</a:t>
                      </a:r>
                      <a:endParaRPr lang="ja-JP" sz="1200" kern="100" dirty="0">
                        <a:effectLst/>
                        <a:latin typeface="Meiryo UI" panose="020B0604030504040204" pitchFamily="50" charset="-128"/>
                        <a:ea typeface="Meiryo UI" panose="020B0604030504040204" pitchFamily="50" charset="-128"/>
                        <a:cs typeface="Meiryo UI" panose="020B0604030504040204" pitchFamily="50" charset="-128"/>
                      </a:endParaRPr>
                    </a:p>
                  </a:txBody>
                  <a:tcPr marL="62865" marR="62865" marT="0" marB="0" anchor="b"/>
                </a:tc>
                <a:extLst>
                  <a:ext uri="{0D108BD9-81ED-4DB2-BD59-A6C34878D82A}">
                    <a16:rowId xmlns:a16="http://schemas.microsoft.com/office/drawing/2014/main" val="10005"/>
                  </a:ext>
                </a:extLst>
              </a:tr>
            </a:tbl>
          </a:graphicData>
        </a:graphic>
      </p:graphicFrame>
      <p:sp>
        <p:nvSpPr>
          <p:cNvPr id="14" name="テキスト ボックス 13"/>
          <p:cNvSpPr txBox="1"/>
          <p:nvPr/>
        </p:nvSpPr>
        <p:spPr>
          <a:xfrm>
            <a:off x="562786" y="4842548"/>
            <a:ext cx="3528392" cy="307777"/>
          </a:xfrm>
          <a:prstGeom prst="rect">
            <a:avLst/>
          </a:prstGeom>
          <a:noFill/>
        </p:spPr>
        <p:txBody>
          <a:bodyPr wrap="square" rtlCol="0">
            <a:spAutoFit/>
          </a:bodyPr>
          <a:lstStyle/>
          <a:p>
            <a:pPr algn="l"/>
            <a:r>
              <a:rPr lang="ja-JP" altLang="en-US" sz="1400" dirty="0" smtClean="0">
                <a:solidFill>
                  <a:srgbClr val="000000"/>
                </a:solidFill>
                <a:latin typeface="Meiryo UI" panose="020B0604030504040204" pitchFamily="50" charset="-128"/>
                <a:ea typeface="Meiryo UI" panose="020B0604030504040204" pitchFamily="50" charset="-128"/>
                <a:cs typeface="Meiryo UI" panose="020B0604030504040204" pitchFamily="50" charset="-128"/>
              </a:rPr>
              <a:t>○自由回答</a:t>
            </a:r>
            <a:endParaRPr lang="ja-JP" altLang="en-US" sz="1400" dirty="0">
              <a:solidFill>
                <a:srgbClr val="000000"/>
              </a:solidFill>
              <a:latin typeface="Meiryo UI" panose="020B0604030504040204" pitchFamily="50" charset="-128"/>
              <a:ea typeface="Meiryo UI" panose="020B0604030504040204" pitchFamily="50" charset="-128"/>
              <a:cs typeface="Meiryo UI" panose="020B0604030504040204" pitchFamily="50" charset="-128"/>
            </a:endParaRPr>
          </a:p>
        </p:txBody>
      </p:sp>
    </p:spTree>
    <p:extLst>
      <p:ext uri="{BB962C8B-B14F-4D97-AF65-F5344CB8AC3E}">
        <p14:creationId xmlns:p14="http://schemas.microsoft.com/office/powerpoint/2010/main" val="874185308"/>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6"/>
          <p:cNvSpPr txBox="1">
            <a:spLocks noGrp="1" noChangeArrowheads="1"/>
          </p:cNvSpPr>
          <p:nvPr/>
        </p:nvSpPr>
        <p:spPr bwMode="auto">
          <a:xfrm>
            <a:off x="6553200" y="6381750"/>
            <a:ext cx="21336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rgbClr val="006666"/>
              </a:buClr>
              <a:buFont typeface="Wingdings" panose="05000000000000000000" pitchFamily="2" charset="2"/>
              <a:buChar char="n"/>
              <a:defRPr kumimoji="1" sz="3200">
                <a:solidFill>
                  <a:schemeClr val="tx1"/>
                </a:solidFill>
                <a:latin typeface="HGPｺﾞｼｯｸE" panose="020B0900000000000000" pitchFamily="50" charset="-128"/>
                <a:ea typeface="HGPｺﾞｼｯｸE" panose="020B0900000000000000" pitchFamily="50" charset="-128"/>
              </a:defRPr>
            </a:lvl1pPr>
            <a:lvl2pPr marL="742950" indent="-285750">
              <a:spcBef>
                <a:spcPct val="20000"/>
              </a:spcBef>
              <a:buClr>
                <a:srgbClr val="669900"/>
              </a:buClr>
              <a:buFont typeface="Wingdings" panose="05000000000000000000" pitchFamily="2" charset="2"/>
              <a:buChar char="l"/>
              <a:defRPr kumimoji="1" sz="2800">
                <a:solidFill>
                  <a:schemeClr val="tx1"/>
                </a:solidFill>
                <a:latin typeface="HGPｺﾞｼｯｸE" panose="020B0900000000000000" pitchFamily="50" charset="-128"/>
                <a:ea typeface="HGPｺﾞｼｯｸE" panose="020B0900000000000000" pitchFamily="50" charset="-128"/>
              </a:defRPr>
            </a:lvl2pPr>
            <a:lvl3pPr marL="1143000" indent="-228600">
              <a:spcBef>
                <a:spcPct val="20000"/>
              </a:spcBef>
              <a:buClr>
                <a:srgbClr val="FF3300"/>
              </a:buClr>
              <a:buFont typeface="Wingdings" panose="05000000000000000000" pitchFamily="2" charset="2"/>
              <a:buChar char="ª"/>
              <a:defRPr kumimoji="1" sz="2400">
                <a:solidFill>
                  <a:schemeClr val="tx1"/>
                </a:solidFill>
                <a:latin typeface="HGPｺﾞｼｯｸE" panose="020B0900000000000000" pitchFamily="50" charset="-128"/>
                <a:ea typeface="HGPｺﾞｼｯｸE" panose="020B0900000000000000" pitchFamily="50" charset="-128"/>
              </a:defRPr>
            </a:lvl3pPr>
            <a:lvl4pPr marL="1600200" indent="-228600">
              <a:spcBef>
                <a:spcPct val="20000"/>
              </a:spcBef>
              <a:buFont typeface="Wingdings" panose="05000000000000000000" pitchFamily="2" charset="2"/>
              <a:buChar char="ü"/>
              <a:defRPr kumimoji="1" sz="2000">
                <a:solidFill>
                  <a:schemeClr val="tx1"/>
                </a:solidFill>
                <a:latin typeface="HGPｺﾞｼｯｸE" panose="020B0900000000000000" pitchFamily="50" charset="-128"/>
                <a:ea typeface="HGPｺﾞｼｯｸE" panose="020B0900000000000000" pitchFamily="50" charset="-128"/>
              </a:defRPr>
            </a:lvl4pPr>
            <a:lvl5pPr marL="2057400" indent="-228600">
              <a:spcBef>
                <a:spcPct val="20000"/>
              </a:spcBef>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5pPr>
            <a:lvl6pPr marL="25146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6pPr>
            <a:lvl7pPr marL="29718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7pPr>
            <a:lvl8pPr marL="34290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8pPr>
            <a:lvl9pPr marL="38862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6B9784C2-C438-4BB6-967B-96FB6F3351D2}" type="slidenum">
              <a:rPr kumimoji="1" lang="en-US" altLang="ja-JP" sz="1400" b="0" i="0" u="none" strike="noStrike" kern="1200" cap="none" spc="0" normalizeH="0" baseline="0" noProof="0">
                <a:ln>
                  <a:noFill/>
                </a:ln>
                <a:solidFill>
                  <a:srgbClr val="000000"/>
                </a:solidFill>
                <a:effectLst/>
                <a:uLnTx/>
                <a:uFillTx/>
                <a:latin typeface="HGPｺﾞｼｯｸE" panose="020B0900000000000000" pitchFamily="50" charset="-128"/>
                <a:ea typeface="HGPｺﾞｼｯｸE" panose="020B0900000000000000" pitchFamily="50" charset="-128"/>
                <a:cs typeface="+mn-cs"/>
              </a:rPr>
              <a:pPr marL="0" marR="0" lvl="0" indent="0" algn="r" defTabSz="914400" rtl="0" eaLnBrk="1" fontAlgn="base" latinLnBrk="0" hangingPunct="1">
                <a:lnSpc>
                  <a:spcPct val="100000"/>
                </a:lnSpc>
                <a:spcBef>
                  <a:spcPct val="0"/>
                </a:spcBef>
                <a:spcAft>
                  <a:spcPct val="0"/>
                </a:spcAft>
                <a:buClrTx/>
                <a:buSzTx/>
                <a:buFontTx/>
                <a:buNone/>
                <a:tabLst/>
                <a:defRPr/>
              </a:pPr>
              <a:t>38</a:t>
            </a:fld>
            <a:endParaRPr kumimoji="1" lang="en-US" altLang="ja-JP" sz="1400" b="0" i="0" u="none" strike="noStrike" kern="1200" cap="none" spc="0" normalizeH="0" baseline="0" noProof="0">
              <a:ln>
                <a:noFill/>
              </a:ln>
              <a:solidFill>
                <a:srgbClr val="000000"/>
              </a:solidFill>
              <a:effectLst/>
              <a:uLnTx/>
              <a:uFillTx/>
              <a:latin typeface="HGPｺﾞｼｯｸE" panose="020B0900000000000000" pitchFamily="50" charset="-128"/>
              <a:ea typeface="HGPｺﾞｼｯｸE" panose="020B0900000000000000" pitchFamily="50" charset="-128"/>
              <a:cs typeface="+mn-cs"/>
            </a:endParaRPr>
          </a:p>
        </p:txBody>
      </p:sp>
      <p:sp>
        <p:nvSpPr>
          <p:cNvPr id="75779" name="Rectangle 6"/>
          <p:cNvSpPr txBox="1">
            <a:spLocks noGrp="1" noChangeArrowheads="1"/>
          </p:cNvSpPr>
          <p:nvPr/>
        </p:nvSpPr>
        <p:spPr bwMode="auto">
          <a:xfrm>
            <a:off x="6553200" y="6381750"/>
            <a:ext cx="21336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rgbClr val="006666"/>
              </a:buClr>
              <a:buFont typeface="Wingdings" panose="05000000000000000000" pitchFamily="2" charset="2"/>
              <a:buChar char="n"/>
              <a:defRPr kumimoji="1" sz="3200">
                <a:solidFill>
                  <a:schemeClr val="tx1"/>
                </a:solidFill>
                <a:latin typeface="HGPｺﾞｼｯｸE" panose="020B0900000000000000" pitchFamily="50" charset="-128"/>
                <a:ea typeface="HGPｺﾞｼｯｸE" panose="020B0900000000000000" pitchFamily="50" charset="-128"/>
              </a:defRPr>
            </a:lvl1pPr>
            <a:lvl2pPr marL="742950" indent="-285750">
              <a:spcBef>
                <a:spcPct val="20000"/>
              </a:spcBef>
              <a:buClr>
                <a:srgbClr val="669900"/>
              </a:buClr>
              <a:buFont typeface="Wingdings" panose="05000000000000000000" pitchFamily="2" charset="2"/>
              <a:buChar char="l"/>
              <a:defRPr kumimoji="1" sz="2800">
                <a:solidFill>
                  <a:schemeClr val="tx1"/>
                </a:solidFill>
                <a:latin typeface="HGPｺﾞｼｯｸE" panose="020B0900000000000000" pitchFamily="50" charset="-128"/>
                <a:ea typeface="HGPｺﾞｼｯｸE" panose="020B0900000000000000" pitchFamily="50" charset="-128"/>
              </a:defRPr>
            </a:lvl2pPr>
            <a:lvl3pPr marL="1143000" indent="-228600">
              <a:spcBef>
                <a:spcPct val="20000"/>
              </a:spcBef>
              <a:buClr>
                <a:srgbClr val="FF3300"/>
              </a:buClr>
              <a:buFont typeface="Wingdings" panose="05000000000000000000" pitchFamily="2" charset="2"/>
              <a:buChar char="ª"/>
              <a:defRPr kumimoji="1" sz="2400">
                <a:solidFill>
                  <a:schemeClr val="tx1"/>
                </a:solidFill>
                <a:latin typeface="HGPｺﾞｼｯｸE" panose="020B0900000000000000" pitchFamily="50" charset="-128"/>
                <a:ea typeface="HGPｺﾞｼｯｸE" panose="020B0900000000000000" pitchFamily="50" charset="-128"/>
              </a:defRPr>
            </a:lvl3pPr>
            <a:lvl4pPr marL="1600200" indent="-228600">
              <a:spcBef>
                <a:spcPct val="20000"/>
              </a:spcBef>
              <a:buFont typeface="Wingdings" panose="05000000000000000000" pitchFamily="2" charset="2"/>
              <a:buChar char="ü"/>
              <a:defRPr kumimoji="1" sz="2000">
                <a:solidFill>
                  <a:schemeClr val="tx1"/>
                </a:solidFill>
                <a:latin typeface="HGPｺﾞｼｯｸE" panose="020B0900000000000000" pitchFamily="50" charset="-128"/>
                <a:ea typeface="HGPｺﾞｼｯｸE" panose="020B0900000000000000" pitchFamily="50" charset="-128"/>
              </a:defRPr>
            </a:lvl4pPr>
            <a:lvl5pPr marL="2057400" indent="-228600">
              <a:spcBef>
                <a:spcPct val="20000"/>
              </a:spcBef>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5pPr>
            <a:lvl6pPr marL="25146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6pPr>
            <a:lvl7pPr marL="29718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7pPr>
            <a:lvl8pPr marL="34290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8pPr>
            <a:lvl9pPr marL="38862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D525762D-8633-4435-A2DC-7EA30A9A1568}" type="slidenum">
              <a:rPr kumimoji="1" lang="en-US" altLang="ja-JP" sz="1400" b="0" i="0" u="none" strike="noStrike" kern="1200" cap="none" spc="0" normalizeH="0" baseline="0" noProof="0">
                <a:ln>
                  <a:noFill/>
                </a:ln>
                <a:solidFill>
                  <a:srgbClr val="000000"/>
                </a:solidFill>
                <a:effectLst/>
                <a:uLnTx/>
                <a:uFillTx/>
                <a:latin typeface="HGPｺﾞｼｯｸE" panose="020B0900000000000000" pitchFamily="50" charset="-128"/>
                <a:ea typeface="HGPｺﾞｼｯｸE" panose="020B0900000000000000" pitchFamily="50" charset="-128"/>
                <a:cs typeface="+mn-cs"/>
              </a:rPr>
              <a:pPr marL="0" marR="0" lvl="0" indent="0" algn="r" defTabSz="914400" rtl="0" eaLnBrk="1" fontAlgn="base" latinLnBrk="0" hangingPunct="1">
                <a:lnSpc>
                  <a:spcPct val="100000"/>
                </a:lnSpc>
                <a:spcBef>
                  <a:spcPct val="0"/>
                </a:spcBef>
                <a:spcAft>
                  <a:spcPct val="0"/>
                </a:spcAft>
                <a:buClrTx/>
                <a:buSzTx/>
                <a:buFontTx/>
                <a:buNone/>
                <a:tabLst/>
                <a:defRPr/>
              </a:pPr>
              <a:t>38</a:t>
            </a:fld>
            <a:endParaRPr kumimoji="1" lang="en-US" altLang="ja-JP" sz="1400" b="0" i="0" u="none" strike="noStrike" kern="1200" cap="none" spc="0" normalizeH="0" baseline="0" noProof="0">
              <a:ln>
                <a:noFill/>
              </a:ln>
              <a:solidFill>
                <a:srgbClr val="000000"/>
              </a:solidFill>
              <a:effectLst/>
              <a:uLnTx/>
              <a:uFillTx/>
              <a:latin typeface="HGPｺﾞｼｯｸE" panose="020B0900000000000000" pitchFamily="50" charset="-128"/>
              <a:ea typeface="HGPｺﾞｼｯｸE" panose="020B0900000000000000" pitchFamily="50" charset="-128"/>
              <a:cs typeface="+mn-cs"/>
            </a:endParaRPr>
          </a:p>
        </p:txBody>
      </p:sp>
      <p:sp>
        <p:nvSpPr>
          <p:cNvPr id="6" name="Rectangle 27"/>
          <p:cNvSpPr txBox="1">
            <a:spLocks noChangeArrowheads="1"/>
          </p:cNvSpPr>
          <p:nvPr/>
        </p:nvSpPr>
        <p:spPr bwMode="auto">
          <a:xfrm>
            <a:off x="153988" y="77788"/>
            <a:ext cx="8810625" cy="503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cs typeface="+mj-cs"/>
              </a:defRPr>
            </a:lvl1pPr>
            <a:lvl2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2pPr>
            <a:lvl3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3pPr>
            <a:lvl4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4pPr>
            <a:lvl5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5pPr>
            <a:lvl6pPr marL="457200" algn="ctr" rtl="0" eaLnBrk="1" fontAlgn="base" hangingPunct="1">
              <a:spcBef>
                <a:spcPct val="0"/>
              </a:spcBef>
              <a:spcAft>
                <a:spcPct val="0"/>
              </a:spcAft>
              <a:defRPr kumimoji="1" sz="3600">
                <a:solidFill>
                  <a:schemeClr val="bg1"/>
                </a:solidFill>
                <a:latin typeface="Arial" charset="0"/>
                <a:ea typeface="ＭＳ Ｐゴシック" pitchFamily="50" charset="-128"/>
              </a:defRPr>
            </a:lvl6pPr>
            <a:lvl7pPr marL="914400" algn="ctr" rtl="0" eaLnBrk="1" fontAlgn="base" hangingPunct="1">
              <a:spcBef>
                <a:spcPct val="0"/>
              </a:spcBef>
              <a:spcAft>
                <a:spcPct val="0"/>
              </a:spcAft>
              <a:defRPr kumimoji="1" sz="3600">
                <a:solidFill>
                  <a:schemeClr val="bg1"/>
                </a:solidFill>
                <a:latin typeface="Arial" charset="0"/>
                <a:ea typeface="ＭＳ Ｐゴシック" pitchFamily="50" charset="-128"/>
              </a:defRPr>
            </a:lvl7pPr>
            <a:lvl8pPr marL="1371600" algn="ctr" rtl="0" eaLnBrk="1" fontAlgn="base" hangingPunct="1">
              <a:spcBef>
                <a:spcPct val="0"/>
              </a:spcBef>
              <a:spcAft>
                <a:spcPct val="0"/>
              </a:spcAft>
              <a:defRPr kumimoji="1" sz="3600">
                <a:solidFill>
                  <a:schemeClr val="bg1"/>
                </a:solidFill>
                <a:latin typeface="Arial" charset="0"/>
                <a:ea typeface="ＭＳ Ｐゴシック" pitchFamily="50" charset="-128"/>
              </a:defRPr>
            </a:lvl8pPr>
            <a:lvl9pPr marL="1828800" algn="ctr" rtl="0" eaLnBrk="1" fontAlgn="base" hangingPunct="1">
              <a:spcBef>
                <a:spcPct val="0"/>
              </a:spcBef>
              <a:spcAft>
                <a:spcPct val="0"/>
              </a:spcAft>
              <a:defRPr kumimoji="1" sz="3600">
                <a:solidFill>
                  <a:schemeClr val="bg1"/>
                </a:solidFill>
                <a:latin typeface="Arial" charset="0"/>
                <a:ea typeface="ＭＳ Ｐゴシック" pitchFamily="50"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1" lang="ja-JP" altLang="en-US" sz="3200" b="0" i="0" u="none" strike="noStrike" kern="0" cap="none" spc="0" normalizeH="0" baseline="0" noProof="0" dirty="0" smtClean="0">
                <a:ln>
                  <a:noFill/>
                </a:ln>
                <a:solidFill>
                  <a:srgbClr val="FFFFFF"/>
                </a:solidFill>
                <a:effectLst/>
                <a:uLnTx/>
                <a:uFillTx/>
                <a:latin typeface="HGPｺﾞｼｯｸE" pitchFamily="50" charset="-128"/>
                <a:ea typeface="HGPｺﾞｼｯｸE" pitchFamily="50" charset="-128"/>
                <a:cs typeface="+mj-cs"/>
              </a:rPr>
              <a:t>５－２．地図資産・</a:t>
            </a:r>
            <a:r>
              <a:rPr kumimoji="1" lang="en-US" altLang="ja-JP" sz="3200" b="0" i="0" u="none" strike="noStrike" kern="0" cap="none" spc="0" normalizeH="0" baseline="0" noProof="0" dirty="0" smtClean="0">
                <a:ln>
                  <a:noFill/>
                </a:ln>
                <a:solidFill>
                  <a:srgbClr val="FFFFFF"/>
                </a:solidFill>
                <a:effectLst/>
                <a:uLnTx/>
                <a:uFillTx/>
                <a:latin typeface="HGPｺﾞｼｯｸE" pitchFamily="50" charset="-128"/>
                <a:ea typeface="HGPｺﾞｼｯｸE" pitchFamily="50" charset="-128"/>
                <a:cs typeface="+mj-cs"/>
              </a:rPr>
              <a:t>GIS</a:t>
            </a:r>
            <a:r>
              <a:rPr lang="ja-JP" altLang="en-US" sz="3200" kern="0" dirty="0" smtClean="0">
                <a:solidFill>
                  <a:srgbClr val="FFFFFF"/>
                </a:solidFill>
              </a:rPr>
              <a:t>等にかかる</a:t>
            </a:r>
            <a:r>
              <a:rPr kumimoji="1" lang="ja-JP" altLang="en-US" sz="3200" b="0" i="0" u="none" strike="noStrike" kern="0" cap="none" spc="0" normalizeH="0" baseline="0" noProof="0" dirty="0" smtClean="0">
                <a:ln>
                  <a:noFill/>
                </a:ln>
                <a:solidFill>
                  <a:srgbClr val="FFFFFF"/>
                </a:solidFill>
                <a:effectLst/>
                <a:uLnTx/>
                <a:uFillTx/>
                <a:latin typeface="HGPｺﾞｼｯｸE" pitchFamily="50" charset="-128"/>
                <a:ea typeface="HGPｺﾞｼｯｸE" pitchFamily="50" charset="-128"/>
                <a:cs typeface="+mj-cs"/>
              </a:rPr>
              <a:t>調査結果</a:t>
            </a:r>
          </a:p>
        </p:txBody>
      </p:sp>
      <p:sp>
        <p:nvSpPr>
          <p:cNvPr id="7" name="角丸四角形 3"/>
          <p:cNvSpPr>
            <a:spLocks noChangeArrowheads="1"/>
          </p:cNvSpPr>
          <p:nvPr/>
        </p:nvSpPr>
        <p:spPr bwMode="auto">
          <a:xfrm>
            <a:off x="467544" y="853415"/>
            <a:ext cx="8177982" cy="919401"/>
          </a:xfrm>
          <a:prstGeom prst="roundRect">
            <a:avLst>
              <a:gd name="adj" fmla="val 16667"/>
            </a:avLst>
          </a:prstGeom>
          <a:solidFill>
            <a:schemeClr val="accent1"/>
          </a:solidFill>
          <a:ln>
            <a:noFill/>
          </a:ln>
          <a:extLst>
            <a:ext uri="{91240B29-F687-4F45-9708-019B960494DF}">
              <a14:hiddenLine xmlns:a14="http://schemas.microsoft.com/office/drawing/2010/main" w="28575" algn="ctr">
                <a:solidFill>
                  <a:srgbClr val="000000"/>
                </a:solidFill>
                <a:round/>
                <a:headEnd/>
                <a:tailEnd/>
              </a14:hiddenLine>
            </a:ext>
          </a:extLst>
        </p:spPr>
        <p:txBody>
          <a:bodyPr wrap="square">
            <a:spAutoFit/>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eaLnBrk="1" hangingPunct="1">
              <a:spcBef>
                <a:spcPct val="0"/>
              </a:spcBef>
              <a:buClrTx/>
              <a:buFontTx/>
              <a:buNone/>
            </a:pPr>
            <a:r>
              <a:rPr lang="ja-JP" altLang="en-US" sz="1600" b="1" dirty="0" smtClean="0">
                <a:solidFill>
                  <a:srgbClr val="000000"/>
                </a:solidFill>
                <a:latin typeface="Meiryo UI" pitchFamily="50" charset="-128"/>
                <a:ea typeface="Meiryo UI" pitchFamily="50" charset="-128"/>
                <a:cs typeface="Meiryo UI" pitchFamily="50" charset="-128"/>
              </a:rPr>
              <a:t>様式２</a:t>
            </a:r>
            <a:r>
              <a:rPr lang="ja-JP" altLang="en-US" sz="1600" b="1" dirty="0">
                <a:solidFill>
                  <a:srgbClr val="000000"/>
                </a:solidFill>
                <a:latin typeface="Meiryo UI" pitchFamily="50" charset="-128"/>
                <a:ea typeface="Meiryo UI" pitchFamily="50" charset="-128"/>
                <a:cs typeface="Meiryo UI" pitchFamily="50" charset="-128"/>
              </a:rPr>
              <a:t>　共有デジタル地図の利活用状況</a:t>
            </a:r>
            <a:r>
              <a:rPr lang="ja-JP" altLang="en-US" sz="1600" b="1" dirty="0" smtClean="0">
                <a:solidFill>
                  <a:srgbClr val="000000"/>
                </a:solidFill>
                <a:latin typeface="Meiryo UI" pitchFamily="50" charset="-128"/>
                <a:ea typeface="Meiryo UI" pitchFamily="50" charset="-128"/>
                <a:cs typeface="Meiryo UI" pitchFamily="50" charset="-128"/>
              </a:rPr>
              <a:t>調査</a:t>
            </a:r>
            <a:endParaRPr lang="en-US" altLang="ja-JP" sz="1600" b="1" dirty="0" smtClean="0">
              <a:solidFill>
                <a:srgbClr val="000000"/>
              </a:solidFill>
              <a:latin typeface="Meiryo UI" pitchFamily="50" charset="-128"/>
              <a:ea typeface="Meiryo UI" pitchFamily="50" charset="-128"/>
              <a:cs typeface="Meiryo UI" pitchFamily="50" charset="-128"/>
            </a:endParaRPr>
          </a:p>
          <a:p>
            <a:pPr eaLnBrk="1" hangingPunct="1">
              <a:spcBef>
                <a:spcPct val="0"/>
              </a:spcBef>
              <a:buClrTx/>
              <a:buFontTx/>
              <a:buNone/>
            </a:pPr>
            <a:r>
              <a:rPr lang="en-US" altLang="ja-JP" sz="1600" dirty="0">
                <a:solidFill>
                  <a:srgbClr val="000000"/>
                </a:solidFill>
                <a:latin typeface="Meiryo UI" pitchFamily="50" charset="-128"/>
                <a:ea typeface="Meiryo UI" pitchFamily="50" charset="-128"/>
                <a:cs typeface="Meiryo UI" pitchFamily="50" charset="-128"/>
              </a:rPr>
              <a:t>[</a:t>
            </a:r>
            <a:r>
              <a:rPr lang="ja-JP" altLang="en-US" sz="1600" dirty="0">
                <a:solidFill>
                  <a:srgbClr val="000000"/>
                </a:solidFill>
                <a:latin typeface="Meiryo UI" pitchFamily="50" charset="-128"/>
                <a:ea typeface="Meiryo UI" pitchFamily="50" charset="-128"/>
                <a:cs typeface="Meiryo UI" pitchFamily="50" charset="-128"/>
              </a:rPr>
              <a:t>設問４</a:t>
            </a:r>
            <a:r>
              <a:rPr lang="en-US" altLang="ja-JP" sz="1600" dirty="0">
                <a:solidFill>
                  <a:srgbClr val="000000"/>
                </a:solidFill>
                <a:latin typeface="Meiryo UI" pitchFamily="50" charset="-128"/>
                <a:ea typeface="Meiryo UI" pitchFamily="50" charset="-128"/>
                <a:cs typeface="Meiryo UI" pitchFamily="50" charset="-128"/>
              </a:rPr>
              <a:t>]</a:t>
            </a:r>
            <a:r>
              <a:rPr lang="ja-JP" altLang="en-US" sz="1600" dirty="0">
                <a:solidFill>
                  <a:srgbClr val="000000"/>
                </a:solidFill>
                <a:latin typeface="Meiryo UI" pitchFamily="50" charset="-128"/>
                <a:ea typeface="Meiryo UI" pitchFamily="50" charset="-128"/>
                <a:cs typeface="Meiryo UI" pitchFamily="50" charset="-128"/>
              </a:rPr>
              <a:t>　</a:t>
            </a:r>
            <a:r>
              <a:rPr lang="ja-JP" altLang="en-US" sz="1600" dirty="0" smtClean="0">
                <a:solidFill>
                  <a:srgbClr val="000000"/>
                </a:solidFill>
                <a:latin typeface="Meiryo UI" pitchFamily="50" charset="-128"/>
                <a:ea typeface="Meiryo UI" pitchFamily="50" charset="-128"/>
                <a:cs typeface="Meiryo UI" pitchFamily="50" charset="-128"/>
              </a:rPr>
              <a:t>共有</a:t>
            </a:r>
            <a:r>
              <a:rPr lang="ja-JP" altLang="en-US" sz="1600" dirty="0">
                <a:solidFill>
                  <a:srgbClr val="000000"/>
                </a:solidFill>
                <a:latin typeface="Meiryo UI" pitchFamily="50" charset="-128"/>
                <a:ea typeface="Meiryo UI" pitchFamily="50" charset="-128"/>
                <a:cs typeface="Meiryo UI" pitchFamily="50" charset="-128"/>
              </a:rPr>
              <a:t>デジタル地図は、都市計画や道路台帳だけでなく、様々な行政地図の背景図として利用できます。庁内での利用・促進にあたり、課題に感じることを記載ください。（複数選択可</a:t>
            </a:r>
            <a:r>
              <a:rPr lang="ja-JP" altLang="en-US" sz="1600" dirty="0" smtClean="0">
                <a:solidFill>
                  <a:srgbClr val="000000"/>
                </a:solidFill>
                <a:latin typeface="Meiryo UI" pitchFamily="50" charset="-128"/>
                <a:ea typeface="Meiryo UI" pitchFamily="50" charset="-128"/>
                <a:cs typeface="Meiryo UI" pitchFamily="50" charset="-128"/>
              </a:rPr>
              <a:t>）</a:t>
            </a:r>
            <a:endParaRPr lang="en-US" altLang="ja-JP" sz="1600" dirty="0">
              <a:solidFill>
                <a:srgbClr val="000000"/>
              </a:solidFill>
              <a:latin typeface="Meiryo UI" pitchFamily="50" charset="-128"/>
              <a:ea typeface="Meiryo UI" pitchFamily="50" charset="-128"/>
              <a:cs typeface="Meiryo UI" pitchFamily="50" charset="-128"/>
            </a:endParaRPr>
          </a:p>
        </p:txBody>
      </p:sp>
      <p:graphicFrame>
        <p:nvGraphicFramePr>
          <p:cNvPr id="17" name="表 16"/>
          <p:cNvGraphicFramePr>
            <a:graphicFrameLocks noGrp="1"/>
          </p:cNvGraphicFramePr>
          <p:nvPr>
            <p:extLst>
              <p:ext uri="{D42A27DB-BD31-4B8C-83A1-F6EECF244321}">
                <p14:modId xmlns:p14="http://schemas.microsoft.com/office/powerpoint/2010/main" val="3105105715"/>
              </p:ext>
            </p:extLst>
          </p:nvPr>
        </p:nvGraphicFramePr>
        <p:xfrm>
          <a:off x="539552" y="1916832"/>
          <a:ext cx="5976664" cy="2537031"/>
        </p:xfrm>
        <a:graphic>
          <a:graphicData uri="http://schemas.openxmlformats.org/drawingml/2006/table">
            <a:tbl>
              <a:tblPr firstRow="1" firstCol="1" bandRow="1">
                <a:tableStyleId>{5C22544A-7EE6-4342-B048-85BDC9FD1C3A}</a:tableStyleId>
              </a:tblPr>
              <a:tblGrid>
                <a:gridCol w="3312368">
                  <a:extLst>
                    <a:ext uri="{9D8B030D-6E8A-4147-A177-3AD203B41FA5}">
                      <a16:colId xmlns:a16="http://schemas.microsoft.com/office/drawing/2014/main" val="20000"/>
                    </a:ext>
                  </a:extLst>
                </a:gridCol>
                <a:gridCol w="1296144">
                  <a:extLst>
                    <a:ext uri="{9D8B030D-6E8A-4147-A177-3AD203B41FA5}">
                      <a16:colId xmlns:a16="http://schemas.microsoft.com/office/drawing/2014/main" val="20001"/>
                    </a:ext>
                  </a:extLst>
                </a:gridCol>
                <a:gridCol w="1368152">
                  <a:extLst>
                    <a:ext uri="{9D8B030D-6E8A-4147-A177-3AD203B41FA5}">
                      <a16:colId xmlns:a16="http://schemas.microsoft.com/office/drawing/2014/main" val="20002"/>
                    </a:ext>
                  </a:extLst>
                </a:gridCol>
              </a:tblGrid>
              <a:tr h="248647">
                <a:tc>
                  <a:txBody>
                    <a:bodyPr/>
                    <a:lstStyle/>
                    <a:p>
                      <a:pPr algn="ctr">
                        <a:spcAft>
                          <a:spcPts val="0"/>
                        </a:spcAft>
                      </a:pPr>
                      <a:r>
                        <a:rPr lang="ja-JP" sz="1200" b="0" kern="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選択項目</a:t>
                      </a:r>
                      <a:endParaRPr lang="ja-JP" sz="12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62867" marR="62867" marT="0" marB="0" anchor="b"/>
                </a:tc>
                <a:tc>
                  <a:txBody>
                    <a:bodyPr/>
                    <a:lstStyle/>
                    <a:p>
                      <a:pPr algn="ctr">
                        <a:spcAft>
                          <a:spcPts val="0"/>
                        </a:spcAft>
                      </a:pPr>
                      <a:r>
                        <a:rPr lang="ja-JP" sz="1200" b="0" kern="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回答数</a:t>
                      </a:r>
                      <a:endParaRPr lang="ja-JP" sz="12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62867" marR="62867" marT="0" marB="0" anchor="b"/>
                </a:tc>
                <a:tc>
                  <a:txBody>
                    <a:bodyPr/>
                    <a:lstStyle/>
                    <a:p>
                      <a:pPr algn="ctr">
                        <a:spcAft>
                          <a:spcPts val="0"/>
                        </a:spcAft>
                      </a:pPr>
                      <a:r>
                        <a:rPr lang="ja-JP" sz="1200" b="0" kern="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構成比</a:t>
                      </a:r>
                      <a:endParaRPr lang="ja-JP" sz="12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62867" marR="62867" marT="0" marB="0" anchor="b"/>
                </a:tc>
                <a:extLst>
                  <a:ext uri="{0D108BD9-81ED-4DB2-BD59-A6C34878D82A}">
                    <a16:rowId xmlns:a16="http://schemas.microsoft.com/office/drawing/2014/main" val="10000"/>
                  </a:ext>
                </a:extLst>
              </a:tr>
              <a:tr h="469568">
                <a:tc>
                  <a:txBody>
                    <a:bodyPr/>
                    <a:lstStyle/>
                    <a:p>
                      <a:pPr algn="l">
                        <a:spcAft>
                          <a:spcPts val="0"/>
                        </a:spcAft>
                      </a:pPr>
                      <a:r>
                        <a:rPr lang="ja-JP" altLang="en-US" sz="1200" b="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共有デジタル地図を、主題データの背景図として利用できることを知らなかった。</a:t>
                      </a:r>
                    </a:p>
                  </a:txBody>
                  <a:tcPr marL="62867" marR="62867" marT="0" marB="0" anchor="b"/>
                </a:tc>
                <a:tc>
                  <a:txBody>
                    <a:bodyPr/>
                    <a:lstStyle/>
                    <a:p>
                      <a:pPr algn="r">
                        <a:spcBef>
                          <a:spcPts val="300"/>
                        </a:spcBef>
                        <a:spcAft>
                          <a:spcPts val="300"/>
                        </a:spcAft>
                      </a:pPr>
                      <a:r>
                        <a:rPr lang="en-US" altLang="ja-JP" sz="1200" kern="100" dirty="0" smtClean="0">
                          <a:effectLst/>
                          <a:latin typeface="Meiryo UI" panose="020B0604030504040204" pitchFamily="50" charset="-128"/>
                          <a:ea typeface="Meiryo UI" panose="020B0604030504040204" pitchFamily="50" charset="-128"/>
                          <a:cs typeface="Meiryo UI" panose="020B0604030504040204" pitchFamily="50" charset="-128"/>
                        </a:rPr>
                        <a:t>0</a:t>
                      </a:r>
                      <a:endParaRPr lang="ja-JP" sz="1200" kern="100" dirty="0">
                        <a:effectLst/>
                        <a:latin typeface="Meiryo UI" panose="020B0604030504040204" pitchFamily="50" charset="-128"/>
                        <a:ea typeface="Meiryo UI" panose="020B0604030504040204" pitchFamily="50" charset="-128"/>
                        <a:cs typeface="Meiryo UI" panose="020B0604030504040204" pitchFamily="50" charset="-128"/>
                      </a:endParaRPr>
                    </a:p>
                  </a:txBody>
                  <a:tcPr marL="62865" marR="62865" marT="0" marB="0" anchor="b"/>
                </a:tc>
                <a:tc>
                  <a:txBody>
                    <a:bodyPr/>
                    <a:lstStyle/>
                    <a:p>
                      <a:pPr algn="r">
                        <a:spcBef>
                          <a:spcPts val="300"/>
                        </a:spcBef>
                        <a:spcAft>
                          <a:spcPts val="300"/>
                        </a:spcAft>
                      </a:pPr>
                      <a:r>
                        <a:rPr lang="en-US" altLang="ja-JP" sz="1200" kern="100" dirty="0" smtClean="0">
                          <a:effectLst/>
                          <a:latin typeface="Meiryo UI" panose="020B0604030504040204" pitchFamily="50" charset="-128"/>
                          <a:ea typeface="Meiryo UI" panose="020B0604030504040204" pitchFamily="50" charset="-128"/>
                          <a:cs typeface="Meiryo UI" panose="020B0604030504040204" pitchFamily="50" charset="-128"/>
                        </a:rPr>
                        <a:t>0.0%</a:t>
                      </a:r>
                      <a:endParaRPr lang="ja-JP" altLang="ja-JP" sz="1200" kern="100" dirty="0">
                        <a:effectLst/>
                        <a:latin typeface="Meiryo UI" panose="020B0604030504040204" pitchFamily="50" charset="-128"/>
                        <a:ea typeface="Meiryo UI" panose="020B0604030504040204" pitchFamily="50" charset="-128"/>
                        <a:cs typeface="Meiryo UI" panose="020B0604030504040204" pitchFamily="50" charset="-128"/>
                      </a:endParaRPr>
                    </a:p>
                  </a:txBody>
                  <a:tcPr marL="62865" marR="62865" marT="0" marB="0" anchor="b"/>
                </a:tc>
                <a:extLst>
                  <a:ext uri="{0D108BD9-81ED-4DB2-BD59-A6C34878D82A}">
                    <a16:rowId xmlns:a16="http://schemas.microsoft.com/office/drawing/2014/main" val="10001"/>
                  </a:ext>
                </a:extLst>
              </a:tr>
              <a:tr h="485674">
                <a:tc>
                  <a:txBody>
                    <a:bodyPr/>
                    <a:lstStyle/>
                    <a:p>
                      <a:pPr algn="l">
                        <a:spcAft>
                          <a:spcPts val="0"/>
                        </a:spcAft>
                      </a:pPr>
                      <a:r>
                        <a:rPr lang="en-US" altLang="ja-JP" sz="1200" b="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GIS</a:t>
                      </a:r>
                      <a:r>
                        <a:rPr lang="ja-JP" altLang="en-US" sz="1200" b="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がない部署が多いので、共有デジタル地図を庁内普及するのが難しい。</a:t>
                      </a:r>
                    </a:p>
                  </a:txBody>
                  <a:tcPr marL="62867" marR="62867" marT="0" marB="0" anchor="b"/>
                </a:tc>
                <a:tc>
                  <a:txBody>
                    <a:bodyPr/>
                    <a:lstStyle/>
                    <a:p>
                      <a:pPr algn="r">
                        <a:spcBef>
                          <a:spcPts val="300"/>
                        </a:spcBef>
                        <a:spcAft>
                          <a:spcPts val="300"/>
                        </a:spcAft>
                      </a:pPr>
                      <a:r>
                        <a:rPr lang="en-US" altLang="ja-JP" sz="1200" kern="100" dirty="0" smtClean="0">
                          <a:effectLst/>
                          <a:latin typeface="Meiryo UI" panose="020B0604030504040204" pitchFamily="50" charset="-128"/>
                          <a:ea typeface="Meiryo UI" panose="020B0604030504040204" pitchFamily="50" charset="-128"/>
                          <a:cs typeface="Meiryo UI" panose="020B0604030504040204" pitchFamily="50" charset="-128"/>
                        </a:rPr>
                        <a:t>5</a:t>
                      </a:r>
                      <a:endParaRPr lang="ja-JP" sz="1200" kern="100" dirty="0">
                        <a:effectLst/>
                        <a:latin typeface="Meiryo UI" panose="020B0604030504040204" pitchFamily="50" charset="-128"/>
                        <a:ea typeface="Meiryo UI" panose="020B0604030504040204" pitchFamily="50" charset="-128"/>
                        <a:cs typeface="Meiryo UI" panose="020B0604030504040204" pitchFamily="50" charset="-128"/>
                      </a:endParaRPr>
                    </a:p>
                  </a:txBody>
                  <a:tcPr marL="62865" marR="62865" marT="0" marB="0" anchor="b"/>
                </a:tc>
                <a:tc>
                  <a:txBody>
                    <a:bodyPr/>
                    <a:lstStyle/>
                    <a:p>
                      <a:pPr algn="r">
                        <a:spcBef>
                          <a:spcPts val="300"/>
                        </a:spcBef>
                        <a:spcAft>
                          <a:spcPts val="300"/>
                        </a:spcAft>
                      </a:pPr>
                      <a:r>
                        <a:rPr lang="en-US" altLang="ja-JP" sz="1200" kern="100" dirty="0" smtClean="0">
                          <a:effectLst/>
                          <a:latin typeface="Meiryo UI" panose="020B0604030504040204" pitchFamily="50" charset="-128"/>
                          <a:ea typeface="Meiryo UI" panose="020B0604030504040204" pitchFamily="50" charset="-128"/>
                          <a:cs typeface="Meiryo UI" panose="020B0604030504040204" pitchFamily="50" charset="-128"/>
                        </a:rPr>
                        <a:t>41.7</a:t>
                      </a:r>
                      <a:r>
                        <a:rPr lang="ja-JP" altLang="en-US" sz="1200" kern="100" dirty="0" smtClean="0">
                          <a:effectLst/>
                          <a:latin typeface="Meiryo UI" panose="020B0604030504040204" pitchFamily="50" charset="-128"/>
                          <a:ea typeface="Meiryo UI" panose="020B0604030504040204" pitchFamily="50" charset="-128"/>
                          <a:cs typeface="Meiryo UI" panose="020B0604030504040204" pitchFamily="50" charset="-128"/>
                        </a:rPr>
                        <a:t>％</a:t>
                      </a:r>
                      <a:endParaRPr lang="ja-JP" sz="1200" kern="100" dirty="0">
                        <a:effectLst/>
                        <a:latin typeface="Meiryo UI" panose="020B0604030504040204" pitchFamily="50" charset="-128"/>
                        <a:ea typeface="Meiryo UI" panose="020B0604030504040204" pitchFamily="50" charset="-128"/>
                        <a:cs typeface="Meiryo UI" panose="020B0604030504040204" pitchFamily="50" charset="-128"/>
                      </a:endParaRPr>
                    </a:p>
                  </a:txBody>
                  <a:tcPr marL="62865" marR="62865" marT="0" marB="0" anchor="b"/>
                </a:tc>
                <a:extLst>
                  <a:ext uri="{0D108BD9-81ED-4DB2-BD59-A6C34878D82A}">
                    <a16:rowId xmlns:a16="http://schemas.microsoft.com/office/drawing/2014/main" val="10002"/>
                  </a:ext>
                </a:extLst>
              </a:tr>
              <a:tr h="50178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ja-JP" altLang="en-US" sz="1200" b="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別の背景図で既に整備している場合が多いので、置き換える手間がかかる。</a:t>
                      </a:r>
                    </a:p>
                  </a:txBody>
                  <a:tcPr marL="62867" marR="62867" marT="0" marB="0" anchor="b"/>
                </a:tc>
                <a:tc>
                  <a:txBody>
                    <a:bodyPr/>
                    <a:lstStyle/>
                    <a:p>
                      <a:pPr algn="r">
                        <a:spcBef>
                          <a:spcPts val="300"/>
                        </a:spcBef>
                        <a:spcAft>
                          <a:spcPts val="300"/>
                        </a:spcAft>
                      </a:pPr>
                      <a:r>
                        <a:rPr lang="en-US" altLang="ja-JP" sz="1200" kern="100" dirty="0" smtClean="0">
                          <a:effectLst/>
                          <a:latin typeface="Meiryo UI" panose="020B0604030504040204" pitchFamily="50" charset="-128"/>
                          <a:ea typeface="Meiryo UI" panose="020B0604030504040204" pitchFamily="50" charset="-128"/>
                          <a:cs typeface="Meiryo UI" panose="020B0604030504040204" pitchFamily="50" charset="-128"/>
                        </a:rPr>
                        <a:t>7</a:t>
                      </a:r>
                      <a:endParaRPr lang="ja-JP" sz="1200" kern="100" dirty="0">
                        <a:effectLst/>
                        <a:latin typeface="Meiryo UI" panose="020B0604030504040204" pitchFamily="50" charset="-128"/>
                        <a:ea typeface="Meiryo UI" panose="020B0604030504040204" pitchFamily="50" charset="-128"/>
                        <a:cs typeface="Meiryo UI" panose="020B0604030504040204" pitchFamily="50" charset="-128"/>
                      </a:endParaRPr>
                    </a:p>
                  </a:txBody>
                  <a:tcPr marL="62865" marR="62865" marT="0" marB="0" anchor="b"/>
                </a:tc>
                <a:tc>
                  <a:txBody>
                    <a:bodyPr/>
                    <a:lstStyle/>
                    <a:p>
                      <a:pPr algn="r">
                        <a:spcBef>
                          <a:spcPts val="300"/>
                        </a:spcBef>
                        <a:spcAft>
                          <a:spcPts val="300"/>
                        </a:spcAft>
                      </a:pPr>
                      <a:r>
                        <a:rPr lang="en-US" altLang="ja-JP" sz="1200" kern="100" dirty="0" smtClean="0">
                          <a:effectLst/>
                          <a:latin typeface="Meiryo UI" panose="020B0604030504040204" pitchFamily="50" charset="-128"/>
                          <a:ea typeface="Meiryo UI" panose="020B0604030504040204" pitchFamily="50" charset="-128"/>
                          <a:cs typeface="Meiryo UI" panose="020B0604030504040204" pitchFamily="50" charset="-128"/>
                        </a:rPr>
                        <a:t>58.3</a:t>
                      </a:r>
                      <a:r>
                        <a:rPr lang="ja-JP" altLang="en-US" sz="1200" kern="100" dirty="0" smtClean="0">
                          <a:effectLst/>
                          <a:latin typeface="Meiryo UI" panose="020B0604030504040204" pitchFamily="50" charset="-128"/>
                          <a:ea typeface="Meiryo UI" panose="020B0604030504040204" pitchFamily="50" charset="-128"/>
                          <a:cs typeface="Meiryo UI" panose="020B0604030504040204" pitchFamily="50" charset="-128"/>
                        </a:rPr>
                        <a:t>％</a:t>
                      </a:r>
                      <a:endParaRPr lang="ja-JP" sz="1200" kern="100" dirty="0">
                        <a:effectLst/>
                        <a:latin typeface="Meiryo UI" panose="020B0604030504040204" pitchFamily="50" charset="-128"/>
                        <a:ea typeface="Meiryo UI" panose="020B0604030504040204" pitchFamily="50" charset="-128"/>
                        <a:cs typeface="Meiryo UI" panose="020B0604030504040204" pitchFamily="50" charset="-128"/>
                      </a:endParaRPr>
                    </a:p>
                  </a:txBody>
                  <a:tcPr marL="62865" marR="62865" marT="0" marB="0" anchor="b"/>
                </a:tc>
                <a:extLst>
                  <a:ext uri="{0D108BD9-81ED-4DB2-BD59-A6C34878D82A}">
                    <a16:rowId xmlns:a16="http://schemas.microsoft.com/office/drawing/2014/main" val="10003"/>
                  </a:ext>
                </a:extLst>
              </a:tr>
              <a:tr h="503502">
                <a:tc>
                  <a:txBody>
                    <a:bodyPr/>
                    <a:lstStyle/>
                    <a:p>
                      <a:pPr algn="l">
                        <a:spcAft>
                          <a:spcPts val="0"/>
                        </a:spcAft>
                      </a:pPr>
                      <a:r>
                        <a:rPr lang="ja-JP" altLang="en-US" sz="1200" b="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航空写真と地形図だけでは、主題データ入力の背景図として不十分。</a:t>
                      </a:r>
                    </a:p>
                  </a:txBody>
                  <a:tcPr marL="62867" marR="62867" marT="0" marB="0" anchor="b"/>
                </a:tc>
                <a:tc>
                  <a:txBody>
                    <a:bodyPr/>
                    <a:lstStyle/>
                    <a:p>
                      <a:pPr algn="r">
                        <a:spcBef>
                          <a:spcPts val="300"/>
                        </a:spcBef>
                        <a:spcAft>
                          <a:spcPts val="300"/>
                        </a:spcAft>
                      </a:pPr>
                      <a:r>
                        <a:rPr lang="en-US" altLang="ja-JP" sz="1200" kern="100" dirty="0" smtClean="0">
                          <a:effectLst/>
                          <a:latin typeface="Meiryo UI" panose="020B0604030504040204" pitchFamily="50" charset="-128"/>
                          <a:ea typeface="Meiryo UI" panose="020B0604030504040204" pitchFamily="50" charset="-128"/>
                          <a:cs typeface="Meiryo UI" panose="020B0604030504040204" pitchFamily="50" charset="-128"/>
                        </a:rPr>
                        <a:t>0</a:t>
                      </a:r>
                      <a:endParaRPr lang="ja-JP" sz="1200" kern="100" dirty="0">
                        <a:effectLst/>
                        <a:latin typeface="Meiryo UI" panose="020B0604030504040204" pitchFamily="50" charset="-128"/>
                        <a:ea typeface="Meiryo UI" panose="020B0604030504040204" pitchFamily="50" charset="-128"/>
                        <a:cs typeface="Meiryo UI" panose="020B0604030504040204" pitchFamily="50" charset="-128"/>
                      </a:endParaRPr>
                    </a:p>
                  </a:txBody>
                  <a:tcPr marL="62865" marR="62865" marT="0" marB="0" anchor="b"/>
                </a:tc>
                <a:tc>
                  <a:txBody>
                    <a:bodyPr/>
                    <a:lstStyle/>
                    <a:p>
                      <a:pPr marL="0" marR="0" lvl="0" indent="0" algn="r" defTabSz="914400" rtl="0" eaLnBrk="1" fontAlgn="auto" latinLnBrk="0" hangingPunct="1">
                        <a:lnSpc>
                          <a:spcPct val="100000"/>
                        </a:lnSpc>
                        <a:spcBef>
                          <a:spcPts val="300"/>
                        </a:spcBef>
                        <a:spcAft>
                          <a:spcPts val="300"/>
                        </a:spcAft>
                        <a:buClrTx/>
                        <a:buSzTx/>
                        <a:buFontTx/>
                        <a:buNone/>
                        <a:tabLst/>
                        <a:defRPr/>
                      </a:pPr>
                      <a:r>
                        <a:rPr lang="en-US" altLang="ja-JP" sz="1200" kern="100" dirty="0" smtClean="0">
                          <a:effectLst/>
                          <a:latin typeface="Meiryo UI" panose="020B0604030504040204" pitchFamily="50" charset="-128"/>
                          <a:ea typeface="Meiryo UI" panose="020B0604030504040204" pitchFamily="50" charset="-128"/>
                          <a:cs typeface="Meiryo UI" panose="020B0604030504040204" pitchFamily="50" charset="-128"/>
                        </a:rPr>
                        <a:t>0.0%</a:t>
                      </a:r>
                      <a:endParaRPr lang="ja-JP" altLang="ja-JP" sz="1200" kern="100" dirty="0" smtClean="0">
                        <a:effectLst/>
                        <a:latin typeface="Meiryo UI" panose="020B0604030504040204" pitchFamily="50" charset="-128"/>
                        <a:ea typeface="Meiryo UI" panose="020B0604030504040204" pitchFamily="50" charset="-128"/>
                        <a:cs typeface="Meiryo UI" panose="020B0604030504040204" pitchFamily="50" charset="-128"/>
                      </a:endParaRPr>
                    </a:p>
                  </a:txBody>
                  <a:tcPr marL="62865" marR="62865" marT="0" marB="0" anchor="b"/>
                </a:tc>
                <a:extLst>
                  <a:ext uri="{0D108BD9-81ED-4DB2-BD59-A6C34878D82A}">
                    <a16:rowId xmlns:a16="http://schemas.microsoft.com/office/drawing/2014/main" val="10004"/>
                  </a:ext>
                </a:extLst>
              </a:tr>
              <a:tr h="327860">
                <a:tc>
                  <a:txBody>
                    <a:bodyPr/>
                    <a:lstStyle/>
                    <a:p>
                      <a:pPr algn="ctr">
                        <a:spcAft>
                          <a:spcPts val="0"/>
                        </a:spcAft>
                      </a:pPr>
                      <a:r>
                        <a:rPr lang="ja-JP" sz="1200" b="0" kern="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合計</a:t>
                      </a:r>
                      <a:endParaRPr lang="ja-JP" sz="12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62867" marR="62867" marT="0" marB="0" anchor="b"/>
                </a:tc>
                <a:tc>
                  <a:txBody>
                    <a:bodyPr/>
                    <a:lstStyle/>
                    <a:p>
                      <a:pPr algn="r">
                        <a:spcBef>
                          <a:spcPts val="300"/>
                        </a:spcBef>
                        <a:spcAft>
                          <a:spcPts val="300"/>
                        </a:spcAft>
                      </a:pPr>
                      <a:r>
                        <a:rPr lang="en-US" altLang="ja-JP" sz="1200" kern="100" dirty="0" smtClean="0">
                          <a:effectLst/>
                          <a:latin typeface="Meiryo UI" panose="020B0604030504040204" pitchFamily="50" charset="-128"/>
                          <a:ea typeface="Meiryo UI" panose="020B0604030504040204" pitchFamily="50" charset="-128"/>
                          <a:cs typeface="Meiryo UI" panose="020B0604030504040204" pitchFamily="50" charset="-128"/>
                        </a:rPr>
                        <a:t>12</a:t>
                      </a:r>
                      <a:endParaRPr lang="ja-JP" sz="1200" kern="100" dirty="0">
                        <a:effectLst/>
                        <a:latin typeface="Meiryo UI" panose="020B0604030504040204" pitchFamily="50" charset="-128"/>
                        <a:ea typeface="Meiryo UI" panose="020B0604030504040204" pitchFamily="50" charset="-128"/>
                        <a:cs typeface="Meiryo UI" panose="020B0604030504040204" pitchFamily="50" charset="-128"/>
                      </a:endParaRPr>
                    </a:p>
                  </a:txBody>
                  <a:tcPr marL="62865" marR="62865" marT="0" marB="0" anchor="b"/>
                </a:tc>
                <a:tc>
                  <a:txBody>
                    <a:bodyPr/>
                    <a:lstStyle/>
                    <a:p>
                      <a:pPr algn="r">
                        <a:spcBef>
                          <a:spcPts val="300"/>
                        </a:spcBef>
                        <a:spcAft>
                          <a:spcPts val="300"/>
                        </a:spcAft>
                      </a:pPr>
                      <a:r>
                        <a:rPr lang="en-US" sz="1200" kern="0"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100.0%</a:t>
                      </a:r>
                      <a:endParaRPr lang="ja-JP" sz="1200" kern="100" dirty="0">
                        <a:effectLst/>
                        <a:latin typeface="Meiryo UI" panose="020B0604030504040204" pitchFamily="50" charset="-128"/>
                        <a:ea typeface="Meiryo UI" panose="020B0604030504040204" pitchFamily="50" charset="-128"/>
                        <a:cs typeface="Meiryo UI" panose="020B0604030504040204" pitchFamily="50" charset="-128"/>
                      </a:endParaRPr>
                    </a:p>
                  </a:txBody>
                  <a:tcPr marL="62865" marR="62865" marT="0" marB="0" anchor="b"/>
                </a:tc>
                <a:extLst>
                  <a:ext uri="{0D108BD9-81ED-4DB2-BD59-A6C34878D82A}">
                    <a16:rowId xmlns:a16="http://schemas.microsoft.com/office/drawing/2014/main" val="10005"/>
                  </a:ext>
                </a:extLst>
              </a:tr>
            </a:tbl>
          </a:graphicData>
        </a:graphic>
      </p:graphicFrame>
      <p:sp>
        <p:nvSpPr>
          <p:cNvPr id="11" name="テキスト ボックス 10"/>
          <p:cNvSpPr txBox="1"/>
          <p:nvPr/>
        </p:nvSpPr>
        <p:spPr>
          <a:xfrm>
            <a:off x="467544" y="4489375"/>
            <a:ext cx="3528392" cy="307777"/>
          </a:xfrm>
          <a:prstGeom prst="rect">
            <a:avLst/>
          </a:prstGeom>
          <a:noFill/>
        </p:spPr>
        <p:txBody>
          <a:bodyPr wrap="square" rtlCol="0">
            <a:spAutoFit/>
          </a:bodyPr>
          <a:lstStyle/>
          <a:p>
            <a:pPr algn="l"/>
            <a:r>
              <a:rPr lang="ja-JP" altLang="en-US" sz="1400" dirty="0" smtClean="0">
                <a:solidFill>
                  <a:srgbClr val="000000"/>
                </a:solidFill>
                <a:latin typeface="Meiryo UI" panose="020B0604030504040204" pitchFamily="50" charset="-128"/>
                <a:ea typeface="Meiryo UI" panose="020B0604030504040204" pitchFamily="50" charset="-128"/>
                <a:cs typeface="Meiryo UI" panose="020B0604030504040204" pitchFamily="50" charset="-128"/>
              </a:rPr>
              <a:t>○自由回答</a:t>
            </a:r>
            <a:endParaRPr lang="ja-JP" altLang="en-US" sz="1400" dirty="0">
              <a:solidFill>
                <a:srgbClr val="000000"/>
              </a:solidFill>
              <a:latin typeface="Meiryo UI" panose="020B0604030504040204" pitchFamily="50" charset="-128"/>
              <a:ea typeface="Meiryo UI" panose="020B0604030504040204" pitchFamily="50" charset="-128"/>
              <a:cs typeface="Meiryo UI" panose="020B0604030504040204" pitchFamily="50" charset="-128"/>
            </a:endParaRPr>
          </a:p>
        </p:txBody>
      </p:sp>
      <p:graphicFrame>
        <p:nvGraphicFramePr>
          <p:cNvPr id="12" name="表 11"/>
          <p:cNvGraphicFramePr>
            <a:graphicFrameLocks noGrp="1"/>
          </p:cNvGraphicFramePr>
          <p:nvPr>
            <p:extLst>
              <p:ext uri="{D42A27DB-BD31-4B8C-83A1-F6EECF244321}">
                <p14:modId xmlns:p14="http://schemas.microsoft.com/office/powerpoint/2010/main" val="3097177386"/>
              </p:ext>
            </p:extLst>
          </p:nvPr>
        </p:nvGraphicFramePr>
        <p:xfrm>
          <a:off x="539552" y="4794037"/>
          <a:ext cx="7704856" cy="1828716"/>
        </p:xfrm>
        <a:graphic>
          <a:graphicData uri="http://schemas.openxmlformats.org/drawingml/2006/table">
            <a:tbl>
              <a:tblPr firstRow="1" firstCol="1" bandRow="1">
                <a:tableStyleId>{5C22544A-7EE6-4342-B048-85BDC9FD1C3A}</a:tableStyleId>
              </a:tblPr>
              <a:tblGrid>
                <a:gridCol w="1320217">
                  <a:extLst>
                    <a:ext uri="{9D8B030D-6E8A-4147-A177-3AD203B41FA5}">
                      <a16:colId xmlns:a16="http://schemas.microsoft.com/office/drawing/2014/main" val="20000"/>
                    </a:ext>
                  </a:extLst>
                </a:gridCol>
                <a:gridCol w="6384639">
                  <a:extLst>
                    <a:ext uri="{9D8B030D-6E8A-4147-A177-3AD203B41FA5}">
                      <a16:colId xmlns:a16="http://schemas.microsoft.com/office/drawing/2014/main" val="20001"/>
                    </a:ext>
                  </a:extLst>
                </a:gridCol>
              </a:tblGrid>
              <a:tr h="245914">
                <a:tc>
                  <a:txBody>
                    <a:bodyPr/>
                    <a:lstStyle/>
                    <a:p>
                      <a:pPr algn="ctr">
                        <a:spcAft>
                          <a:spcPts val="0"/>
                        </a:spcAft>
                      </a:pPr>
                      <a:r>
                        <a:rPr lang="ja-JP" altLang="en-US" sz="1200" b="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市町名</a:t>
                      </a:r>
                      <a:endParaRPr lang="ja-JP" sz="12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37" marR="91437" marT="45713" marB="45713"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solidFill>
                      <a:schemeClr val="accent5"/>
                    </a:solidFill>
                  </a:tcPr>
                </a:tc>
                <a:tc>
                  <a:txBody>
                    <a:bodyPr/>
                    <a:lstStyle/>
                    <a:p>
                      <a:pPr algn="ctr">
                        <a:spcAft>
                          <a:spcPts val="0"/>
                        </a:spcAft>
                      </a:pPr>
                      <a:r>
                        <a:rPr lang="ja-JP" altLang="en-US" sz="1200" b="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回答</a:t>
                      </a:r>
                      <a:endParaRPr lang="ja-JP" sz="12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37" marR="91437" marT="45713" marB="45713"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solidFill>
                      <a:schemeClr val="accent5"/>
                    </a:solidFill>
                  </a:tcPr>
                </a:tc>
                <a:extLst>
                  <a:ext uri="{0D108BD9-81ED-4DB2-BD59-A6C34878D82A}">
                    <a16:rowId xmlns:a16="http://schemas.microsoft.com/office/drawing/2014/main" val="10000"/>
                  </a:ext>
                </a:extLst>
              </a:tr>
              <a:tr h="409865">
                <a:tc>
                  <a:txBody>
                    <a:bodyPr/>
                    <a:lstStyle/>
                    <a:p>
                      <a:pPr algn="l">
                        <a:spcAft>
                          <a:spcPts val="0"/>
                        </a:spcAft>
                      </a:pPr>
                      <a:r>
                        <a:rPr lang="ja-JP" altLang="en-US" sz="1200" b="0" kern="10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津市</a:t>
                      </a:r>
                      <a:endParaRPr lang="ja-JP" sz="12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37" marR="91437" marT="45713" marB="45713"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spcAft>
                          <a:spcPts val="0"/>
                        </a:spcAft>
                      </a:pPr>
                      <a:r>
                        <a:rPr lang="ja-JP" altLang="en-US" sz="12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新たに道路や団地が建設されているケースがあるので、更新の頻度を上げて欲しい。</a:t>
                      </a:r>
                    </a:p>
                    <a:p>
                      <a:pPr algn="l">
                        <a:spcAft>
                          <a:spcPts val="0"/>
                        </a:spcAft>
                      </a:pPr>
                      <a:r>
                        <a:rPr lang="ja-JP" altLang="en-US" sz="12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更新頻度の違いから、㈱ゼンリンから毎年発行されている住宅地図に頼らざるを得ない場面が度々ある。</a:t>
                      </a:r>
                      <a:endParaRPr lang="ja-JP" sz="120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37" marR="91437" marT="45713" marB="45713"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1"/>
                  </a:ext>
                </a:extLst>
              </a:tr>
              <a:tr h="245914">
                <a:tc>
                  <a:txBody>
                    <a:bodyPr/>
                    <a:lstStyle/>
                    <a:p>
                      <a:pPr algn="l">
                        <a:spcAft>
                          <a:spcPts val="0"/>
                        </a:spcAft>
                      </a:pPr>
                      <a:r>
                        <a:rPr lang="ja-JP" altLang="en-US" sz="1200" b="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四日市市</a:t>
                      </a:r>
                      <a:endParaRPr lang="ja-JP" sz="12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37" marR="91437" marT="45713" marB="45713"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spcAft>
                          <a:spcPts val="0"/>
                        </a:spcAft>
                      </a:pPr>
                      <a:r>
                        <a:rPr lang="ja-JP" altLang="en-US" sz="12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更新の間隔が長い。</a:t>
                      </a:r>
                      <a:endParaRPr lang="ja-JP" sz="120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37" marR="91437" marT="45713" marB="45713"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2"/>
                  </a:ext>
                </a:extLst>
              </a:tr>
              <a:tr h="245914">
                <a:tc>
                  <a:txBody>
                    <a:bodyPr/>
                    <a:lstStyle/>
                    <a:p>
                      <a:pPr algn="l">
                        <a:spcAft>
                          <a:spcPts val="0"/>
                        </a:spcAft>
                      </a:pPr>
                      <a:r>
                        <a:rPr lang="ja-JP" altLang="en-US" sz="1200" b="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鈴鹿市</a:t>
                      </a:r>
                      <a:endParaRPr lang="ja-JP" sz="12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37" marR="91437" marT="45713" marB="45713"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spcAft>
                          <a:spcPts val="0"/>
                        </a:spcAft>
                      </a:pPr>
                      <a:r>
                        <a:rPr lang="ja-JP" altLang="en-US" sz="12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共有デジタル地図の誤表示等の修正が難しい点</a:t>
                      </a:r>
                      <a:endParaRPr lang="ja-JP" sz="120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37" marR="91437" marT="45713" marB="45713"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3"/>
                  </a:ext>
                </a:extLst>
              </a:tr>
              <a:tr h="245914">
                <a:tc>
                  <a:txBody>
                    <a:bodyPr/>
                    <a:lstStyle/>
                    <a:p>
                      <a:pPr algn="l">
                        <a:spcAft>
                          <a:spcPts val="0"/>
                        </a:spcAft>
                      </a:pPr>
                      <a:r>
                        <a:rPr lang="ja-JP" altLang="en-US" sz="1200" b="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亀山市</a:t>
                      </a:r>
                      <a:endParaRPr lang="ja-JP" sz="12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37" marR="91437" marT="45713" marB="45713"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spcAft>
                          <a:spcPts val="0"/>
                        </a:spcAft>
                      </a:pPr>
                      <a:r>
                        <a:rPr lang="ja-JP" altLang="en-US" sz="12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航空写真のタイミングが冬で、影が伸びてしまっており、写真から現況の確認を行うことが難しいことがある。</a:t>
                      </a:r>
                      <a:endParaRPr lang="ja-JP" sz="120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37" marR="91437" marT="45713" marB="45713"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4"/>
                  </a:ext>
                </a:extLst>
              </a:tr>
              <a:tr h="245914">
                <a:tc>
                  <a:txBody>
                    <a:bodyPr/>
                    <a:lstStyle/>
                    <a:p>
                      <a:pPr algn="l">
                        <a:spcAft>
                          <a:spcPts val="0"/>
                        </a:spcAft>
                      </a:pPr>
                      <a:r>
                        <a:rPr lang="ja-JP" altLang="en-US" sz="1200" b="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玉城町</a:t>
                      </a:r>
                      <a:endParaRPr lang="en-US" altLang="ja-JP" sz="1200" b="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37" marR="91437" marT="45713" marB="45713"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spcAft>
                          <a:spcPts val="0"/>
                        </a:spcAft>
                      </a:pPr>
                      <a:r>
                        <a:rPr lang="ja-JP" altLang="en-US" sz="12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全庁型として費用縮減を検討したいが、周囲の認識が低いため促進できない。</a:t>
                      </a:r>
                      <a:endParaRPr lang="ja-JP" sz="120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37" marR="91437" marT="45713" marB="45713"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5"/>
                  </a:ext>
                </a:extLst>
              </a:tr>
            </a:tbl>
          </a:graphicData>
        </a:graphic>
      </p:graphicFrame>
    </p:spTree>
    <p:extLst>
      <p:ext uri="{BB962C8B-B14F-4D97-AF65-F5344CB8AC3E}">
        <p14:creationId xmlns:p14="http://schemas.microsoft.com/office/powerpoint/2010/main" val="301703213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6"/>
          <p:cNvSpPr>
            <a:spLocks noGrp="1" noChangeArrowheads="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11F58B7F-58A1-486D-B9FD-01A48EDE3A98}" type="slidenum">
              <a:rPr kumimoji="1" lang="en-US" altLang="ja-JP" sz="1400" b="0" i="0" u="none" strike="noStrike" kern="1200" cap="none" spc="0" normalizeH="0" baseline="0" noProof="0" smtClean="0">
                <a:ln>
                  <a:noFill/>
                </a:ln>
                <a:solidFill>
                  <a:srgbClr val="000000"/>
                </a:solidFill>
                <a:effectLst/>
                <a:uLnTx/>
                <a:uFillTx/>
                <a:latin typeface="HGPｺﾞｼｯｸE" pitchFamily="50" charset="-128"/>
                <a:ea typeface="HGPｺﾞｼｯｸE" pitchFamily="50" charset="-128"/>
                <a:cs typeface="+mn-cs"/>
              </a:rPr>
              <a:pPr marL="0" marR="0" lvl="0" indent="0" algn="r" defTabSz="914400" rtl="0" eaLnBrk="1" fontAlgn="base" latinLnBrk="0" hangingPunct="1">
                <a:lnSpc>
                  <a:spcPct val="100000"/>
                </a:lnSpc>
                <a:spcBef>
                  <a:spcPct val="0"/>
                </a:spcBef>
                <a:spcAft>
                  <a:spcPct val="0"/>
                </a:spcAft>
                <a:buClrTx/>
                <a:buSzTx/>
                <a:buFontTx/>
                <a:buNone/>
                <a:tabLst/>
                <a:defRPr/>
              </a:pPr>
              <a:t>3</a:t>
            </a:fld>
            <a:endParaRPr kumimoji="1" lang="en-US" altLang="ja-JP" sz="1400" b="0" i="0" u="none" strike="noStrike" kern="1200" cap="none" spc="0" normalizeH="0" baseline="0" noProof="0" smtClean="0">
              <a:ln>
                <a:noFill/>
              </a:ln>
              <a:solidFill>
                <a:srgbClr val="000000"/>
              </a:solidFill>
              <a:effectLst/>
              <a:uLnTx/>
              <a:uFillTx/>
              <a:latin typeface="HGPｺﾞｼｯｸE" pitchFamily="50" charset="-128"/>
              <a:ea typeface="HGPｺﾞｼｯｸE" pitchFamily="50" charset="-128"/>
              <a:cs typeface="+mn-cs"/>
            </a:endParaRPr>
          </a:p>
        </p:txBody>
      </p:sp>
      <p:sp>
        <p:nvSpPr>
          <p:cNvPr id="23555" name="Rectangle 6"/>
          <p:cNvSpPr txBox="1">
            <a:spLocks noGrp="1" noChangeArrowheads="1"/>
          </p:cNvSpPr>
          <p:nvPr/>
        </p:nvSpPr>
        <p:spPr bwMode="auto">
          <a:xfrm>
            <a:off x="6553200" y="6381750"/>
            <a:ext cx="21336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86EBA613-8943-4661-87E1-F39D711C3122}" type="slidenum">
              <a:rPr kumimoji="1" lang="en-US" altLang="ja-JP" sz="1400" b="0" i="0" u="none" strike="noStrike" kern="1200" cap="none" spc="0" normalizeH="0" baseline="0" noProof="0">
                <a:ln>
                  <a:noFill/>
                </a:ln>
                <a:solidFill>
                  <a:srgbClr val="000000"/>
                </a:solidFill>
                <a:effectLst/>
                <a:uLnTx/>
                <a:uFillTx/>
                <a:latin typeface="HGPｺﾞｼｯｸE" pitchFamily="50" charset="-128"/>
                <a:ea typeface="HGPｺﾞｼｯｸE" pitchFamily="50" charset="-128"/>
                <a:cs typeface="+mn-cs"/>
              </a:rPr>
              <a:pPr marL="0" marR="0" lvl="0" indent="0" algn="r" defTabSz="914400" rtl="0" eaLnBrk="1" fontAlgn="base" latinLnBrk="0" hangingPunct="1">
                <a:lnSpc>
                  <a:spcPct val="100000"/>
                </a:lnSpc>
                <a:spcBef>
                  <a:spcPct val="0"/>
                </a:spcBef>
                <a:spcAft>
                  <a:spcPct val="0"/>
                </a:spcAft>
                <a:buClrTx/>
                <a:buSzTx/>
                <a:buFontTx/>
                <a:buNone/>
                <a:tabLst/>
                <a:defRPr/>
              </a:pPr>
              <a:t>3</a:t>
            </a:fld>
            <a:endParaRPr kumimoji="1" lang="en-US" altLang="ja-JP" sz="1400" b="0" i="0" u="none" strike="noStrike" kern="1200" cap="none" spc="0" normalizeH="0" baseline="0" noProof="0">
              <a:ln>
                <a:noFill/>
              </a:ln>
              <a:solidFill>
                <a:srgbClr val="000000"/>
              </a:solidFill>
              <a:effectLst/>
              <a:uLnTx/>
              <a:uFillTx/>
              <a:latin typeface="HGPｺﾞｼｯｸE" pitchFamily="50" charset="-128"/>
              <a:ea typeface="HGPｺﾞｼｯｸE" pitchFamily="50" charset="-128"/>
              <a:cs typeface="+mn-cs"/>
            </a:endParaRPr>
          </a:p>
        </p:txBody>
      </p:sp>
      <p:sp>
        <p:nvSpPr>
          <p:cNvPr id="23556" name="Rectangle 6"/>
          <p:cNvSpPr txBox="1">
            <a:spLocks noGrp="1" noChangeArrowheads="1"/>
          </p:cNvSpPr>
          <p:nvPr/>
        </p:nvSpPr>
        <p:spPr bwMode="auto">
          <a:xfrm>
            <a:off x="6553200" y="6381750"/>
            <a:ext cx="21336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4D169B11-FF54-4D7C-BFB7-6E9C5B7C6A9A}" type="slidenum">
              <a:rPr kumimoji="1" lang="en-US" altLang="ja-JP" sz="1400" b="0" i="0" u="none" strike="noStrike" kern="1200" cap="none" spc="0" normalizeH="0" baseline="0" noProof="0">
                <a:ln>
                  <a:noFill/>
                </a:ln>
                <a:solidFill>
                  <a:srgbClr val="000000"/>
                </a:solidFill>
                <a:effectLst/>
                <a:uLnTx/>
                <a:uFillTx/>
                <a:latin typeface="HGPｺﾞｼｯｸE" pitchFamily="50" charset="-128"/>
                <a:ea typeface="HGPｺﾞｼｯｸE" pitchFamily="50" charset="-128"/>
                <a:cs typeface="+mn-cs"/>
              </a:rPr>
              <a:pPr marL="0" marR="0" lvl="0" indent="0" algn="r" defTabSz="914400" rtl="0" eaLnBrk="1" fontAlgn="base" latinLnBrk="0" hangingPunct="1">
                <a:lnSpc>
                  <a:spcPct val="100000"/>
                </a:lnSpc>
                <a:spcBef>
                  <a:spcPct val="0"/>
                </a:spcBef>
                <a:spcAft>
                  <a:spcPct val="0"/>
                </a:spcAft>
                <a:buClrTx/>
                <a:buSzTx/>
                <a:buFontTx/>
                <a:buNone/>
                <a:tabLst/>
                <a:defRPr/>
              </a:pPr>
              <a:t>3</a:t>
            </a:fld>
            <a:endParaRPr kumimoji="1" lang="en-US" altLang="ja-JP" sz="1400" b="0" i="0" u="none" strike="noStrike" kern="1200" cap="none" spc="0" normalizeH="0" baseline="0" noProof="0">
              <a:ln>
                <a:noFill/>
              </a:ln>
              <a:solidFill>
                <a:srgbClr val="000000"/>
              </a:solidFill>
              <a:effectLst/>
              <a:uLnTx/>
              <a:uFillTx/>
              <a:latin typeface="HGPｺﾞｼｯｸE" pitchFamily="50" charset="-128"/>
              <a:ea typeface="HGPｺﾞｼｯｸE" pitchFamily="50" charset="-128"/>
              <a:cs typeface="+mn-cs"/>
            </a:endParaRPr>
          </a:p>
        </p:txBody>
      </p:sp>
      <p:sp>
        <p:nvSpPr>
          <p:cNvPr id="23557" name="Rectangle 6"/>
          <p:cNvSpPr txBox="1">
            <a:spLocks noGrp="1" noChangeArrowheads="1"/>
          </p:cNvSpPr>
          <p:nvPr/>
        </p:nvSpPr>
        <p:spPr bwMode="auto">
          <a:xfrm>
            <a:off x="6553200" y="6381750"/>
            <a:ext cx="21336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CE4C2568-4BA6-4B2D-A235-9750F860FCEB}" type="slidenum">
              <a:rPr kumimoji="1" lang="en-US" altLang="ja-JP" sz="1400" b="0" i="0" u="none" strike="noStrike" kern="1200" cap="none" spc="0" normalizeH="0" baseline="0" noProof="0">
                <a:ln>
                  <a:noFill/>
                </a:ln>
                <a:solidFill>
                  <a:srgbClr val="000000"/>
                </a:solidFill>
                <a:effectLst/>
                <a:uLnTx/>
                <a:uFillTx/>
                <a:latin typeface="HGPｺﾞｼｯｸE" pitchFamily="50" charset="-128"/>
                <a:ea typeface="HGPｺﾞｼｯｸE" pitchFamily="50" charset="-128"/>
                <a:cs typeface="+mn-cs"/>
              </a:rPr>
              <a:pPr marL="0" marR="0" lvl="0" indent="0" algn="r" defTabSz="914400" rtl="0" eaLnBrk="1" fontAlgn="base" latinLnBrk="0" hangingPunct="1">
                <a:lnSpc>
                  <a:spcPct val="100000"/>
                </a:lnSpc>
                <a:spcBef>
                  <a:spcPct val="0"/>
                </a:spcBef>
                <a:spcAft>
                  <a:spcPct val="0"/>
                </a:spcAft>
                <a:buClrTx/>
                <a:buSzTx/>
                <a:buFontTx/>
                <a:buNone/>
                <a:tabLst/>
                <a:defRPr/>
              </a:pPr>
              <a:t>3</a:t>
            </a:fld>
            <a:endParaRPr kumimoji="1" lang="en-US" altLang="ja-JP" sz="1400" b="0" i="0" u="none" strike="noStrike" kern="1200" cap="none" spc="0" normalizeH="0" baseline="0" noProof="0">
              <a:ln>
                <a:noFill/>
              </a:ln>
              <a:solidFill>
                <a:srgbClr val="000000"/>
              </a:solidFill>
              <a:effectLst/>
              <a:uLnTx/>
              <a:uFillTx/>
              <a:latin typeface="HGPｺﾞｼｯｸE" pitchFamily="50" charset="-128"/>
              <a:ea typeface="HGPｺﾞｼｯｸE" pitchFamily="50" charset="-128"/>
              <a:cs typeface="+mn-cs"/>
            </a:endParaRPr>
          </a:p>
        </p:txBody>
      </p:sp>
      <p:sp>
        <p:nvSpPr>
          <p:cNvPr id="23558" name="Rectangle 27"/>
          <p:cNvSpPr>
            <a:spLocks noGrp="1" noChangeArrowheads="1"/>
          </p:cNvSpPr>
          <p:nvPr>
            <p:ph type="title" idx="4294967295"/>
          </p:nvPr>
        </p:nvSpPr>
        <p:spPr>
          <a:xfrm>
            <a:off x="153988" y="77788"/>
            <a:ext cx="8810625" cy="503237"/>
          </a:xfrm>
        </p:spPr>
        <p:txBody>
          <a:bodyPr/>
          <a:lstStyle/>
          <a:p>
            <a:pPr algn="l" eaLnBrk="1" hangingPunct="1"/>
            <a:r>
              <a:rPr lang="ja-JP" altLang="en-US" sz="3200" dirty="0" smtClean="0"/>
              <a:t>１－１．今年度技術部会の実施内容等</a:t>
            </a:r>
          </a:p>
        </p:txBody>
      </p:sp>
      <p:sp>
        <p:nvSpPr>
          <p:cNvPr id="15" name="Rectangle 28"/>
          <p:cNvSpPr txBox="1">
            <a:spLocks noChangeArrowheads="1"/>
          </p:cNvSpPr>
          <p:nvPr/>
        </p:nvSpPr>
        <p:spPr bwMode="auto">
          <a:xfrm>
            <a:off x="200025" y="723900"/>
            <a:ext cx="8667750" cy="584200"/>
          </a:xfrm>
          <a:prstGeom prst="rect">
            <a:avLst/>
          </a:prstGeom>
          <a:noFill/>
          <a:ln>
            <a:noFill/>
          </a:ln>
          <a:extLst/>
        </p:spPr>
        <p:txBody>
          <a:bodyPr/>
          <a:lstStyle>
            <a:lvl1pPr marL="342900" indent="-342900" algn="l" rtl="0" eaLnBrk="0" fontAlgn="base" hangingPunct="0">
              <a:spcBef>
                <a:spcPct val="20000"/>
              </a:spcBef>
              <a:spcAft>
                <a:spcPct val="0"/>
              </a:spcAft>
              <a:buClr>
                <a:srgbClr val="006666"/>
              </a:buClr>
              <a:buFont typeface="Wingdings" pitchFamily="2" charset="2"/>
              <a:buChar char="n"/>
              <a:defRPr kumimoji="1" lang="ja-JP" altLang="en-US" sz="3200" dirty="0">
                <a:solidFill>
                  <a:schemeClr val="tx1"/>
                </a:solidFill>
                <a:latin typeface="HGPｺﾞｼｯｸE" pitchFamily="50" charset="-128"/>
                <a:ea typeface="HGPｺﾞｼｯｸE" pitchFamily="50" charset="-128"/>
                <a:cs typeface="+mn-cs"/>
              </a:defRPr>
            </a:lvl1pPr>
            <a:lvl2pPr marL="742950" indent="-285750" algn="l" rtl="0" eaLnBrk="0" fontAlgn="base" hangingPunct="0">
              <a:spcBef>
                <a:spcPct val="20000"/>
              </a:spcBef>
              <a:spcAft>
                <a:spcPct val="0"/>
              </a:spcAft>
              <a:buClr>
                <a:srgbClr val="669900"/>
              </a:buClr>
              <a:buFont typeface="Wingdings" pitchFamily="2" charset="2"/>
              <a:buChar char="l"/>
              <a:defRPr kumimoji="1" lang="ja-JP" altLang="en-US" sz="2800" dirty="0">
                <a:solidFill>
                  <a:schemeClr val="tx1"/>
                </a:solidFill>
                <a:latin typeface="HGPｺﾞｼｯｸE" pitchFamily="50" charset="-128"/>
                <a:ea typeface="HGPｺﾞｼｯｸE" pitchFamily="50" charset="-128"/>
              </a:defRPr>
            </a:lvl2pPr>
            <a:lvl3pPr marL="1143000" indent="-228600" algn="l" rtl="0" eaLnBrk="0" fontAlgn="base" hangingPunct="0">
              <a:spcBef>
                <a:spcPct val="20000"/>
              </a:spcBef>
              <a:spcAft>
                <a:spcPct val="0"/>
              </a:spcAft>
              <a:buClr>
                <a:srgbClr val="FF3300"/>
              </a:buClr>
              <a:buFont typeface="Wingdings" pitchFamily="2" charset="2"/>
              <a:buChar char="ª"/>
              <a:defRPr kumimoji="1" lang="ja-JP" altLang="en-US" sz="2400" dirty="0">
                <a:solidFill>
                  <a:schemeClr val="tx1"/>
                </a:solidFill>
                <a:latin typeface="HGPｺﾞｼｯｸE" pitchFamily="50" charset="-128"/>
                <a:ea typeface="HGPｺﾞｼｯｸE" pitchFamily="50" charset="-128"/>
              </a:defRPr>
            </a:lvl3pPr>
            <a:lvl4pPr marL="1600200" indent="-228600" algn="l" rtl="0" eaLnBrk="0" fontAlgn="base" hangingPunct="0">
              <a:spcBef>
                <a:spcPct val="20000"/>
              </a:spcBef>
              <a:spcAft>
                <a:spcPct val="0"/>
              </a:spcAft>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rtl="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algn="l" rtl="0" eaLnBrk="1" fontAlgn="base" hangingPunct="1">
              <a:spcBef>
                <a:spcPct val="20000"/>
              </a:spcBef>
              <a:spcAft>
                <a:spcPct val="0"/>
              </a:spcAft>
              <a:buChar char="»"/>
              <a:defRPr kumimoji="1" sz="2000">
                <a:solidFill>
                  <a:schemeClr val="tx1"/>
                </a:solidFill>
                <a:latin typeface="+mn-lt"/>
                <a:ea typeface="+mn-ea"/>
              </a:defRPr>
            </a:lvl6pPr>
            <a:lvl7pPr marL="2971800" indent="-228600" algn="l" rtl="0" eaLnBrk="1" fontAlgn="base" hangingPunct="1">
              <a:spcBef>
                <a:spcPct val="20000"/>
              </a:spcBef>
              <a:spcAft>
                <a:spcPct val="0"/>
              </a:spcAft>
              <a:buChar char="»"/>
              <a:defRPr kumimoji="1" sz="2000">
                <a:solidFill>
                  <a:schemeClr val="tx1"/>
                </a:solidFill>
                <a:latin typeface="+mn-lt"/>
                <a:ea typeface="+mn-ea"/>
              </a:defRPr>
            </a:lvl7pPr>
            <a:lvl8pPr marL="3429000" indent="-228600" algn="l" rtl="0" eaLnBrk="1" fontAlgn="base" hangingPunct="1">
              <a:spcBef>
                <a:spcPct val="20000"/>
              </a:spcBef>
              <a:spcAft>
                <a:spcPct val="0"/>
              </a:spcAft>
              <a:buChar char="»"/>
              <a:defRPr kumimoji="1" sz="2000">
                <a:solidFill>
                  <a:schemeClr val="tx1"/>
                </a:solidFill>
                <a:latin typeface="+mn-lt"/>
                <a:ea typeface="+mn-ea"/>
              </a:defRPr>
            </a:lvl8pPr>
            <a:lvl9pPr marL="3886200" indent="-228600" algn="l" rtl="0" eaLnBrk="1" fontAlgn="base" hangingPunct="1">
              <a:spcBef>
                <a:spcPct val="20000"/>
              </a:spcBef>
              <a:spcAft>
                <a:spcPct val="0"/>
              </a:spcAft>
              <a:buChar char="»"/>
              <a:defRPr kumimoji="1" sz="2000">
                <a:solidFill>
                  <a:schemeClr val="tx1"/>
                </a:solidFill>
                <a:latin typeface="+mn-lt"/>
                <a:ea typeface="+mn-ea"/>
              </a:defRPr>
            </a:lvl9pPr>
          </a:lstStyle>
          <a:p>
            <a:pPr marL="342900" marR="0" lvl="0" indent="-342900" algn="l" defTabSz="914400" rtl="0" eaLnBrk="1" fontAlgn="base" latinLnBrk="0" hangingPunct="1">
              <a:lnSpc>
                <a:spcPct val="100000"/>
              </a:lnSpc>
              <a:spcBef>
                <a:spcPct val="20000"/>
              </a:spcBef>
              <a:spcAft>
                <a:spcPct val="0"/>
              </a:spcAft>
              <a:buClr>
                <a:srgbClr val="006666"/>
              </a:buClr>
              <a:buSzTx/>
              <a:buFont typeface="Wingdings" pitchFamily="2" charset="2"/>
              <a:buChar char="n"/>
              <a:tabLst/>
              <a:defRPr/>
            </a:pPr>
            <a:r>
              <a:rPr kumimoji="1" lang="ja-JP" altLang="en-US" sz="2800" b="0" i="0" u="none" strike="noStrike" kern="0" cap="none" spc="0" normalizeH="0" baseline="0" noProof="0" dirty="0" smtClean="0">
                <a:ln>
                  <a:noFill/>
                </a:ln>
                <a:solidFill>
                  <a:srgbClr val="000000"/>
                </a:solidFill>
                <a:effectLst/>
                <a:uLnTx/>
                <a:uFillTx/>
                <a:latin typeface="HGPｺﾞｼｯｸE" pitchFamily="50" charset="-128"/>
                <a:ea typeface="HGPｺﾞｼｯｸE" pitchFamily="50" charset="-128"/>
                <a:cs typeface="+mn-cs"/>
              </a:rPr>
              <a:t>今年度の活動体制</a:t>
            </a:r>
          </a:p>
          <a:p>
            <a:pPr marL="742950" marR="0" lvl="1" indent="-285750" algn="l" defTabSz="914400" rtl="0" eaLnBrk="1" fontAlgn="base" latinLnBrk="0" hangingPunct="1">
              <a:lnSpc>
                <a:spcPct val="100000"/>
              </a:lnSpc>
              <a:spcBef>
                <a:spcPct val="20000"/>
              </a:spcBef>
              <a:spcAft>
                <a:spcPct val="0"/>
              </a:spcAft>
              <a:buClr>
                <a:srgbClr val="669900"/>
              </a:buClr>
              <a:buSzTx/>
              <a:buFont typeface="Wingdings" pitchFamily="2" charset="2"/>
              <a:buChar char="l"/>
              <a:tabLst/>
              <a:defRPr/>
            </a:pPr>
            <a:r>
              <a:rPr kumimoji="1" lang="ja-JP" altLang="en-US" sz="2000" b="0" i="0" u="none" strike="noStrike" kern="0" cap="none" spc="0" normalizeH="0" baseline="0" noProof="0" dirty="0" smtClean="0">
                <a:ln>
                  <a:noFill/>
                </a:ln>
                <a:solidFill>
                  <a:srgbClr val="000000"/>
                </a:solidFill>
                <a:effectLst/>
                <a:uLnTx/>
                <a:uFillTx/>
                <a:latin typeface="HGPｺﾞｼｯｸE" pitchFamily="50" charset="-128"/>
                <a:ea typeface="HGPｺﾞｼｯｸE" pitchFamily="50" charset="-128"/>
                <a:cs typeface="+mn-cs"/>
              </a:rPr>
              <a:t>昨年度に引き続き「技術部会」と「防災</a:t>
            </a:r>
            <a:r>
              <a:rPr kumimoji="1" lang="en-US" altLang="ja-JP" sz="2000" b="0" i="0" u="none" strike="noStrike" kern="0" cap="none" spc="0" normalizeH="0" baseline="0" noProof="0" dirty="0" smtClean="0">
                <a:ln>
                  <a:noFill/>
                </a:ln>
                <a:solidFill>
                  <a:srgbClr val="000000"/>
                </a:solidFill>
                <a:effectLst/>
                <a:uLnTx/>
                <a:uFillTx/>
                <a:latin typeface="HGPｺﾞｼｯｸE" pitchFamily="50" charset="-128"/>
                <a:ea typeface="HGPｺﾞｼｯｸE" pitchFamily="50" charset="-128"/>
                <a:cs typeface="+mn-cs"/>
              </a:rPr>
              <a:t>WG</a:t>
            </a:r>
            <a:r>
              <a:rPr kumimoji="1" lang="ja-JP" altLang="en-US" sz="2000" b="0" i="0" u="none" strike="noStrike" kern="0" cap="none" spc="0" normalizeH="0" baseline="0" noProof="0" dirty="0" smtClean="0">
                <a:ln>
                  <a:noFill/>
                </a:ln>
                <a:solidFill>
                  <a:srgbClr val="000000"/>
                </a:solidFill>
                <a:effectLst/>
                <a:uLnTx/>
                <a:uFillTx/>
                <a:latin typeface="HGPｺﾞｼｯｸE" pitchFamily="50" charset="-128"/>
                <a:ea typeface="HGPｺﾞｼｯｸE" pitchFamily="50" charset="-128"/>
                <a:cs typeface="+mn-cs"/>
              </a:rPr>
              <a:t>」を設置して各検討を実施</a:t>
            </a:r>
            <a:endParaRPr kumimoji="1" lang="en-US" altLang="ja-JP" sz="2000" b="0" i="0" u="none" strike="noStrike" kern="0" cap="none" spc="0" normalizeH="0" baseline="0" noProof="0" dirty="0" smtClean="0">
              <a:ln>
                <a:noFill/>
              </a:ln>
              <a:solidFill>
                <a:srgbClr val="000000"/>
              </a:solidFill>
              <a:effectLst/>
              <a:uLnTx/>
              <a:uFillTx/>
              <a:latin typeface="HGPｺﾞｼｯｸE" pitchFamily="50" charset="-128"/>
              <a:ea typeface="HGPｺﾞｼｯｸE" pitchFamily="50" charset="-128"/>
              <a:cs typeface="+mn-cs"/>
            </a:endParaRPr>
          </a:p>
        </p:txBody>
      </p:sp>
      <p:sp>
        <p:nvSpPr>
          <p:cNvPr id="16" name="Rectangle 28"/>
          <p:cNvSpPr txBox="1">
            <a:spLocks noChangeArrowheads="1"/>
          </p:cNvSpPr>
          <p:nvPr/>
        </p:nvSpPr>
        <p:spPr bwMode="auto">
          <a:xfrm>
            <a:off x="225425" y="4716463"/>
            <a:ext cx="8667750" cy="584200"/>
          </a:xfrm>
          <a:prstGeom prst="rect">
            <a:avLst/>
          </a:prstGeom>
          <a:noFill/>
          <a:ln>
            <a:noFill/>
          </a:ln>
          <a:extLst/>
        </p:spPr>
        <p:txBody>
          <a:bodyPr/>
          <a:lstStyle>
            <a:lvl1pPr marL="342900" indent="-342900" algn="l" rtl="0" eaLnBrk="0" fontAlgn="base" hangingPunct="0">
              <a:spcBef>
                <a:spcPct val="20000"/>
              </a:spcBef>
              <a:spcAft>
                <a:spcPct val="0"/>
              </a:spcAft>
              <a:buClr>
                <a:srgbClr val="006666"/>
              </a:buClr>
              <a:buFont typeface="Wingdings" pitchFamily="2" charset="2"/>
              <a:buChar char="n"/>
              <a:defRPr kumimoji="1" lang="ja-JP" altLang="en-US" sz="3200" dirty="0">
                <a:solidFill>
                  <a:schemeClr val="tx1"/>
                </a:solidFill>
                <a:latin typeface="HGPｺﾞｼｯｸE" pitchFamily="50" charset="-128"/>
                <a:ea typeface="HGPｺﾞｼｯｸE" pitchFamily="50" charset="-128"/>
                <a:cs typeface="+mn-cs"/>
              </a:defRPr>
            </a:lvl1pPr>
            <a:lvl2pPr marL="742950" indent="-285750" algn="l" rtl="0" eaLnBrk="0" fontAlgn="base" hangingPunct="0">
              <a:spcBef>
                <a:spcPct val="20000"/>
              </a:spcBef>
              <a:spcAft>
                <a:spcPct val="0"/>
              </a:spcAft>
              <a:buClr>
                <a:srgbClr val="669900"/>
              </a:buClr>
              <a:buFont typeface="Wingdings" pitchFamily="2" charset="2"/>
              <a:buChar char="l"/>
              <a:defRPr kumimoji="1" lang="ja-JP" altLang="en-US" sz="2800" dirty="0">
                <a:solidFill>
                  <a:schemeClr val="tx1"/>
                </a:solidFill>
                <a:latin typeface="HGPｺﾞｼｯｸE" pitchFamily="50" charset="-128"/>
                <a:ea typeface="HGPｺﾞｼｯｸE" pitchFamily="50" charset="-128"/>
              </a:defRPr>
            </a:lvl2pPr>
            <a:lvl3pPr marL="1143000" indent="-228600" algn="l" rtl="0" eaLnBrk="0" fontAlgn="base" hangingPunct="0">
              <a:spcBef>
                <a:spcPct val="20000"/>
              </a:spcBef>
              <a:spcAft>
                <a:spcPct val="0"/>
              </a:spcAft>
              <a:buClr>
                <a:srgbClr val="FF3300"/>
              </a:buClr>
              <a:buFont typeface="Wingdings" pitchFamily="2" charset="2"/>
              <a:buChar char="ª"/>
              <a:defRPr kumimoji="1" lang="ja-JP" altLang="en-US" sz="2400" dirty="0">
                <a:solidFill>
                  <a:schemeClr val="tx1"/>
                </a:solidFill>
                <a:latin typeface="HGPｺﾞｼｯｸE" pitchFamily="50" charset="-128"/>
                <a:ea typeface="HGPｺﾞｼｯｸE" pitchFamily="50" charset="-128"/>
              </a:defRPr>
            </a:lvl3pPr>
            <a:lvl4pPr marL="1600200" indent="-228600" algn="l" rtl="0" eaLnBrk="0" fontAlgn="base" hangingPunct="0">
              <a:spcBef>
                <a:spcPct val="20000"/>
              </a:spcBef>
              <a:spcAft>
                <a:spcPct val="0"/>
              </a:spcAft>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rtl="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algn="l" rtl="0" eaLnBrk="1" fontAlgn="base" hangingPunct="1">
              <a:spcBef>
                <a:spcPct val="20000"/>
              </a:spcBef>
              <a:spcAft>
                <a:spcPct val="0"/>
              </a:spcAft>
              <a:buChar char="»"/>
              <a:defRPr kumimoji="1" sz="2000">
                <a:solidFill>
                  <a:schemeClr val="tx1"/>
                </a:solidFill>
                <a:latin typeface="+mn-lt"/>
                <a:ea typeface="+mn-ea"/>
              </a:defRPr>
            </a:lvl6pPr>
            <a:lvl7pPr marL="2971800" indent="-228600" algn="l" rtl="0" eaLnBrk="1" fontAlgn="base" hangingPunct="1">
              <a:spcBef>
                <a:spcPct val="20000"/>
              </a:spcBef>
              <a:spcAft>
                <a:spcPct val="0"/>
              </a:spcAft>
              <a:buChar char="»"/>
              <a:defRPr kumimoji="1" sz="2000">
                <a:solidFill>
                  <a:schemeClr val="tx1"/>
                </a:solidFill>
                <a:latin typeface="+mn-lt"/>
                <a:ea typeface="+mn-ea"/>
              </a:defRPr>
            </a:lvl7pPr>
            <a:lvl8pPr marL="3429000" indent="-228600" algn="l" rtl="0" eaLnBrk="1" fontAlgn="base" hangingPunct="1">
              <a:spcBef>
                <a:spcPct val="20000"/>
              </a:spcBef>
              <a:spcAft>
                <a:spcPct val="0"/>
              </a:spcAft>
              <a:buChar char="»"/>
              <a:defRPr kumimoji="1" sz="2000">
                <a:solidFill>
                  <a:schemeClr val="tx1"/>
                </a:solidFill>
                <a:latin typeface="+mn-lt"/>
                <a:ea typeface="+mn-ea"/>
              </a:defRPr>
            </a:lvl8pPr>
            <a:lvl9pPr marL="3886200" indent="-228600" algn="l" rtl="0" eaLnBrk="1" fontAlgn="base" hangingPunct="1">
              <a:spcBef>
                <a:spcPct val="20000"/>
              </a:spcBef>
              <a:spcAft>
                <a:spcPct val="0"/>
              </a:spcAft>
              <a:buChar char="»"/>
              <a:defRPr kumimoji="1" sz="2000">
                <a:solidFill>
                  <a:schemeClr val="tx1"/>
                </a:solidFill>
                <a:latin typeface="+mn-lt"/>
                <a:ea typeface="+mn-ea"/>
              </a:defRPr>
            </a:lvl9pPr>
          </a:lstStyle>
          <a:p>
            <a:pPr marL="342900" marR="0" lvl="0" indent="-342900" algn="l" defTabSz="914400" rtl="0" eaLnBrk="1" fontAlgn="base" latinLnBrk="0" hangingPunct="1">
              <a:lnSpc>
                <a:spcPct val="100000"/>
              </a:lnSpc>
              <a:spcBef>
                <a:spcPct val="20000"/>
              </a:spcBef>
              <a:spcAft>
                <a:spcPct val="0"/>
              </a:spcAft>
              <a:buClr>
                <a:srgbClr val="006666"/>
              </a:buClr>
              <a:buSzTx/>
              <a:buFont typeface="Wingdings" pitchFamily="2" charset="2"/>
              <a:buChar char="n"/>
              <a:tabLst/>
              <a:defRPr/>
            </a:pPr>
            <a:r>
              <a:rPr kumimoji="1" lang="ja-JP" altLang="en-US" sz="2800" b="0" i="0" u="none" strike="noStrike" kern="0" cap="none" spc="0" normalizeH="0" baseline="0" noProof="0" dirty="0" smtClean="0">
                <a:ln>
                  <a:noFill/>
                </a:ln>
                <a:solidFill>
                  <a:srgbClr val="000000"/>
                </a:solidFill>
                <a:effectLst/>
                <a:uLnTx/>
                <a:uFillTx/>
                <a:latin typeface="HGPｺﾞｼｯｸE" pitchFamily="50" charset="-128"/>
                <a:ea typeface="HGPｺﾞｼｯｸE" pitchFamily="50" charset="-128"/>
                <a:cs typeface="+mn-cs"/>
              </a:rPr>
              <a:t>開催スケジュール</a:t>
            </a:r>
          </a:p>
        </p:txBody>
      </p:sp>
      <p:grpSp>
        <p:nvGrpSpPr>
          <p:cNvPr id="23561" name="グループ化 2"/>
          <p:cNvGrpSpPr>
            <a:grpSpLocks/>
          </p:cNvGrpSpPr>
          <p:nvPr/>
        </p:nvGrpSpPr>
        <p:grpSpPr bwMode="auto">
          <a:xfrm>
            <a:off x="696913" y="1668463"/>
            <a:ext cx="7762875" cy="2944812"/>
            <a:chOff x="676626" y="1412875"/>
            <a:chExt cx="7763727" cy="2944814"/>
          </a:xfrm>
        </p:grpSpPr>
        <p:sp>
          <p:nvSpPr>
            <p:cNvPr id="2" name="正方形/長方形 1"/>
            <p:cNvSpPr/>
            <p:nvPr/>
          </p:nvSpPr>
          <p:spPr bwMode="auto">
            <a:xfrm>
              <a:off x="4780763" y="3311526"/>
              <a:ext cx="3529400" cy="889001"/>
            </a:xfrm>
            <a:prstGeom prst="rect">
              <a:avLst/>
            </a:prstGeom>
            <a:solidFill>
              <a:schemeClr val="bg1"/>
            </a:solidFill>
            <a:ln w="15875" cap="flat" cmpd="sng" algn="ctr">
              <a:solidFill>
                <a:schemeClr val="tx1"/>
              </a:solidFill>
              <a:prstDash val="solid"/>
              <a:round/>
              <a:headEnd type="none" w="med" len="med"/>
              <a:tailEnd type="none" w="med" len="med"/>
            </a:ln>
            <a:effectLst>
              <a:outerShdw blurRad="50800" dist="38100" dir="2700000" algn="tl" rotWithShape="0">
                <a:prstClr val="black">
                  <a:alpha val="40000"/>
                </a:prstClr>
              </a:outerShdw>
            </a:effectLst>
          </p:spPr>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1" lang="en-US" altLang="ja-JP" sz="18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メイリオ" panose="020B0604030504040204" pitchFamily="50" charset="-128"/>
                </a:rPr>
                <a:t>【</a:t>
              </a:r>
              <a:r>
                <a:rPr kumimoji="1" lang="ja-JP" altLang="en-US" sz="18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メイリオ" panose="020B0604030504040204" pitchFamily="50" charset="-128"/>
                </a:rPr>
                <a:t>技術部会</a:t>
              </a:r>
              <a:r>
                <a:rPr kumimoji="1" lang="en-US" altLang="ja-JP" sz="18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メイリオ" panose="020B0604030504040204" pitchFamily="50" charset="-128"/>
                </a:rPr>
                <a:t>】</a:t>
              </a:r>
            </a:p>
            <a:p>
              <a:pPr marL="0" marR="0" lvl="1" indent="0" algn="l" defTabSz="914400" rtl="0" eaLnBrk="1" fontAlgn="base" latinLnBrk="0" hangingPunct="1">
                <a:lnSpc>
                  <a:spcPct val="100000"/>
                </a:lnSpc>
                <a:spcBef>
                  <a:spcPct val="0"/>
                </a:spcBef>
                <a:spcAft>
                  <a:spcPct val="0"/>
                </a:spcAft>
                <a:buClrTx/>
                <a:buSzTx/>
                <a:buFontTx/>
                <a:buNone/>
                <a:tabLst/>
                <a:defRPr/>
              </a:pPr>
              <a:r>
                <a:rPr kumimoji="1" lang="ja-JP" altLang="en-US" sz="1200" b="0" i="0" u="sng"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メイリオ" panose="020B0604030504040204" pitchFamily="50" charset="-128"/>
                </a:rPr>
                <a:t>検討項目</a:t>
              </a:r>
              <a:endParaRPr kumimoji="1" lang="en-US" altLang="ja-JP" sz="1200" b="0" i="0" u="sng"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メイリオ" panose="020B0604030504040204" pitchFamily="50" charset="-128"/>
              </a:endParaRPr>
            </a:p>
            <a:p>
              <a:pPr marL="0" marR="0" lvl="1" indent="0" algn="l" defTabSz="914400" rtl="0" eaLnBrk="1" fontAlgn="base" latinLnBrk="0" hangingPunct="1">
                <a:lnSpc>
                  <a:spcPct val="100000"/>
                </a:lnSpc>
                <a:spcBef>
                  <a:spcPct val="0"/>
                </a:spcBef>
                <a:spcAft>
                  <a:spcPct val="0"/>
                </a:spcAft>
                <a:buClrTx/>
                <a:buSzTx/>
                <a:buFontTx/>
                <a:buNone/>
                <a:tabLst/>
                <a:defRPr/>
              </a:pPr>
              <a:r>
                <a:rPr kumimoji="1" lang="ja-JP" altLang="en-US" sz="12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メイリオ" panose="020B0604030504040204" pitchFamily="50" charset="-128"/>
                </a:rPr>
                <a:t>○共有デジタル地図の利活用促進にかかる検討</a:t>
              </a:r>
              <a:endParaRPr kumimoji="1" lang="en-US" altLang="ja-JP" sz="12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メイリオ" panose="020B0604030504040204" pitchFamily="50" charset="-128"/>
              </a:endParaRPr>
            </a:p>
            <a:p>
              <a:pPr marL="0" marR="0" lvl="1" indent="0" algn="l" defTabSz="914400" rtl="0" eaLnBrk="1" fontAlgn="base" latinLnBrk="0" hangingPunct="1">
                <a:lnSpc>
                  <a:spcPct val="100000"/>
                </a:lnSpc>
                <a:spcBef>
                  <a:spcPct val="0"/>
                </a:spcBef>
                <a:spcAft>
                  <a:spcPct val="0"/>
                </a:spcAft>
                <a:buClrTx/>
                <a:buSzTx/>
                <a:buFontTx/>
                <a:buNone/>
                <a:tabLst/>
                <a:defRPr/>
              </a:pPr>
              <a:r>
                <a:rPr kumimoji="1" lang="ja-JP" altLang="en-US" sz="12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メイリオ" panose="020B0604030504040204" pitchFamily="50" charset="-128"/>
                </a:rPr>
                <a:t>○その他利活用支援</a:t>
              </a:r>
              <a:endParaRPr kumimoji="1" lang="en-US" altLang="ja-JP" sz="12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9" name="正方形/長方形 8"/>
            <p:cNvSpPr/>
            <p:nvPr/>
          </p:nvSpPr>
          <p:spPr bwMode="auto">
            <a:xfrm>
              <a:off x="4780763" y="2205038"/>
              <a:ext cx="3529400" cy="895351"/>
            </a:xfrm>
            <a:prstGeom prst="rect">
              <a:avLst/>
            </a:prstGeom>
            <a:solidFill>
              <a:schemeClr val="bg1"/>
            </a:solidFill>
            <a:ln w="15875" cap="flat" cmpd="sng" algn="ctr">
              <a:solidFill>
                <a:schemeClr val="tx1"/>
              </a:solidFill>
              <a:prstDash val="solid"/>
              <a:round/>
              <a:headEnd type="none" w="med" len="med"/>
              <a:tailEnd type="none" w="med" len="med"/>
            </a:ln>
            <a:effectLst>
              <a:outerShdw blurRad="50800" dist="38100" dir="2700000" algn="tl" rotWithShape="0">
                <a:prstClr val="black">
                  <a:alpha val="40000"/>
                </a:prstClr>
              </a:outerShdw>
            </a:effectLst>
          </p:spPr>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1" lang="en-US" altLang="ja-JP" sz="18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メイリオ" panose="020B0604030504040204" pitchFamily="50" charset="-128"/>
                </a:rPr>
                <a:t>【</a:t>
              </a:r>
              <a:r>
                <a:rPr kumimoji="1" lang="ja-JP" altLang="en-US" sz="18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メイリオ" panose="020B0604030504040204" pitchFamily="50" charset="-128"/>
                </a:rPr>
                <a:t>検討委員会</a:t>
              </a:r>
              <a:r>
                <a:rPr kumimoji="1" lang="en-US" altLang="ja-JP" sz="18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メイリオ" panose="020B0604030504040204" pitchFamily="50" charset="-128"/>
                </a:rPr>
                <a:t>】</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1" lang="ja-JP" altLang="en-US" sz="12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メイリオ" panose="020B0604030504040204" pitchFamily="50" charset="-128"/>
                </a:rPr>
                <a:t>○調査・検討成果の審議・承認</a:t>
              </a:r>
              <a:endParaRPr kumimoji="1" lang="en-US" altLang="ja-JP" sz="12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メイリオ" panose="020B0604030504040204" pitchFamily="50" charset="-128"/>
              </a:endParaRPr>
            </a:p>
          </p:txBody>
        </p:sp>
        <p:cxnSp>
          <p:nvCxnSpPr>
            <p:cNvPr id="23643" name="直線コネクタ 3"/>
            <p:cNvCxnSpPr>
              <a:cxnSpLocks noChangeShapeType="1"/>
              <a:stCxn id="9" idx="2"/>
              <a:endCxn id="2" idx="0"/>
            </p:cNvCxnSpPr>
            <p:nvPr/>
          </p:nvCxnSpPr>
          <p:spPr bwMode="auto">
            <a:xfrm>
              <a:off x="6545278" y="3099867"/>
              <a:ext cx="0" cy="211243"/>
            </a:xfrm>
            <a:prstGeom prst="line">
              <a:avLst/>
            </a:prstGeom>
            <a:noFill/>
            <a:ln w="15875" algn="ctr">
              <a:solidFill>
                <a:schemeClr val="tx1"/>
              </a:solidFill>
              <a:round/>
              <a:headEnd/>
              <a:tailEnd/>
            </a:ln>
            <a:extLst>
              <a:ext uri="{909E8E84-426E-40DD-AFC4-6F175D3DCCD1}">
                <a14:hiddenFill xmlns:a14="http://schemas.microsoft.com/office/drawing/2010/main">
                  <a:noFill/>
                </a14:hiddenFill>
              </a:ext>
            </a:extLst>
          </p:spPr>
        </p:cxnSp>
        <p:sp>
          <p:nvSpPr>
            <p:cNvPr id="18" name="正方形/長方形 17"/>
            <p:cNvSpPr/>
            <p:nvPr/>
          </p:nvSpPr>
          <p:spPr bwMode="auto">
            <a:xfrm>
              <a:off x="4623584" y="1412875"/>
              <a:ext cx="3816769" cy="2944814"/>
            </a:xfrm>
            <a:prstGeom prst="rect">
              <a:avLst/>
            </a:prstGeom>
            <a:noFill/>
            <a:ln w="15875" cap="flat" cmpd="sng" algn="ctr">
              <a:solidFill>
                <a:schemeClr val="tx1"/>
              </a:solidFill>
              <a:prstDash val="solid"/>
              <a:round/>
              <a:headEnd type="none" w="med" len="med"/>
              <a:tailEnd type="none" w="med" len="med"/>
            </a:ln>
            <a:effectLst>
              <a:outerShdw blurRad="50800" dist="38100" dir="2700000" algn="tl" rotWithShape="0">
                <a:prstClr val="black">
                  <a:alpha val="40000"/>
                </a:prstClr>
              </a:outerShdw>
            </a:effec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1" lang="ja-JP" altLang="en-US" sz="16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メイリオ" panose="020B0604030504040204" pitchFamily="50" charset="-128"/>
                </a:rPr>
                <a:t>■事業推進部門</a:t>
              </a:r>
              <a:endParaRPr kumimoji="1" lang="en-US" altLang="ja-JP" sz="16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9" name="正方形/長方形 18"/>
            <p:cNvSpPr/>
            <p:nvPr/>
          </p:nvSpPr>
          <p:spPr bwMode="auto">
            <a:xfrm>
              <a:off x="676626" y="1412875"/>
              <a:ext cx="3816769" cy="2944814"/>
            </a:xfrm>
            <a:prstGeom prst="rect">
              <a:avLst/>
            </a:prstGeom>
            <a:noFill/>
            <a:ln w="15875" cap="flat" cmpd="sng" algn="ctr">
              <a:solidFill>
                <a:schemeClr val="tx1"/>
              </a:solidFill>
              <a:prstDash val="solid"/>
              <a:round/>
              <a:headEnd type="none" w="med" len="med"/>
              <a:tailEnd type="none" w="med" len="med"/>
            </a:ln>
            <a:effectLst>
              <a:outerShdw blurRad="50800" dist="38100" dir="2700000" algn="tl" rotWithShape="0">
                <a:prstClr val="black">
                  <a:alpha val="40000"/>
                </a:prstClr>
              </a:outerShdw>
            </a:effec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1" lang="ja-JP" altLang="en-US" sz="16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メイリオ" panose="020B0604030504040204" pitchFamily="50" charset="-128"/>
                </a:rPr>
                <a:t>■調査研究部門</a:t>
              </a:r>
              <a:endParaRPr kumimoji="1" lang="en-US" altLang="ja-JP" sz="16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20" name="正方形/長方形 19"/>
            <p:cNvSpPr/>
            <p:nvPr/>
          </p:nvSpPr>
          <p:spPr bwMode="auto">
            <a:xfrm>
              <a:off x="840156" y="1766887"/>
              <a:ext cx="3456367" cy="1511301"/>
            </a:xfrm>
            <a:prstGeom prst="rect">
              <a:avLst/>
            </a:prstGeom>
            <a:solidFill>
              <a:schemeClr val="bg1"/>
            </a:solidFill>
            <a:ln w="15875" cap="flat" cmpd="sng" algn="ctr">
              <a:solidFill>
                <a:schemeClr val="tx1"/>
              </a:solidFill>
              <a:prstDash val="solid"/>
              <a:round/>
              <a:headEnd type="none" w="med" len="med"/>
              <a:tailEnd type="none" w="med" len="med"/>
            </a:ln>
            <a:effectLst>
              <a:outerShdw blurRad="50800" dist="38100" dir="2700000" algn="tl" rotWithShape="0">
                <a:prstClr val="black">
                  <a:alpha val="40000"/>
                </a:prstClr>
              </a:outerShdw>
            </a:effectLst>
          </p:spPr>
          <p: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1" lang="en-US" altLang="ja-JP" sz="18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メイリオ" panose="020B0604030504040204" pitchFamily="50" charset="-128"/>
                </a:rPr>
                <a:t>【GIS</a:t>
              </a:r>
              <a:r>
                <a:rPr kumimoji="1" lang="ja-JP" altLang="en-US" sz="18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メイリオ" panose="020B0604030504040204" pitchFamily="50" charset="-128"/>
                </a:rPr>
                <a:t>利活用研究会</a:t>
              </a:r>
              <a:r>
                <a:rPr kumimoji="1" lang="en-US" altLang="ja-JP" sz="18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メイリオ" panose="020B0604030504040204" pitchFamily="50" charset="-128"/>
                </a:rPr>
                <a:t>】</a:t>
              </a:r>
            </a:p>
          </p:txBody>
        </p:sp>
        <p:sp>
          <p:nvSpPr>
            <p:cNvPr id="8" name="正方形/長方形 7"/>
            <p:cNvSpPr/>
            <p:nvPr/>
          </p:nvSpPr>
          <p:spPr bwMode="auto">
            <a:xfrm>
              <a:off x="997336" y="2082800"/>
              <a:ext cx="3154708" cy="1120776"/>
            </a:xfrm>
            <a:prstGeom prst="rect">
              <a:avLst/>
            </a:prstGeom>
            <a:solidFill>
              <a:schemeClr val="bg1"/>
            </a:solidFill>
            <a:ln w="15875" cap="flat" cmpd="sng" algn="ctr">
              <a:solidFill>
                <a:schemeClr val="tx1"/>
              </a:solidFill>
              <a:prstDash val="solid"/>
              <a:round/>
              <a:headEnd type="none" w="med" len="med"/>
              <a:tailEnd type="none" w="med" len="med"/>
            </a:ln>
            <a:effectLst>
              <a:outerShdw blurRad="50800" dist="38100" dir="2700000" algn="tl" rotWithShape="0">
                <a:prstClr val="black">
                  <a:alpha val="40000"/>
                </a:prstClr>
              </a:outerShdw>
            </a:effectLst>
          </p:spPr>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1" lang="en-US" altLang="ja-JP" sz="18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メイリオ" panose="020B0604030504040204" pitchFamily="50" charset="-128"/>
                </a:rPr>
                <a:t>【</a:t>
              </a:r>
              <a:r>
                <a:rPr kumimoji="1" lang="ja-JP" altLang="en-US" sz="18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メイリオ" panose="020B0604030504040204" pitchFamily="50" charset="-128"/>
                </a:rPr>
                <a:t>防災</a:t>
              </a:r>
              <a:r>
                <a:rPr kumimoji="1" lang="en-US" altLang="ja-JP" sz="18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メイリオ" panose="020B0604030504040204" pitchFamily="50" charset="-128"/>
                </a:rPr>
                <a:t>WG】</a:t>
              </a:r>
            </a:p>
            <a:p>
              <a:pPr marL="0" marR="0" lvl="0" indent="0" algn="l" defTabSz="914400" rtl="0" eaLnBrk="1" fontAlgn="base" latinLnBrk="0" hangingPunct="1">
                <a:lnSpc>
                  <a:spcPct val="100000"/>
                </a:lnSpc>
                <a:spcBef>
                  <a:spcPct val="0"/>
                </a:spcBef>
                <a:spcAft>
                  <a:spcPct val="0"/>
                </a:spcAft>
                <a:buClrTx/>
                <a:buSzTx/>
                <a:buFontTx/>
                <a:buNone/>
                <a:tabLst/>
                <a:defRPr/>
              </a:pPr>
              <a:r>
                <a:rPr kumimoji="1" lang="ja-JP" altLang="en-US" sz="1200" b="0" i="0" u="sng"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メイリオ" panose="020B0604030504040204" pitchFamily="50" charset="-128"/>
                </a:rPr>
                <a:t>検討項目</a:t>
              </a:r>
              <a:endParaRPr kumimoji="1" lang="en-US" altLang="ja-JP" sz="1200" b="0" i="0" u="sng"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メイリオ" panose="020B0604030504040204" pitchFamily="50" charset="-128"/>
              </a:endParaRPr>
            </a:p>
            <a:p>
              <a:pPr marL="0" marR="0" lvl="0" indent="0" algn="l" defTabSz="914400" rtl="0" eaLnBrk="1" fontAlgn="base" latinLnBrk="0" hangingPunct="1">
                <a:lnSpc>
                  <a:spcPct val="100000"/>
                </a:lnSpc>
                <a:spcBef>
                  <a:spcPct val="0"/>
                </a:spcBef>
                <a:spcAft>
                  <a:spcPct val="0"/>
                </a:spcAft>
                <a:buClrTx/>
                <a:buSzTx/>
                <a:buFontTx/>
                <a:buNone/>
                <a:tabLst/>
                <a:defRPr/>
              </a:pPr>
              <a:r>
                <a:rPr kumimoji="1" lang="ja-JP" altLang="en-US" sz="12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メイリオ" panose="020B0604030504040204" pitchFamily="50" charset="-128"/>
                </a:rPr>
                <a:t>○防災分野における共有デジタル地図の</a:t>
              </a:r>
              <a:endParaRPr kumimoji="1" lang="en-US" altLang="ja-JP" sz="12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メイリオ" panose="020B0604030504040204" pitchFamily="50" charset="-128"/>
              </a:endParaRPr>
            </a:p>
            <a:p>
              <a:pPr marL="0" marR="0" lvl="0" indent="0" algn="l" defTabSz="914400" rtl="0" eaLnBrk="1" fontAlgn="base" latinLnBrk="0" hangingPunct="1">
                <a:lnSpc>
                  <a:spcPct val="100000"/>
                </a:lnSpc>
                <a:spcBef>
                  <a:spcPct val="0"/>
                </a:spcBef>
                <a:spcAft>
                  <a:spcPct val="0"/>
                </a:spcAft>
                <a:buClrTx/>
                <a:buSzTx/>
                <a:buFontTx/>
                <a:buNone/>
                <a:tabLst/>
                <a:defRPr/>
              </a:pPr>
              <a:r>
                <a:rPr kumimoji="1" lang="ja-JP" altLang="en-US" sz="12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メイリオ" panose="020B0604030504040204" pitchFamily="50" charset="-128"/>
                </a:rPr>
                <a:t>利活用検討</a:t>
              </a:r>
            </a:p>
          </p:txBody>
        </p:sp>
        <p:cxnSp>
          <p:nvCxnSpPr>
            <p:cNvPr id="23648" name="直線コネクタ 3"/>
            <p:cNvCxnSpPr>
              <a:cxnSpLocks noChangeShapeType="1"/>
              <a:stCxn id="8" idx="3"/>
            </p:cNvCxnSpPr>
            <p:nvPr/>
          </p:nvCxnSpPr>
          <p:spPr bwMode="auto">
            <a:xfrm>
              <a:off x="4152692" y="2642960"/>
              <a:ext cx="628464" cy="1334"/>
            </a:xfrm>
            <a:prstGeom prst="line">
              <a:avLst/>
            </a:prstGeom>
            <a:noFill/>
            <a:ln w="15875" algn="ctr">
              <a:solidFill>
                <a:schemeClr val="tx1"/>
              </a:solidFill>
              <a:round/>
              <a:headEnd/>
              <a:tailEnd/>
            </a:ln>
            <a:extLst>
              <a:ext uri="{909E8E84-426E-40DD-AFC4-6F175D3DCCD1}">
                <a14:hiddenFill xmlns:a14="http://schemas.microsoft.com/office/drawing/2010/main">
                  <a:noFill/>
                </a14:hiddenFill>
              </a:ext>
            </a:extLst>
          </p:spPr>
        </p:cxnSp>
      </p:grpSp>
      <p:sp>
        <p:nvSpPr>
          <p:cNvPr id="23562" name="テキスト ボックス 3"/>
          <p:cNvSpPr txBox="1">
            <a:spLocks noChangeArrowheads="1"/>
          </p:cNvSpPr>
          <p:nvPr/>
        </p:nvSpPr>
        <p:spPr bwMode="auto">
          <a:xfrm>
            <a:off x="4065588" y="2647950"/>
            <a:ext cx="895350" cy="277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1" lang="ja-JP" altLang="en-US" sz="1200" b="0" i="0" u="none" strike="noStrike" kern="1200" cap="none" spc="0" normalizeH="0" baseline="0" noProof="0">
                <a:ln>
                  <a:noFill/>
                </a:ln>
                <a:solidFill>
                  <a:srgbClr val="000000"/>
                </a:solidFill>
                <a:effectLst/>
                <a:uLnTx/>
                <a:uFillTx/>
                <a:latin typeface="メイリオ" pitchFamily="50" charset="-128"/>
                <a:ea typeface="メイリオ" pitchFamily="50" charset="-128"/>
                <a:cs typeface="メイリオ" pitchFamily="50" charset="-128"/>
              </a:rPr>
              <a:t>提案</a:t>
            </a:r>
          </a:p>
        </p:txBody>
      </p:sp>
      <p:sp>
        <p:nvSpPr>
          <p:cNvPr id="23563" name="テキスト ボックス 21"/>
          <p:cNvSpPr txBox="1">
            <a:spLocks noChangeArrowheads="1"/>
          </p:cNvSpPr>
          <p:nvPr/>
        </p:nvSpPr>
        <p:spPr bwMode="auto">
          <a:xfrm>
            <a:off x="6378575" y="3346450"/>
            <a:ext cx="895350"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1" lang="ja-JP" altLang="en-US" sz="1200" b="0" i="0" u="none" strike="noStrike" kern="1200" cap="none" spc="0" normalizeH="0" baseline="0" noProof="0">
                <a:ln>
                  <a:noFill/>
                </a:ln>
                <a:solidFill>
                  <a:srgbClr val="000000"/>
                </a:solidFill>
                <a:effectLst/>
                <a:uLnTx/>
                <a:uFillTx/>
                <a:latin typeface="メイリオ" pitchFamily="50" charset="-128"/>
                <a:ea typeface="メイリオ" pitchFamily="50" charset="-128"/>
                <a:cs typeface="メイリオ" pitchFamily="50" charset="-128"/>
              </a:rPr>
              <a:t>提案</a:t>
            </a:r>
          </a:p>
        </p:txBody>
      </p:sp>
      <p:graphicFrame>
        <p:nvGraphicFramePr>
          <p:cNvPr id="3" name="表 2"/>
          <p:cNvGraphicFramePr>
            <a:graphicFrameLocks noGrp="1"/>
          </p:cNvGraphicFramePr>
          <p:nvPr>
            <p:extLst>
              <p:ext uri="{D42A27DB-BD31-4B8C-83A1-F6EECF244321}">
                <p14:modId xmlns:p14="http://schemas.microsoft.com/office/powerpoint/2010/main" val="2457132300"/>
              </p:ext>
            </p:extLst>
          </p:nvPr>
        </p:nvGraphicFramePr>
        <p:xfrm>
          <a:off x="692150" y="5272088"/>
          <a:ext cx="7994650" cy="1350964"/>
        </p:xfrm>
        <a:graphic>
          <a:graphicData uri="http://schemas.openxmlformats.org/drawingml/2006/table">
            <a:tbl>
              <a:tblPr firstRow="1" bandRow="1">
                <a:tableStyleId>{21E4AEA4-8DFA-4A89-87EB-49C32662AFE0}</a:tableStyleId>
              </a:tblPr>
              <a:tblGrid>
                <a:gridCol w="1065953">
                  <a:extLst>
                    <a:ext uri="{9D8B030D-6E8A-4147-A177-3AD203B41FA5}">
                      <a16:colId xmlns:a16="http://schemas.microsoft.com/office/drawing/2014/main" val="20000"/>
                    </a:ext>
                  </a:extLst>
                </a:gridCol>
                <a:gridCol w="642653">
                  <a:extLst>
                    <a:ext uri="{9D8B030D-6E8A-4147-A177-3AD203B41FA5}">
                      <a16:colId xmlns:a16="http://schemas.microsoft.com/office/drawing/2014/main" val="20001"/>
                    </a:ext>
                  </a:extLst>
                </a:gridCol>
                <a:gridCol w="523837">
                  <a:extLst>
                    <a:ext uri="{9D8B030D-6E8A-4147-A177-3AD203B41FA5}">
                      <a16:colId xmlns:a16="http://schemas.microsoft.com/office/drawing/2014/main" val="20002"/>
                    </a:ext>
                  </a:extLst>
                </a:gridCol>
                <a:gridCol w="523837">
                  <a:extLst>
                    <a:ext uri="{9D8B030D-6E8A-4147-A177-3AD203B41FA5}">
                      <a16:colId xmlns:a16="http://schemas.microsoft.com/office/drawing/2014/main" val="20003"/>
                    </a:ext>
                  </a:extLst>
                </a:gridCol>
                <a:gridCol w="523837">
                  <a:extLst>
                    <a:ext uri="{9D8B030D-6E8A-4147-A177-3AD203B41FA5}">
                      <a16:colId xmlns:a16="http://schemas.microsoft.com/office/drawing/2014/main" val="20004"/>
                    </a:ext>
                  </a:extLst>
                </a:gridCol>
                <a:gridCol w="523837">
                  <a:extLst>
                    <a:ext uri="{9D8B030D-6E8A-4147-A177-3AD203B41FA5}">
                      <a16:colId xmlns:a16="http://schemas.microsoft.com/office/drawing/2014/main" val="20005"/>
                    </a:ext>
                  </a:extLst>
                </a:gridCol>
                <a:gridCol w="523837">
                  <a:extLst>
                    <a:ext uri="{9D8B030D-6E8A-4147-A177-3AD203B41FA5}">
                      <a16:colId xmlns:a16="http://schemas.microsoft.com/office/drawing/2014/main" val="20006"/>
                    </a:ext>
                  </a:extLst>
                </a:gridCol>
                <a:gridCol w="523837">
                  <a:extLst>
                    <a:ext uri="{9D8B030D-6E8A-4147-A177-3AD203B41FA5}">
                      <a16:colId xmlns:a16="http://schemas.microsoft.com/office/drawing/2014/main" val="20007"/>
                    </a:ext>
                  </a:extLst>
                </a:gridCol>
                <a:gridCol w="523837">
                  <a:extLst>
                    <a:ext uri="{9D8B030D-6E8A-4147-A177-3AD203B41FA5}">
                      <a16:colId xmlns:a16="http://schemas.microsoft.com/office/drawing/2014/main" val="20008"/>
                    </a:ext>
                  </a:extLst>
                </a:gridCol>
                <a:gridCol w="523837">
                  <a:extLst>
                    <a:ext uri="{9D8B030D-6E8A-4147-A177-3AD203B41FA5}">
                      <a16:colId xmlns:a16="http://schemas.microsoft.com/office/drawing/2014/main" val="20009"/>
                    </a:ext>
                  </a:extLst>
                </a:gridCol>
                <a:gridCol w="523837">
                  <a:extLst>
                    <a:ext uri="{9D8B030D-6E8A-4147-A177-3AD203B41FA5}">
                      <a16:colId xmlns:a16="http://schemas.microsoft.com/office/drawing/2014/main" val="20010"/>
                    </a:ext>
                  </a:extLst>
                </a:gridCol>
                <a:gridCol w="523837">
                  <a:extLst>
                    <a:ext uri="{9D8B030D-6E8A-4147-A177-3AD203B41FA5}">
                      <a16:colId xmlns:a16="http://schemas.microsoft.com/office/drawing/2014/main" val="20011"/>
                    </a:ext>
                  </a:extLst>
                </a:gridCol>
                <a:gridCol w="523837">
                  <a:extLst>
                    <a:ext uri="{9D8B030D-6E8A-4147-A177-3AD203B41FA5}">
                      <a16:colId xmlns:a16="http://schemas.microsoft.com/office/drawing/2014/main" val="20012"/>
                    </a:ext>
                  </a:extLst>
                </a:gridCol>
                <a:gridCol w="523837">
                  <a:extLst>
                    <a:ext uri="{9D8B030D-6E8A-4147-A177-3AD203B41FA5}">
                      <a16:colId xmlns:a16="http://schemas.microsoft.com/office/drawing/2014/main" val="20013"/>
                    </a:ext>
                  </a:extLst>
                </a:gridCol>
              </a:tblGrid>
              <a:tr h="337741">
                <a:tc>
                  <a:txBody>
                    <a:bodyPr/>
                    <a:lstStyle/>
                    <a:p>
                      <a:pPr algn="ctr"/>
                      <a:r>
                        <a:rPr kumimoji="1" lang="ja-JP" altLang="en-US" sz="1200" dirty="0" smtClean="0"/>
                        <a:t>会議名</a:t>
                      </a:r>
                      <a:endParaRPr kumimoji="1" lang="ja-JP" altLang="en-US" sz="1200" dirty="0">
                        <a:latin typeface="メイリオ" panose="020B0604030504040204" pitchFamily="50" charset="-128"/>
                        <a:ea typeface="メイリオ" panose="020B0604030504040204" pitchFamily="50" charset="-128"/>
                        <a:cs typeface="メイリオ" panose="020B0604030504040204" pitchFamily="50" charset="-128"/>
                      </a:endParaRPr>
                    </a:p>
                  </a:txBody>
                  <a:tcPr marL="91453" marR="91453" marT="45732" marB="45732" anchor="ctr"/>
                </a:tc>
                <a:tc>
                  <a:txBody>
                    <a:bodyPr/>
                    <a:lstStyle/>
                    <a:p>
                      <a:pPr algn="ctr"/>
                      <a:r>
                        <a:rPr kumimoji="1" lang="ja-JP" altLang="en-US" sz="1200" dirty="0" smtClean="0"/>
                        <a:t>開催数</a:t>
                      </a:r>
                      <a:endParaRPr kumimoji="1" lang="ja-JP" altLang="en-US" sz="1200" dirty="0">
                        <a:latin typeface="メイリオ" panose="020B0604030504040204" pitchFamily="50" charset="-128"/>
                        <a:ea typeface="メイリオ" panose="020B0604030504040204" pitchFamily="50" charset="-128"/>
                        <a:cs typeface="メイリオ" panose="020B0604030504040204" pitchFamily="50" charset="-128"/>
                      </a:endParaRPr>
                    </a:p>
                  </a:txBody>
                  <a:tcPr marL="91453" marR="91453" marT="45732" marB="45732" anchor="ctr"/>
                </a:tc>
                <a:tc>
                  <a:txBody>
                    <a:bodyPr/>
                    <a:lstStyle/>
                    <a:p>
                      <a:pPr algn="ctr"/>
                      <a:r>
                        <a:rPr kumimoji="1" lang="en-US" altLang="ja-JP" sz="1200" dirty="0" smtClean="0"/>
                        <a:t>4</a:t>
                      </a:r>
                      <a:r>
                        <a:rPr kumimoji="1" lang="ja-JP" altLang="en-US" sz="1200" dirty="0" smtClean="0"/>
                        <a:t>月</a:t>
                      </a:r>
                      <a:endParaRPr kumimoji="1" lang="ja-JP" altLang="en-US" sz="1200" dirty="0">
                        <a:latin typeface="メイリオ" panose="020B0604030504040204" pitchFamily="50" charset="-128"/>
                        <a:ea typeface="メイリオ" panose="020B0604030504040204" pitchFamily="50" charset="-128"/>
                        <a:cs typeface="メイリオ" panose="020B0604030504040204" pitchFamily="50" charset="-128"/>
                      </a:endParaRPr>
                    </a:p>
                  </a:txBody>
                  <a:tcPr marL="91453" marR="91453" marT="45732" marB="45732" anchor="ctr"/>
                </a:tc>
                <a:tc>
                  <a:txBody>
                    <a:bodyPr/>
                    <a:lstStyle/>
                    <a:p>
                      <a:pPr algn="ctr"/>
                      <a:r>
                        <a:rPr kumimoji="1" lang="en-US" altLang="ja-JP" sz="1200" dirty="0" smtClean="0"/>
                        <a:t>5</a:t>
                      </a:r>
                      <a:r>
                        <a:rPr kumimoji="1" lang="ja-JP" altLang="en-US" sz="1200" dirty="0" smtClean="0"/>
                        <a:t>月</a:t>
                      </a:r>
                      <a:endParaRPr kumimoji="1" lang="ja-JP" altLang="en-US" sz="1200" dirty="0">
                        <a:latin typeface="メイリオ" panose="020B0604030504040204" pitchFamily="50" charset="-128"/>
                        <a:ea typeface="メイリオ" panose="020B0604030504040204" pitchFamily="50" charset="-128"/>
                        <a:cs typeface="メイリオ" panose="020B0604030504040204" pitchFamily="50" charset="-128"/>
                      </a:endParaRPr>
                    </a:p>
                  </a:txBody>
                  <a:tcPr marL="91453" marR="91453" marT="45732" marB="45732" anchor="ctr"/>
                </a:tc>
                <a:tc>
                  <a:txBody>
                    <a:bodyPr/>
                    <a:lstStyle/>
                    <a:p>
                      <a:pPr algn="ctr"/>
                      <a:r>
                        <a:rPr kumimoji="1" lang="en-US" altLang="ja-JP" sz="1200" dirty="0" smtClean="0"/>
                        <a:t>6</a:t>
                      </a:r>
                      <a:r>
                        <a:rPr kumimoji="1" lang="ja-JP" altLang="en-US" sz="1200" dirty="0" smtClean="0"/>
                        <a:t>月</a:t>
                      </a:r>
                      <a:endParaRPr kumimoji="1" lang="ja-JP" altLang="en-US" sz="1200" dirty="0">
                        <a:latin typeface="メイリオ" panose="020B0604030504040204" pitchFamily="50" charset="-128"/>
                        <a:ea typeface="メイリオ" panose="020B0604030504040204" pitchFamily="50" charset="-128"/>
                        <a:cs typeface="メイリオ" panose="020B0604030504040204" pitchFamily="50" charset="-128"/>
                      </a:endParaRPr>
                    </a:p>
                  </a:txBody>
                  <a:tcPr marL="91453" marR="91453" marT="45732" marB="45732" anchor="ctr"/>
                </a:tc>
                <a:tc>
                  <a:txBody>
                    <a:bodyPr/>
                    <a:lstStyle/>
                    <a:p>
                      <a:pPr algn="ctr"/>
                      <a:r>
                        <a:rPr kumimoji="1" lang="en-US" altLang="ja-JP" sz="1200" dirty="0" smtClean="0"/>
                        <a:t>7</a:t>
                      </a:r>
                      <a:r>
                        <a:rPr kumimoji="1" lang="ja-JP" altLang="en-US" sz="1200" dirty="0" smtClean="0"/>
                        <a:t>月</a:t>
                      </a:r>
                      <a:endParaRPr kumimoji="1" lang="ja-JP" altLang="en-US" sz="1200" dirty="0">
                        <a:latin typeface="メイリオ" panose="020B0604030504040204" pitchFamily="50" charset="-128"/>
                        <a:ea typeface="メイリオ" panose="020B0604030504040204" pitchFamily="50" charset="-128"/>
                        <a:cs typeface="メイリオ" panose="020B0604030504040204" pitchFamily="50" charset="-128"/>
                      </a:endParaRPr>
                    </a:p>
                  </a:txBody>
                  <a:tcPr marL="91453" marR="91453" marT="45732" marB="45732" anchor="ctr"/>
                </a:tc>
                <a:tc>
                  <a:txBody>
                    <a:bodyPr/>
                    <a:lstStyle/>
                    <a:p>
                      <a:pPr algn="ctr"/>
                      <a:r>
                        <a:rPr kumimoji="1" lang="en-US" altLang="ja-JP" sz="1200" dirty="0" smtClean="0"/>
                        <a:t>8</a:t>
                      </a:r>
                      <a:r>
                        <a:rPr kumimoji="1" lang="ja-JP" altLang="en-US" sz="1200" dirty="0" smtClean="0"/>
                        <a:t>月</a:t>
                      </a:r>
                      <a:endParaRPr kumimoji="1" lang="ja-JP" altLang="en-US" sz="1200" dirty="0">
                        <a:latin typeface="メイリオ" panose="020B0604030504040204" pitchFamily="50" charset="-128"/>
                        <a:ea typeface="メイリオ" panose="020B0604030504040204" pitchFamily="50" charset="-128"/>
                        <a:cs typeface="メイリオ" panose="020B0604030504040204" pitchFamily="50" charset="-128"/>
                      </a:endParaRPr>
                    </a:p>
                  </a:txBody>
                  <a:tcPr marL="91453" marR="91453" marT="45732" marB="45732" anchor="ctr"/>
                </a:tc>
                <a:tc>
                  <a:txBody>
                    <a:bodyPr/>
                    <a:lstStyle/>
                    <a:p>
                      <a:pPr algn="ctr"/>
                      <a:r>
                        <a:rPr kumimoji="1" lang="en-US" altLang="ja-JP" sz="1200" dirty="0" smtClean="0"/>
                        <a:t>9</a:t>
                      </a:r>
                      <a:r>
                        <a:rPr kumimoji="1" lang="ja-JP" altLang="en-US" sz="1200" dirty="0" smtClean="0"/>
                        <a:t>月</a:t>
                      </a:r>
                      <a:endParaRPr kumimoji="1" lang="ja-JP" altLang="en-US" sz="1200" dirty="0">
                        <a:latin typeface="メイリオ" panose="020B0604030504040204" pitchFamily="50" charset="-128"/>
                        <a:ea typeface="メイリオ" panose="020B0604030504040204" pitchFamily="50" charset="-128"/>
                        <a:cs typeface="メイリオ" panose="020B0604030504040204" pitchFamily="50" charset="-128"/>
                      </a:endParaRPr>
                    </a:p>
                  </a:txBody>
                  <a:tcPr marL="91453" marR="91453" marT="45732" marB="45732" anchor="ctr"/>
                </a:tc>
                <a:tc>
                  <a:txBody>
                    <a:bodyPr/>
                    <a:lstStyle/>
                    <a:p>
                      <a:pPr algn="ctr"/>
                      <a:r>
                        <a:rPr kumimoji="1" lang="en-US" altLang="ja-JP" sz="1200" dirty="0" smtClean="0"/>
                        <a:t>10</a:t>
                      </a:r>
                      <a:r>
                        <a:rPr kumimoji="1" lang="ja-JP" altLang="en-US" sz="1200" dirty="0" smtClean="0"/>
                        <a:t>月</a:t>
                      </a:r>
                      <a:endParaRPr kumimoji="1" lang="ja-JP" altLang="en-US" sz="1200" dirty="0">
                        <a:latin typeface="メイリオ" panose="020B0604030504040204" pitchFamily="50" charset="-128"/>
                        <a:ea typeface="メイリオ" panose="020B0604030504040204" pitchFamily="50" charset="-128"/>
                        <a:cs typeface="メイリオ" panose="020B0604030504040204" pitchFamily="50" charset="-128"/>
                      </a:endParaRPr>
                    </a:p>
                  </a:txBody>
                  <a:tcPr marL="91453" marR="91453" marT="45732" marB="45732" anchor="ctr"/>
                </a:tc>
                <a:tc>
                  <a:txBody>
                    <a:bodyPr/>
                    <a:lstStyle/>
                    <a:p>
                      <a:pPr algn="ctr"/>
                      <a:r>
                        <a:rPr kumimoji="1" lang="en-US" altLang="ja-JP" sz="1200" dirty="0" smtClean="0"/>
                        <a:t>11</a:t>
                      </a:r>
                      <a:r>
                        <a:rPr kumimoji="1" lang="ja-JP" altLang="en-US" sz="1200" dirty="0" smtClean="0"/>
                        <a:t>月</a:t>
                      </a:r>
                      <a:endParaRPr kumimoji="1" lang="ja-JP" altLang="en-US" sz="1200" dirty="0">
                        <a:latin typeface="メイリオ" panose="020B0604030504040204" pitchFamily="50" charset="-128"/>
                        <a:ea typeface="メイリオ" panose="020B0604030504040204" pitchFamily="50" charset="-128"/>
                        <a:cs typeface="メイリオ" panose="020B0604030504040204" pitchFamily="50" charset="-128"/>
                      </a:endParaRPr>
                    </a:p>
                  </a:txBody>
                  <a:tcPr marL="91453" marR="91453" marT="45732" marB="45732" anchor="ctr"/>
                </a:tc>
                <a:tc>
                  <a:txBody>
                    <a:bodyPr/>
                    <a:lstStyle/>
                    <a:p>
                      <a:pPr algn="ctr"/>
                      <a:r>
                        <a:rPr kumimoji="1" lang="en-US" altLang="ja-JP" sz="1200" dirty="0" smtClean="0"/>
                        <a:t>12</a:t>
                      </a:r>
                      <a:r>
                        <a:rPr kumimoji="1" lang="ja-JP" altLang="en-US" sz="1200" dirty="0" smtClean="0"/>
                        <a:t>月</a:t>
                      </a:r>
                      <a:endParaRPr kumimoji="1" lang="ja-JP" altLang="en-US" sz="1200" dirty="0">
                        <a:latin typeface="メイリオ" panose="020B0604030504040204" pitchFamily="50" charset="-128"/>
                        <a:ea typeface="メイリオ" panose="020B0604030504040204" pitchFamily="50" charset="-128"/>
                        <a:cs typeface="メイリオ" panose="020B0604030504040204" pitchFamily="50" charset="-128"/>
                      </a:endParaRPr>
                    </a:p>
                  </a:txBody>
                  <a:tcPr marL="91453" marR="91453" marT="45732" marB="45732" anchor="ctr"/>
                </a:tc>
                <a:tc>
                  <a:txBody>
                    <a:bodyPr/>
                    <a:lstStyle/>
                    <a:p>
                      <a:pPr algn="ctr"/>
                      <a:r>
                        <a:rPr kumimoji="1" lang="en-US" altLang="ja-JP" sz="1200" dirty="0" smtClean="0"/>
                        <a:t>1</a:t>
                      </a:r>
                      <a:r>
                        <a:rPr kumimoji="1" lang="ja-JP" altLang="en-US" sz="1200" dirty="0" smtClean="0"/>
                        <a:t>月</a:t>
                      </a:r>
                      <a:endParaRPr kumimoji="1" lang="ja-JP" altLang="en-US" sz="1200" dirty="0">
                        <a:latin typeface="メイリオ" panose="020B0604030504040204" pitchFamily="50" charset="-128"/>
                        <a:ea typeface="メイリオ" panose="020B0604030504040204" pitchFamily="50" charset="-128"/>
                        <a:cs typeface="メイリオ" panose="020B0604030504040204" pitchFamily="50" charset="-128"/>
                      </a:endParaRPr>
                    </a:p>
                  </a:txBody>
                  <a:tcPr marL="91453" marR="91453" marT="45732" marB="45732" anchor="ctr"/>
                </a:tc>
                <a:tc>
                  <a:txBody>
                    <a:bodyPr/>
                    <a:lstStyle/>
                    <a:p>
                      <a:pPr algn="ctr"/>
                      <a:r>
                        <a:rPr kumimoji="1" lang="en-US" altLang="ja-JP" sz="1200" dirty="0" smtClean="0"/>
                        <a:t>2</a:t>
                      </a:r>
                      <a:r>
                        <a:rPr kumimoji="1" lang="ja-JP" altLang="en-US" sz="1200" dirty="0" smtClean="0"/>
                        <a:t>月</a:t>
                      </a:r>
                      <a:endParaRPr kumimoji="1" lang="ja-JP" altLang="en-US" sz="1200" dirty="0">
                        <a:latin typeface="メイリオ" panose="020B0604030504040204" pitchFamily="50" charset="-128"/>
                        <a:ea typeface="メイリオ" panose="020B0604030504040204" pitchFamily="50" charset="-128"/>
                        <a:cs typeface="メイリオ" panose="020B0604030504040204" pitchFamily="50" charset="-128"/>
                      </a:endParaRPr>
                    </a:p>
                  </a:txBody>
                  <a:tcPr marL="91453" marR="91453" marT="45732" marB="45732" anchor="ctr"/>
                </a:tc>
                <a:tc>
                  <a:txBody>
                    <a:bodyPr/>
                    <a:lstStyle/>
                    <a:p>
                      <a:pPr algn="ctr"/>
                      <a:r>
                        <a:rPr kumimoji="1" lang="en-US" altLang="ja-JP" sz="1200" dirty="0" smtClean="0"/>
                        <a:t>3</a:t>
                      </a:r>
                      <a:r>
                        <a:rPr kumimoji="1" lang="ja-JP" altLang="en-US" sz="1200" dirty="0" smtClean="0"/>
                        <a:t>月</a:t>
                      </a:r>
                      <a:endParaRPr kumimoji="1" lang="ja-JP" altLang="en-US" sz="1200" dirty="0">
                        <a:latin typeface="メイリオ" panose="020B0604030504040204" pitchFamily="50" charset="-128"/>
                        <a:ea typeface="メイリオ" panose="020B0604030504040204" pitchFamily="50" charset="-128"/>
                        <a:cs typeface="メイリオ" panose="020B0604030504040204" pitchFamily="50" charset="-128"/>
                      </a:endParaRPr>
                    </a:p>
                  </a:txBody>
                  <a:tcPr marL="91453" marR="91453" marT="45732" marB="45732" anchor="ctr"/>
                </a:tc>
                <a:extLst>
                  <a:ext uri="{0D108BD9-81ED-4DB2-BD59-A6C34878D82A}">
                    <a16:rowId xmlns:a16="http://schemas.microsoft.com/office/drawing/2014/main" val="10000"/>
                  </a:ext>
                </a:extLst>
              </a:tr>
              <a:tr h="337741">
                <a:tc>
                  <a:txBody>
                    <a:bodyPr/>
                    <a:lstStyle/>
                    <a:p>
                      <a:r>
                        <a:rPr kumimoji="1" lang="ja-JP" altLang="en-US" sz="1200" dirty="0" smtClean="0"/>
                        <a:t>検討委員会</a:t>
                      </a:r>
                      <a:endParaRPr kumimoji="1" lang="ja-JP" altLang="en-US" sz="1200" dirty="0">
                        <a:latin typeface="メイリオ" panose="020B0604030504040204" pitchFamily="50" charset="-128"/>
                        <a:ea typeface="メイリオ" panose="020B0604030504040204" pitchFamily="50" charset="-128"/>
                        <a:cs typeface="メイリオ" panose="020B0604030504040204" pitchFamily="50" charset="-128"/>
                      </a:endParaRPr>
                    </a:p>
                  </a:txBody>
                  <a:tcPr marL="91453" marR="91453" marT="45732" marB="45732" anchor="ctr"/>
                </a:tc>
                <a:tc>
                  <a:txBody>
                    <a:bodyPr/>
                    <a:lstStyle/>
                    <a:p>
                      <a:pPr algn="ctr"/>
                      <a:r>
                        <a:rPr kumimoji="1" lang="en-US" altLang="ja-JP" sz="1200" dirty="0" smtClean="0"/>
                        <a:t>2</a:t>
                      </a:r>
                      <a:r>
                        <a:rPr kumimoji="1" lang="ja-JP" altLang="en-US" sz="1200" dirty="0" smtClean="0"/>
                        <a:t>回</a:t>
                      </a:r>
                      <a:endParaRPr kumimoji="1" lang="ja-JP" altLang="en-US" sz="1200" dirty="0">
                        <a:latin typeface="メイリオ" panose="020B0604030504040204" pitchFamily="50" charset="-128"/>
                        <a:ea typeface="メイリオ" panose="020B0604030504040204" pitchFamily="50" charset="-128"/>
                        <a:cs typeface="メイリオ" panose="020B0604030504040204" pitchFamily="50" charset="-128"/>
                      </a:endParaRPr>
                    </a:p>
                  </a:txBody>
                  <a:tcPr marL="91453" marR="91453" marT="45732" marB="45732" anchor="ctr"/>
                </a:tc>
                <a:tc>
                  <a:txBody>
                    <a:bodyPr/>
                    <a:lstStyle/>
                    <a:p>
                      <a:pPr algn="ctr"/>
                      <a:endParaRPr kumimoji="1" lang="ja-JP" altLang="en-US" sz="1200" dirty="0">
                        <a:latin typeface="メイリオ" panose="020B0604030504040204" pitchFamily="50" charset="-128"/>
                        <a:ea typeface="メイリオ" panose="020B0604030504040204" pitchFamily="50" charset="-128"/>
                        <a:cs typeface="メイリオ" panose="020B0604030504040204" pitchFamily="50" charset="-128"/>
                      </a:endParaRPr>
                    </a:p>
                  </a:txBody>
                  <a:tcPr marL="91453" marR="91453" marT="45732" marB="45732" anchor="ctr"/>
                </a:tc>
                <a:tc>
                  <a:txBody>
                    <a:bodyPr/>
                    <a:lstStyle/>
                    <a:p>
                      <a:pPr algn="ctr"/>
                      <a:endParaRPr kumimoji="1" lang="ja-JP" altLang="en-US" sz="1200" dirty="0">
                        <a:latin typeface="メイリオ" panose="020B0604030504040204" pitchFamily="50" charset="-128"/>
                        <a:ea typeface="メイリオ" panose="020B0604030504040204" pitchFamily="50" charset="-128"/>
                        <a:cs typeface="メイリオ" panose="020B0604030504040204" pitchFamily="50" charset="-128"/>
                      </a:endParaRPr>
                    </a:p>
                  </a:txBody>
                  <a:tcPr marL="91453" marR="91453" marT="45732" marB="45732" anchor="ctr"/>
                </a:tc>
                <a:tc>
                  <a:txBody>
                    <a:bodyPr/>
                    <a:lstStyle/>
                    <a:p>
                      <a:pPr algn="ctr"/>
                      <a:r>
                        <a:rPr kumimoji="1" lang="ja-JP" altLang="en-US" sz="1200" dirty="0" smtClean="0"/>
                        <a:t>○</a:t>
                      </a:r>
                      <a:endParaRPr kumimoji="1" lang="ja-JP" altLang="en-US" sz="1200" dirty="0">
                        <a:latin typeface="メイリオ" panose="020B0604030504040204" pitchFamily="50" charset="-128"/>
                        <a:ea typeface="メイリオ" panose="020B0604030504040204" pitchFamily="50" charset="-128"/>
                        <a:cs typeface="メイリオ" panose="020B0604030504040204" pitchFamily="50" charset="-128"/>
                      </a:endParaRPr>
                    </a:p>
                  </a:txBody>
                  <a:tcPr marL="91453" marR="91453" marT="45732" marB="45732" anchor="ctr"/>
                </a:tc>
                <a:tc>
                  <a:txBody>
                    <a:bodyPr/>
                    <a:lstStyle/>
                    <a:p>
                      <a:pPr algn="ctr"/>
                      <a:endParaRPr kumimoji="1" lang="ja-JP" altLang="en-US" sz="1200" dirty="0">
                        <a:latin typeface="メイリオ" panose="020B0604030504040204" pitchFamily="50" charset="-128"/>
                        <a:ea typeface="メイリオ" panose="020B0604030504040204" pitchFamily="50" charset="-128"/>
                        <a:cs typeface="メイリオ" panose="020B0604030504040204" pitchFamily="50" charset="-128"/>
                      </a:endParaRPr>
                    </a:p>
                  </a:txBody>
                  <a:tcPr marL="91453" marR="91453" marT="45732" marB="45732" anchor="ctr"/>
                </a:tc>
                <a:tc>
                  <a:txBody>
                    <a:bodyPr/>
                    <a:lstStyle/>
                    <a:p>
                      <a:pPr algn="ctr"/>
                      <a:endParaRPr kumimoji="1" lang="ja-JP" altLang="en-US" sz="1200" dirty="0">
                        <a:latin typeface="メイリオ" panose="020B0604030504040204" pitchFamily="50" charset="-128"/>
                        <a:ea typeface="メイリオ" panose="020B0604030504040204" pitchFamily="50" charset="-128"/>
                        <a:cs typeface="メイリオ" panose="020B0604030504040204" pitchFamily="50" charset="-128"/>
                      </a:endParaRPr>
                    </a:p>
                  </a:txBody>
                  <a:tcPr marL="91453" marR="91453" marT="45732" marB="45732" anchor="ctr"/>
                </a:tc>
                <a:tc>
                  <a:txBody>
                    <a:bodyPr/>
                    <a:lstStyle/>
                    <a:p>
                      <a:pPr algn="ctr"/>
                      <a:endParaRPr kumimoji="1" lang="ja-JP" altLang="en-US" sz="1200">
                        <a:latin typeface="メイリオ" panose="020B0604030504040204" pitchFamily="50" charset="-128"/>
                        <a:ea typeface="メイリオ" panose="020B0604030504040204" pitchFamily="50" charset="-128"/>
                        <a:cs typeface="メイリオ" panose="020B0604030504040204" pitchFamily="50" charset="-128"/>
                      </a:endParaRPr>
                    </a:p>
                  </a:txBody>
                  <a:tcPr marL="91453" marR="91453" marT="45732" marB="45732" anchor="ctr"/>
                </a:tc>
                <a:tc>
                  <a:txBody>
                    <a:bodyPr/>
                    <a:lstStyle/>
                    <a:p>
                      <a:pPr algn="ctr"/>
                      <a:endParaRPr kumimoji="1" lang="ja-JP" altLang="en-US" sz="1200" dirty="0">
                        <a:latin typeface="メイリオ" panose="020B0604030504040204" pitchFamily="50" charset="-128"/>
                        <a:ea typeface="メイリオ" panose="020B0604030504040204" pitchFamily="50" charset="-128"/>
                        <a:cs typeface="メイリオ" panose="020B0604030504040204" pitchFamily="50" charset="-128"/>
                      </a:endParaRPr>
                    </a:p>
                  </a:txBody>
                  <a:tcPr marL="91453" marR="91453" marT="45732" marB="45732" anchor="ctr"/>
                </a:tc>
                <a:tc>
                  <a:txBody>
                    <a:bodyPr/>
                    <a:lstStyle/>
                    <a:p>
                      <a:pPr algn="ctr"/>
                      <a:endParaRPr kumimoji="1" lang="ja-JP" altLang="en-US" sz="1200" dirty="0">
                        <a:latin typeface="メイリオ" panose="020B0604030504040204" pitchFamily="50" charset="-128"/>
                        <a:ea typeface="メイリオ" panose="020B0604030504040204" pitchFamily="50" charset="-128"/>
                        <a:cs typeface="メイリオ" panose="020B0604030504040204" pitchFamily="50" charset="-128"/>
                      </a:endParaRPr>
                    </a:p>
                  </a:txBody>
                  <a:tcPr marL="91453" marR="91453" marT="45732" marB="45732" anchor="ctr"/>
                </a:tc>
                <a:tc>
                  <a:txBody>
                    <a:bodyPr/>
                    <a:lstStyle/>
                    <a:p>
                      <a:pPr algn="ctr"/>
                      <a:endParaRPr kumimoji="1" lang="ja-JP" altLang="en-US" sz="1200" dirty="0">
                        <a:latin typeface="メイリオ" panose="020B0604030504040204" pitchFamily="50" charset="-128"/>
                        <a:ea typeface="メイリオ" panose="020B0604030504040204" pitchFamily="50" charset="-128"/>
                        <a:cs typeface="メイリオ" panose="020B0604030504040204" pitchFamily="50" charset="-128"/>
                      </a:endParaRPr>
                    </a:p>
                  </a:txBody>
                  <a:tcPr marL="91453" marR="91453" marT="45732" marB="45732" anchor="ctr"/>
                </a:tc>
                <a:tc>
                  <a:txBody>
                    <a:bodyPr/>
                    <a:lstStyle/>
                    <a:p>
                      <a:pPr algn="ctr"/>
                      <a:endParaRPr kumimoji="1" lang="ja-JP" altLang="en-US" sz="1200" dirty="0">
                        <a:latin typeface="メイリオ" panose="020B0604030504040204" pitchFamily="50" charset="-128"/>
                        <a:ea typeface="メイリオ" panose="020B0604030504040204" pitchFamily="50" charset="-128"/>
                        <a:cs typeface="メイリオ" panose="020B0604030504040204" pitchFamily="50" charset="-128"/>
                      </a:endParaRPr>
                    </a:p>
                  </a:txBody>
                  <a:tcPr marL="91453" marR="91453" marT="45732" marB="45732" anchor="ctr"/>
                </a:tc>
                <a:tc>
                  <a:txBody>
                    <a:bodyPr/>
                    <a:lstStyle/>
                    <a:p>
                      <a:pPr algn="ctr"/>
                      <a:endParaRPr kumimoji="1" lang="ja-JP" altLang="en-US" sz="1200" dirty="0">
                        <a:latin typeface="メイリオ" panose="020B0604030504040204" pitchFamily="50" charset="-128"/>
                        <a:ea typeface="メイリオ" panose="020B0604030504040204" pitchFamily="50" charset="-128"/>
                        <a:cs typeface="メイリオ" panose="020B0604030504040204" pitchFamily="50" charset="-128"/>
                      </a:endParaRPr>
                    </a:p>
                  </a:txBody>
                  <a:tcPr marL="91453" marR="91453" marT="45732" marB="45732"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dirty="0" smtClean="0"/>
                        <a:t>○</a:t>
                      </a:r>
                      <a:endParaRPr kumimoji="1"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endParaRPr>
                    </a:p>
                  </a:txBody>
                  <a:tcPr marL="91453" marR="91453" marT="45732" marB="45732" anchor="ctr"/>
                </a:tc>
                <a:extLst>
                  <a:ext uri="{0D108BD9-81ED-4DB2-BD59-A6C34878D82A}">
                    <a16:rowId xmlns:a16="http://schemas.microsoft.com/office/drawing/2014/main" val="10001"/>
                  </a:ext>
                </a:extLst>
              </a:tr>
              <a:tr h="337741">
                <a:tc>
                  <a:txBody>
                    <a:bodyPr/>
                    <a:lstStyle/>
                    <a:p>
                      <a:r>
                        <a:rPr kumimoji="1" lang="ja-JP" altLang="en-US" sz="1200" dirty="0" smtClean="0"/>
                        <a:t>技術部会</a:t>
                      </a:r>
                      <a:endParaRPr kumimoji="1" lang="ja-JP" altLang="en-US" sz="1200" dirty="0">
                        <a:latin typeface="メイリオ" panose="020B0604030504040204" pitchFamily="50" charset="-128"/>
                        <a:ea typeface="メイリオ" panose="020B0604030504040204" pitchFamily="50" charset="-128"/>
                        <a:cs typeface="メイリオ" panose="020B0604030504040204" pitchFamily="50" charset="-128"/>
                      </a:endParaRPr>
                    </a:p>
                  </a:txBody>
                  <a:tcPr marL="91453" marR="91453" marT="45732" marB="45732" anchor="ctr"/>
                </a:tc>
                <a:tc>
                  <a:txBody>
                    <a:bodyPr/>
                    <a:lstStyle/>
                    <a:p>
                      <a:pPr algn="ctr"/>
                      <a:r>
                        <a:rPr kumimoji="1" lang="en-US" altLang="ja-JP" sz="1200" dirty="0" smtClean="0"/>
                        <a:t>3</a:t>
                      </a:r>
                      <a:r>
                        <a:rPr kumimoji="1" lang="ja-JP" altLang="en-US" sz="1200" dirty="0" smtClean="0"/>
                        <a:t>回</a:t>
                      </a:r>
                      <a:endParaRPr kumimoji="1" lang="ja-JP" altLang="en-US" sz="1200" dirty="0">
                        <a:latin typeface="メイリオ" panose="020B0604030504040204" pitchFamily="50" charset="-128"/>
                        <a:ea typeface="メイリオ" panose="020B0604030504040204" pitchFamily="50" charset="-128"/>
                        <a:cs typeface="メイリオ" panose="020B0604030504040204" pitchFamily="50" charset="-128"/>
                      </a:endParaRPr>
                    </a:p>
                  </a:txBody>
                  <a:tcPr marL="91453" marR="91453" marT="45732" marB="45732" anchor="ctr"/>
                </a:tc>
                <a:tc>
                  <a:txBody>
                    <a:bodyPr/>
                    <a:lstStyle/>
                    <a:p>
                      <a:pPr algn="ctr"/>
                      <a:endParaRPr kumimoji="1" lang="ja-JP" altLang="en-US" sz="1200">
                        <a:latin typeface="メイリオ" panose="020B0604030504040204" pitchFamily="50" charset="-128"/>
                        <a:ea typeface="メイリオ" panose="020B0604030504040204" pitchFamily="50" charset="-128"/>
                        <a:cs typeface="メイリオ" panose="020B0604030504040204" pitchFamily="50" charset="-128"/>
                      </a:endParaRPr>
                    </a:p>
                  </a:txBody>
                  <a:tcPr marL="91453" marR="91453" marT="45732" marB="45732" anchor="ctr"/>
                </a:tc>
                <a:tc>
                  <a:txBody>
                    <a:bodyPr/>
                    <a:lstStyle/>
                    <a:p>
                      <a:pPr algn="ctr"/>
                      <a:endParaRPr kumimoji="1" lang="ja-JP" altLang="en-US" sz="1200" dirty="0">
                        <a:latin typeface="メイリオ" panose="020B0604030504040204" pitchFamily="50" charset="-128"/>
                        <a:ea typeface="メイリオ" panose="020B0604030504040204" pitchFamily="50" charset="-128"/>
                        <a:cs typeface="メイリオ" panose="020B0604030504040204" pitchFamily="50" charset="-128"/>
                      </a:endParaRPr>
                    </a:p>
                  </a:txBody>
                  <a:tcPr marL="91453" marR="91453" marT="45732" marB="45732" anchor="ctr"/>
                </a:tc>
                <a:tc>
                  <a:txBody>
                    <a:bodyPr/>
                    <a:lstStyle/>
                    <a:p>
                      <a:pPr algn="ctr"/>
                      <a:endParaRPr kumimoji="1" lang="ja-JP" altLang="en-US" sz="1200" dirty="0">
                        <a:latin typeface="メイリオ" panose="020B0604030504040204" pitchFamily="50" charset="-128"/>
                        <a:ea typeface="メイリオ" panose="020B0604030504040204" pitchFamily="50" charset="-128"/>
                        <a:cs typeface="メイリオ" panose="020B0604030504040204" pitchFamily="50" charset="-128"/>
                      </a:endParaRPr>
                    </a:p>
                  </a:txBody>
                  <a:tcPr marL="91453" marR="91453" marT="45732" marB="45732" anchor="ctr"/>
                </a:tc>
                <a:tc>
                  <a:txBody>
                    <a:bodyPr/>
                    <a:lstStyle/>
                    <a:p>
                      <a:pPr algn="ctr"/>
                      <a:endParaRPr kumimoji="1" lang="ja-JP" altLang="en-US" sz="1200" dirty="0">
                        <a:latin typeface="メイリオ" panose="020B0604030504040204" pitchFamily="50" charset="-128"/>
                        <a:ea typeface="メイリオ" panose="020B0604030504040204" pitchFamily="50" charset="-128"/>
                        <a:cs typeface="メイリオ" panose="020B0604030504040204" pitchFamily="50" charset="-128"/>
                      </a:endParaRPr>
                    </a:p>
                  </a:txBody>
                  <a:tcPr marL="91453" marR="91453" marT="45732" marB="45732" anchor="ctr"/>
                </a:tc>
                <a:tc>
                  <a:txBody>
                    <a:bodyPr/>
                    <a:lstStyle/>
                    <a:p>
                      <a:pPr algn="ctr"/>
                      <a:r>
                        <a:rPr kumimoji="1" lang="ja-JP" altLang="en-US" sz="1200" dirty="0" smtClean="0"/>
                        <a:t>○</a:t>
                      </a:r>
                      <a:endParaRPr kumimoji="1" lang="ja-JP" altLang="en-US" sz="1200" dirty="0">
                        <a:latin typeface="メイリオ" panose="020B0604030504040204" pitchFamily="50" charset="-128"/>
                        <a:ea typeface="メイリオ" panose="020B0604030504040204" pitchFamily="50" charset="-128"/>
                        <a:cs typeface="メイリオ" panose="020B0604030504040204" pitchFamily="50" charset="-128"/>
                      </a:endParaRPr>
                    </a:p>
                  </a:txBody>
                  <a:tcPr marL="91453" marR="91453" marT="45732" marB="45732" anchor="ctr"/>
                </a:tc>
                <a:tc>
                  <a:txBody>
                    <a:bodyPr/>
                    <a:lstStyle/>
                    <a:p>
                      <a:pPr algn="ctr"/>
                      <a:endParaRPr kumimoji="1" lang="ja-JP" altLang="en-US" sz="1200" dirty="0">
                        <a:latin typeface="メイリオ" panose="020B0604030504040204" pitchFamily="50" charset="-128"/>
                        <a:ea typeface="メイリオ" panose="020B0604030504040204" pitchFamily="50" charset="-128"/>
                        <a:cs typeface="メイリオ" panose="020B0604030504040204" pitchFamily="50" charset="-128"/>
                      </a:endParaRPr>
                    </a:p>
                  </a:txBody>
                  <a:tcPr marL="91453" marR="91453" marT="45732" marB="45732" anchor="ctr"/>
                </a:tc>
                <a:tc>
                  <a:txBody>
                    <a:bodyPr/>
                    <a:lstStyle/>
                    <a:p>
                      <a:pPr algn="ctr"/>
                      <a:endParaRPr kumimoji="1" lang="ja-JP" altLang="en-US" sz="1200" dirty="0">
                        <a:latin typeface="メイリオ" panose="020B0604030504040204" pitchFamily="50" charset="-128"/>
                        <a:ea typeface="メイリオ" panose="020B0604030504040204" pitchFamily="50" charset="-128"/>
                        <a:cs typeface="メイリオ" panose="020B0604030504040204" pitchFamily="50" charset="-128"/>
                      </a:endParaRPr>
                    </a:p>
                  </a:txBody>
                  <a:tcPr marL="91453" marR="91453" marT="45732" marB="45732" anchor="ctr"/>
                </a:tc>
                <a:tc>
                  <a:txBody>
                    <a:bodyPr/>
                    <a:lstStyle/>
                    <a:p>
                      <a:pPr algn="ctr"/>
                      <a:r>
                        <a:rPr kumimoji="1" lang="ja-JP" altLang="en-US" sz="1200" dirty="0" smtClean="0"/>
                        <a:t>○</a:t>
                      </a:r>
                      <a:endParaRPr kumimoji="1" lang="ja-JP" altLang="en-US" sz="1200" dirty="0">
                        <a:latin typeface="メイリオ" panose="020B0604030504040204" pitchFamily="50" charset="-128"/>
                        <a:ea typeface="メイリオ" panose="020B0604030504040204" pitchFamily="50" charset="-128"/>
                        <a:cs typeface="メイリオ" panose="020B0604030504040204" pitchFamily="50" charset="-128"/>
                      </a:endParaRPr>
                    </a:p>
                  </a:txBody>
                  <a:tcPr marL="91453" marR="91453" marT="45732" marB="45732" anchor="ctr"/>
                </a:tc>
                <a:tc>
                  <a:txBody>
                    <a:bodyPr/>
                    <a:lstStyle/>
                    <a:p>
                      <a:pPr algn="ctr"/>
                      <a:endParaRPr kumimoji="1" lang="ja-JP" altLang="en-US" sz="1200" dirty="0">
                        <a:latin typeface="メイリオ" panose="020B0604030504040204" pitchFamily="50" charset="-128"/>
                        <a:ea typeface="メイリオ" panose="020B0604030504040204" pitchFamily="50" charset="-128"/>
                        <a:cs typeface="メイリオ" panose="020B0604030504040204" pitchFamily="50" charset="-128"/>
                      </a:endParaRPr>
                    </a:p>
                  </a:txBody>
                  <a:tcPr marL="91453" marR="91453" marT="45732" marB="45732" anchor="ctr"/>
                </a:tc>
                <a:tc>
                  <a:txBody>
                    <a:bodyPr/>
                    <a:lstStyle/>
                    <a:p>
                      <a:pPr algn="ctr"/>
                      <a:endParaRPr kumimoji="1" lang="ja-JP" altLang="en-US" sz="1200" dirty="0">
                        <a:latin typeface="メイリオ" panose="020B0604030504040204" pitchFamily="50" charset="-128"/>
                        <a:ea typeface="メイリオ" panose="020B0604030504040204" pitchFamily="50" charset="-128"/>
                        <a:cs typeface="メイリオ" panose="020B0604030504040204" pitchFamily="50" charset="-128"/>
                      </a:endParaRPr>
                    </a:p>
                  </a:txBody>
                  <a:tcPr marL="91453" marR="91453" marT="45732" marB="45732" anchor="ctr"/>
                </a:tc>
                <a:tc>
                  <a:txBody>
                    <a:bodyPr/>
                    <a:lstStyle/>
                    <a:p>
                      <a:pPr algn="ctr"/>
                      <a:r>
                        <a:rPr kumimoji="1"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a:t>
                      </a:r>
                      <a:endParaRPr kumimoji="1" lang="ja-JP" altLang="en-US" sz="1200" dirty="0">
                        <a:latin typeface="メイリオ" panose="020B0604030504040204" pitchFamily="50" charset="-128"/>
                        <a:ea typeface="メイリオ" panose="020B0604030504040204" pitchFamily="50" charset="-128"/>
                        <a:cs typeface="メイリオ" panose="020B0604030504040204" pitchFamily="50" charset="-128"/>
                      </a:endParaRPr>
                    </a:p>
                  </a:txBody>
                  <a:tcPr marL="91453" marR="91453" marT="45732" marB="45732" anchor="ctr"/>
                </a:tc>
                <a:tc>
                  <a:txBody>
                    <a:bodyPr/>
                    <a:lstStyle/>
                    <a:p>
                      <a:pPr algn="ctr"/>
                      <a:endParaRPr kumimoji="1" lang="ja-JP" altLang="en-US" sz="1200" dirty="0">
                        <a:latin typeface="メイリオ" panose="020B0604030504040204" pitchFamily="50" charset="-128"/>
                        <a:ea typeface="メイリオ" panose="020B0604030504040204" pitchFamily="50" charset="-128"/>
                        <a:cs typeface="メイリオ" panose="020B0604030504040204" pitchFamily="50" charset="-128"/>
                      </a:endParaRPr>
                    </a:p>
                  </a:txBody>
                  <a:tcPr marL="91453" marR="91453" marT="45732" marB="45732" anchor="ctr"/>
                </a:tc>
                <a:extLst>
                  <a:ext uri="{0D108BD9-81ED-4DB2-BD59-A6C34878D82A}">
                    <a16:rowId xmlns:a16="http://schemas.microsoft.com/office/drawing/2014/main" val="10002"/>
                  </a:ext>
                </a:extLst>
              </a:tr>
              <a:tr h="337741">
                <a:tc>
                  <a:txBody>
                    <a:bodyPr/>
                    <a:lstStyle/>
                    <a:p>
                      <a:r>
                        <a:rPr kumimoji="1" lang="ja-JP" altLang="en-US" sz="1200" dirty="0" smtClean="0"/>
                        <a:t>防災</a:t>
                      </a:r>
                      <a:r>
                        <a:rPr kumimoji="1" lang="en-US" altLang="ja-JP" sz="1200" dirty="0" smtClean="0"/>
                        <a:t>WG</a:t>
                      </a:r>
                      <a:endParaRPr kumimoji="1" lang="ja-JP" altLang="en-US" sz="1200" dirty="0">
                        <a:latin typeface="メイリオ" panose="020B0604030504040204" pitchFamily="50" charset="-128"/>
                        <a:ea typeface="メイリオ" panose="020B0604030504040204" pitchFamily="50" charset="-128"/>
                        <a:cs typeface="メイリオ" panose="020B0604030504040204" pitchFamily="50" charset="-128"/>
                      </a:endParaRPr>
                    </a:p>
                  </a:txBody>
                  <a:tcPr marL="91453" marR="91453" marT="45732" marB="45732" anchor="ctr"/>
                </a:tc>
                <a:tc>
                  <a:txBody>
                    <a:bodyPr/>
                    <a:lstStyle/>
                    <a:p>
                      <a:pPr algn="ctr"/>
                      <a:r>
                        <a:rPr kumimoji="1" lang="en-US" altLang="ja-JP" sz="1200" dirty="0" smtClean="0"/>
                        <a:t>3</a:t>
                      </a:r>
                      <a:r>
                        <a:rPr kumimoji="1" lang="ja-JP" altLang="en-US" sz="1200" dirty="0" smtClean="0"/>
                        <a:t>回</a:t>
                      </a:r>
                      <a:endParaRPr kumimoji="1" lang="ja-JP" altLang="en-US" sz="1200" dirty="0">
                        <a:latin typeface="メイリオ" panose="020B0604030504040204" pitchFamily="50" charset="-128"/>
                        <a:ea typeface="メイリオ" panose="020B0604030504040204" pitchFamily="50" charset="-128"/>
                        <a:cs typeface="メイリオ" panose="020B0604030504040204" pitchFamily="50" charset="-128"/>
                      </a:endParaRPr>
                    </a:p>
                  </a:txBody>
                  <a:tcPr marL="91453" marR="91453" marT="45732" marB="45732" anchor="ctr"/>
                </a:tc>
                <a:tc>
                  <a:txBody>
                    <a:bodyPr/>
                    <a:lstStyle/>
                    <a:p>
                      <a:pPr algn="ctr"/>
                      <a:endParaRPr kumimoji="1" lang="ja-JP" altLang="en-US" sz="1200">
                        <a:latin typeface="メイリオ" panose="020B0604030504040204" pitchFamily="50" charset="-128"/>
                        <a:ea typeface="メイリオ" panose="020B0604030504040204" pitchFamily="50" charset="-128"/>
                        <a:cs typeface="メイリオ" panose="020B0604030504040204" pitchFamily="50" charset="-128"/>
                      </a:endParaRPr>
                    </a:p>
                  </a:txBody>
                  <a:tcPr marL="91453" marR="91453" marT="45732" marB="45732" anchor="ctr"/>
                </a:tc>
                <a:tc>
                  <a:txBody>
                    <a:bodyPr/>
                    <a:lstStyle/>
                    <a:p>
                      <a:pPr algn="ctr"/>
                      <a:endParaRPr kumimoji="1" lang="ja-JP" altLang="en-US" sz="1200">
                        <a:latin typeface="メイリオ" panose="020B0604030504040204" pitchFamily="50" charset="-128"/>
                        <a:ea typeface="メイリオ" panose="020B0604030504040204" pitchFamily="50" charset="-128"/>
                        <a:cs typeface="メイリオ" panose="020B0604030504040204" pitchFamily="50" charset="-128"/>
                      </a:endParaRPr>
                    </a:p>
                  </a:txBody>
                  <a:tcPr marL="91453" marR="91453" marT="45732" marB="45732" anchor="ctr"/>
                </a:tc>
                <a:tc>
                  <a:txBody>
                    <a:bodyPr/>
                    <a:lstStyle/>
                    <a:p>
                      <a:pPr algn="ctr"/>
                      <a:endParaRPr kumimoji="1" lang="ja-JP" altLang="en-US" sz="1200">
                        <a:latin typeface="メイリオ" panose="020B0604030504040204" pitchFamily="50" charset="-128"/>
                        <a:ea typeface="メイリオ" panose="020B0604030504040204" pitchFamily="50" charset="-128"/>
                        <a:cs typeface="メイリオ" panose="020B0604030504040204" pitchFamily="50" charset="-128"/>
                      </a:endParaRPr>
                    </a:p>
                  </a:txBody>
                  <a:tcPr marL="91453" marR="91453" marT="45732" marB="45732" anchor="ctr"/>
                </a:tc>
                <a:tc>
                  <a:txBody>
                    <a:bodyPr/>
                    <a:lstStyle/>
                    <a:p>
                      <a:pPr algn="ctr"/>
                      <a:endParaRPr kumimoji="1" lang="ja-JP" altLang="en-US" sz="1200" dirty="0">
                        <a:latin typeface="メイリオ" panose="020B0604030504040204" pitchFamily="50" charset="-128"/>
                        <a:ea typeface="メイリオ" panose="020B0604030504040204" pitchFamily="50" charset="-128"/>
                        <a:cs typeface="メイリオ" panose="020B0604030504040204" pitchFamily="50" charset="-128"/>
                      </a:endParaRPr>
                    </a:p>
                  </a:txBody>
                  <a:tcPr marL="91453" marR="91453" marT="45732" marB="45732" anchor="ctr"/>
                </a:tc>
                <a:tc>
                  <a:txBody>
                    <a:bodyPr/>
                    <a:lstStyle/>
                    <a:p>
                      <a:pPr algn="ctr"/>
                      <a:r>
                        <a:rPr kumimoji="1" lang="ja-JP" altLang="en-US" sz="1200" dirty="0" smtClean="0"/>
                        <a:t>○</a:t>
                      </a:r>
                      <a:endParaRPr kumimoji="1" lang="ja-JP" altLang="en-US" sz="1200" dirty="0">
                        <a:latin typeface="メイリオ" panose="020B0604030504040204" pitchFamily="50" charset="-128"/>
                        <a:ea typeface="メイリオ" panose="020B0604030504040204" pitchFamily="50" charset="-128"/>
                        <a:cs typeface="メイリオ" panose="020B0604030504040204" pitchFamily="50" charset="-128"/>
                      </a:endParaRPr>
                    </a:p>
                  </a:txBody>
                  <a:tcPr marL="91453" marR="91453" marT="45732" marB="45732" anchor="ctr"/>
                </a:tc>
                <a:tc>
                  <a:txBody>
                    <a:bodyPr/>
                    <a:lstStyle/>
                    <a:p>
                      <a:pPr algn="ctr"/>
                      <a:endParaRPr kumimoji="1" lang="ja-JP" altLang="en-US" sz="1200">
                        <a:latin typeface="メイリオ" panose="020B0604030504040204" pitchFamily="50" charset="-128"/>
                        <a:ea typeface="メイリオ" panose="020B0604030504040204" pitchFamily="50" charset="-128"/>
                        <a:cs typeface="メイリオ" panose="020B0604030504040204" pitchFamily="50" charset="-128"/>
                      </a:endParaRPr>
                    </a:p>
                  </a:txBody>
                  <a:tcPr marL="91453" marR="91453" marT="45732" marB="45732" anchor="ctr"/>
                </a:tc>
                <a:tc>
                  <a:txBody>
                    <a:bodyPr/>
                    <a:lstStyle/>
                    <a:p>
                      <a:pPr algn="ctr"/>
                      <a:endParaRPr kumimoji="1" lang="ja-JP" altLang="en-US" sz="1200" dirty="0">
                        <a:latin typeface="メイリオ" panose="020B0604030504040204" pitchFamily="50" charset="-128"/>
                        <a:ea typeface="メイリオ" panose="020B0604030504040204" pitchFamily="50" charset="-128"/>
                        <a:cs typeface="メイリオ" panose="020B0604030504040204" pitchFamily="50" charset="-128"/>
                      </a:endParaRPr>
                    </a:p>
                  </a:txBody>
                  <a:tcPr marL="91453" marR="91453" marT="45732" marB="45732" anchor="ctr"/>
                </a:tc>
                <a:tc>
                  <a:txBody>
                    <a:bodyPr/>
                    <a:lstStyle/>
                    <a:p>
                      <a:pPr algn="ctr"/>
                      <a:r>
                        <a:rPr kumimoji="1" lang="ja-JP" altLang="en-US" sz="1200" dirty="0" smtClean="0"/>
                        <a:t>○</a:t>
                      </a:r>
                      <a:endParaRPr kumimoji="1" lang="ja-JP" altLang="en-US" sz="1200" dirty="0">
                        <a:latin typeface="メイリオ" panose="020B0604030504040204" pitchFamily="50" charset="-128"/>
                        <a:ea typeface="メイリオ" panose="020B0604030504040204" pitchFamily="50" charset="-128"/>
                        <a:cs typeface="メイリオ" panose="020B0604030504040204" pitchFamily="50" charset="-128"/>
                      </a:endParaRPr>
                    </a:p>
                  </a:txBody>
                  <a:tcPr marL="91453" marR="91453" marT="45732" marB="45732" anchor="ctr"/>
                </a:tc>
                <a:tc>
                  <a:txBody>
                    <a:bodyPr/>
                    <a:lstStyle/>
                    <a:p>
                      <a:pPr algn="ctr"/>
                      <a:endParaRPr kumimoji="1" lang="ja-JP" altLang="en-US" sz="1200" dirty="0">
                        <a:latin typeface="メイリオ" panose="020B0604030504040204" pitchFamily="50" charset="-128"/>
                        <a:ea typeface="メイリオ" panose="020B0604030504040204" pitchFamily="50" charset="-128"/>
                        <a:cs typeface="メイリオ" panose="020B0604030504040204" pitchFamily="50" charset="-128"/>
                      </a:endParaRPr>
                    </a:p>
                  </a:txBody>
                  <a:tcPr marL="91453" marR="91453" marT="45732" marB="45732" anchor="ctr"/>
                </a:tc>
                <a:tc>
                  <a:txBody>
                    <a:bodyPr/>
                    <a:lstStyle/>
                    <a:p>
                      <a:pPr algn="ctr"/>
                      <a:endParaRPr kumimoji="1" lang="ja-JP" altLang="en-US" sz="1200" dirty="0">
                        <a:latin typeface="メイリオ" panose="020B0604030504040204" pitchFamily="50" charset="-128"/>
                        <a:ea typeface="メイリオ" panose="020B0604030504040204" pitchFamily="50" charset="-128"/>
                        <a:cs typeface="メイリオ" panose="020B0604030504040204" pitchFamily="50" charset="-128"/>
                      </a:endParaRPr>
                    </a:p>
                  </a:txBody>
                  <a:tcPr marL="91453" marR="91453" marT="45732" marB="45732" anchor="ctr"/>
                </a:tc>
                <a:tc>
                  <a:txBody>
                    <a:bodyPr/>
                    <a:lstStyle/>
                    <a:p>
                      <a:pPr algn="ctr"/>
                      <a:r>
                        <a:rPr kumimoji="1"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a:t>
                      </a:r>
                      <a:endParaRPr kumimoji="1" lang="ja-JP" altLang="en-US" sz="1200" dirty="0">
                        <a:latin typeface="メイリオ" panose="020B0604030504040204" pitchFamily="50" charset="-128"/>
                        <a:ea typeface="メイリオ" panose="020B0604030504040204" pitchFamily="50" charset="-128"/>
                        <a:cs typeface="メイリオ" panose="020B0604030504040204" pitchFamily="50" charset="-128"/>
                      </a:endParaRPr>
                    </a:p>
                  </a:txBody>
                  <a:tcPr marL="91453" marR="91453" marT="45732" marB="45732" anchor="ctr"/>
                </a:tc>
                <a:tc>
                  <a:txBody>
                    <a:bodyPr/>
                    <a:lstStyle/>
                    <a:p>
                      <a:pPr algn="ctr"/>
                      <a:endParaRPr kumimoji="1" lang="ja-JP" altLang="en-US" sz="1200" dirty="0">
                        <a:latin typeface="メイリオ" panose="020B0604030504040204" pitchFamily="50" charset="-128"/>
                        <a:ea typeface="メイリオ" panose="020B0604030504040204" pitchFamily="50" charset="-128"/>
                        <a:cs typeface="メイリオ" panose="020B0604030504040204" pitchFamily="50" charset="-128"/>
                      </a:endParaRPr>
                    </a:p>
                  </a:txBody>
                  <a:tcPr marL="91453" marR="91453" marT="45732" marB="45732" anchor="ctr"/>
                </a:tc>
                <a:extLst>
                  <a:ext uri="{0D108BD9-81ED-4DB2-BD59-A6C34878D82A}">
                    <a16:rowId xmlns:a16="http://schemas.microsoft.com/office/drawing/2014/main" val="10003"/>
                  </a:ext>
                </a:extLst>
              </a:tr>
            </a:tbl>
          </a:graphicData>
        </a:graphic>
      </p:graphicFrame>
    </p:spTree>
    <p:extLst>
      <p:ext uri="{BB962C8B-B14F-4D97-AF65-F5344CB8AC3E}">
        <p14:creationId xmlns:p14="http://schemas.microsoft.com/office/powerpoint/2010/main" val="884974440"/>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6"/>
          <p:cNvSpPr txBox="1">
            <a:spLocks noGrp="1" noChangeArrowheads="1"/>
          </p:cNvSpPr>
          <p:nvPr/>
        </p:nvSpPr>
        <p:spPr bwMode="auto">
          <a:xfrm>
            <a:off x="6553200" y="6381750"/>
            <a:ext cx="21336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rgbClr val="006666"/>
              </a:buClr>
              <a:buFont typeface="Wingdings" panose="05000000000000000000" pitchFamily="2" charset="2"/>
              <a:buChar char="n"/>
              <a:defRPr kumimoji="1" sz="3200">
                <a:solidFill>
                  <a:schemeClr val="tx1"/>
                </a:solidFill>
                <a:latin typeface="HGPｺﾞｼｯｸE" panose="020B0900000000000000" pitchFamily="50" charset="-128"/>
                <a:ea typeface="HGPｺﾞｼｯｸE" panose="020B0900000000000000" pitchFamily="50" charset="-128"/>
              </a:defRPr>
            </a:lvl1pPr>
            <a:lvl2pPr marL="742950" indent="-285750">
              <a:spcBef>
                <a:spcPct val="20000"/>
              </a:spcBef>
              <a:buClr>
                <a:srgbClr val="669900"/>
              </a:buClr>
              <a:buFont typeface="Wingdings" panose="05000000000000000000" pitchFamily="2" charset="2"/>
              <a:buChar char="l"/>
              <a:defRPr kumimoji="1" sz="2800">
                <a:solidFill>
                  <a:schemeClr val="tx1"/>
                </a:solidFill>
                <a:latin typeface="HGPｺﾞｼｯｸE" panose="020B0900000000000000" pitchFamily="50" charset="-128"/>
                <a:ea typeface="HGPｺﾞｼｯｸE" panose="020B0900000000000000" pitchFamily="50" charset="-128"/>
              </a:defRPr>
            </a:lvl2pPr>
            <a:lvl3pPr marL="1143000" indent="-228600">
              <a:spcBef>
                <a:spcPct val="20000"/>
              </a:spcBef>
              <a:buClr>
                <a:srgbClr val="FF3300"/>
              </a:buClr>
              <a:buFont typeface="Wingdings" panose="05000000000000000000" pitchFamily="2" charset="2"/>
              <a:buChar char="ª"/>
              <a:defRPr kumimoji="1" sz="2400">
                <a:solidFill>
                  <a:schemeClr val="tx1"/>
                </a:solidFill>
                <a:latin typeface="HGPｺﾞｼｯｸE" panose="020B0900000000000000" pitchFamily="50" charset="-128"/>
                <a:ea typeface="HGPｺﾞｼｯｸE" panose="020B0900000000000000" pitchFamily="50" charset="-128"/>
              </a:defRPr>
            </a:lvl3pPr>
            <a:lvl4pPr marL="1600200" indent="-228600">
              <a:spcBef>
                <a:spcPct val="20000"/>
              </a:spcBef>
              <a:buFont typeface="Wingdings" panose="05000000000000000000" pitchFamily="2" charset="2"/>
              <a:buChar char="ü"/>
              <a:defRPr kumimoji="1" sz="2000">
                <a:solidFill>
                  <a:schemeClr val="tx1"/>
                </a:solidFill>
                <a:latin typeface="HGPｺﾞｼｯｸE" panose="020B0900000000000000" pitchFamily="50" charset="-128"/>
                <a:ea typeface="HGPｺﾞｼｯｸE" panose="020B0900000000000000" pitchFamily="50" charset="-128"/>
              </a:defRPr>
            </a:lvl4pPr>
            <a:lvl5pPr marL="2057400" indent="-228600">
              <a:spcBef>
                <a:spcPct val="20000"/>
              </a:spcBef>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5pPr>
            <a:lvl6pPr marL="25146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6pPr>
            <a:lvl7pPr marL="29718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7pPr>
            <a:lvl8pPr marL="34290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8pPr>
            <a:lvl9pPr marL="38862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6B9784C2-C438-4BB6-967B-96FB6F3351D2}" type="slidenum">
              <a:rPr kumimoji="1" lang="en-US" altLang="ja-JP" sz="1400" b="0" i="0" u="none" strike="noStrike" kern="1200" cap="none" spc="0" normalizeH="0" baseline="0" noProof="0">
                <a:ln>
                  <a:noFill/>
                </a:ln>
                <a:solidFill>
                  <a:srgbClr val="000000"/>
                </a:solidFill>
                <a:effectLst/>
                <a:uLnTx/>
                <a:uFillTx/>
                <a:latin typeface="HGPｺﾞｼｯｸE" panose="020B0900000000000000" pitchFamily="50" charset="-128"/>
                <a:ea typeface="HGPｺﾞｼｯｸE" panose="020B0900000000000000" pitchFamily="50" charset="-128"/>
                <a:cs typeface="+mn-cs"/>
              </a:rPr>
              <a:pPr marL="0" marR="0" lvl="0" indent="0" algn="r" defTabSz="914400" rtl="0" eaLnBrk="1" fontAlgn="base" latinLnBrk="0" hangingPunct="1">
                <a:lnSpc>
                  <a:spcPct val="100000"/>
                </a:lnSpc>
                <a:spcBef>
                  <a:spcPct val="0"/>
                </a:spcBef>
                <a:spcAft>
                  <a:spcPct val="0"/>
                </a:spcAft>
                <a:buClrTx/>
                <a:buSzTx/>
                <a:buFontTx/>
                <a:buNone/>
                <a:tabLst/>
                <a:defRPr/>
              </a:pPr>
              <a:t>39</a:t>
            </a:fld>
            <a:endParaRPr kumimoji="1" lang="en-US" altLang="ja-JP" sz="1400" b="0" i="0" u="none" strike="noStrike" kern="1200" cap="none" spc="0" normalizeH="0" baseline="0" noProof="0">
              <a:ln>
                <a:noFill/>
              </a:ln>
              <a:solidFill>
                <a:srgbClr val="000000"/>
              </a:solidFill>
              <a:effectLst/>
              <a:uLnTx/>
              <a:uFillTx/>
              <a:latin typeface="HGPｺﾞｼｯｸE" panose="020B0900000000000000" pitchFamily="50" charset="-128"/>
              <a:ea typeface="HGPｺﾞｼｯｸE" panose="020B0900000000000000" pitchFamily="50" charset="-128"/>
              <a:cs typeface="+mn-cs"/>
            </a:endParaRPr>
          </a:p>
        </p:txBody>
      </p:sp>
      <p:sp>
        <p:nvSpPr>
          <p:cNvPr id="75779" name="Rectangle 6"/>
          <p:cNvSpPr txBox="1">
            <a:spLocks noGrp="1" noChangeArrowheads="1"/>
          </p:cNvSpPr>
          <p:nvPr/>
        </p:nvSpPr>
        <p:spPr bwMode="auto">
          <a:xfrm>
            <a:off x="6553200" y="6381750"/>
            <a:ext cx="21336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rgbClr val="006666"/>
              </a:buClr>
              <a:buFont typeface="Wingdings" panose="05000000000000000000" pitchFamily="2" charset="2"/>
              <a:buChar char="n"/>
              <a:defRPr kumimoji="1" sz="3200">
                <a:solidFill>
                  <a:schemeClr val="tx1"/>
                </a:solidFill>
                <a:latin typeface="HGPｺﾞｼｯｸE" panose="020B0900000000000000" pitchFamily="50" charset="-128"/>
                <a:ea typeface="HGPｺﾞｼｯｸE" panose="020B0900000000000000" pitchFamily="50" charset="-128"/>
              </a:defRPr>
            </a:lvl1pPr>
            <a:lvl2pPr marL="742950" indent="-285750">
              <a:spcBef>
                <a:spcPct val="20000"/>
              </a:spcBef>
              <a:buClr>
                <a:srgbClr val="669900"/>
              </a:buClr>
              <a:buFont typeface="Wingdings" panose="05000000000000000000" pitchFamily="2" charset="2"/>
              <a:buChar char="l"/>
              <a:defRPr kumimoji="1" sz="2800">
                <a:solidFill>
                  <a:schemeClr val="tx1"/>
                </a:solidFill>
                <a:latin typeface="HGPｺﾞｼｯｸE" panose="020B0900000000000000" pitchFamily="50" charset="-128"/>
                <a:ea typeface="HGPｺﾞｼｯｸE" panose="020B0900000000000000" pitchFamily="50" charset="-128"/>
              </a:defRPr>
            </a:lvl2pPr>
            <a:lvl3pPr marL="1143000" indent="-228600">
              <a:spcBef>
                <a:spcPct val="20000"/>
              </a:spcBef>
              <a:buClr>
                <a:srgbClr val="FF3300"/>
              </a:buClr>
              <a:buFont typeface="Wingdings" panose="05000000000000000000" pitchFamily="2" charset="2"/>
              <a:buChar char="ª"/>
              <a:defRPr kumimoji="1" sz="2400">
                <a:solidFill>
                  <a:schemeClr val="tx1"/>
                </a:solidFill>
                <a:latin typeface="HGPｺﾞｼｯｸE" panose="020B0900000000000000" pitchFamily="50" charset="-128"/>
                <a:ea typeface="HGPｺﾞｼｯｸE" panose="020B0900000000000000" pitchFamily="50" charset="-128"/>
              </a:defRPr>
            </a:lvl3pPr>
            <a:lvl4pPr marL="1600200" indent="-228600">
              <a:spcBef>
                <a:spcPct val="20000"/>
              </a:spcBef>
              <a:buFont typeface="Wingdings" panose="05000000000000000000" pitchFamily="2" charset="2"/>
              <a:buChar char="ü"/>
              <a:defRPr kumimoji="1" sz="2000">
                <a:solidFill>
                  <a:schemeClr val="tx1"/>
                </a:solidFill>
                <a:latin typeface="HGPｺﾞｼｯｸE" panose="020B0900000000000000" pitchFamily="50" charset="-128"/>
                <a:ea typeface="HGPｺﾞｼｯｸE" panose="020B0900000000000000" pitchFamily="50" charset="-128"/>
              </a:defRPr>
            </a:lvl4pPr>
            <a:lvl5pPr marL="2057400" indent="-228600">
              <a:spcBef>
                <a:spcPct val="20000"/>
              </a:spcBef>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5pPr>
            <a:lvl6pPr marL="25146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6pPr>
            <a:lvl7pPr marL="29718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7pPr>
            <a:lvl8pPr marL="34290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8pPr>
            <a:lvl9pPr marL="38862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D525762D-8633-4435-A2DC-7EA30A9A1568}" type="slidenum">
              <a:rPr kumimoji="1" lang="en-US" altLang="ja-JP" sz="1400" b="0" i="0" u="none" strike="noStrike" kern="1200" cap="none" spc="0" normalizeH="0" baseline="0" noProof="0">
                <a:ln>
                  <a:noFill/>
                </a:ln>
                <a:solidFill>
                  <a:srgbClr val="000000"/>
                </a:solidFill>
                <a:effectLst/>
                <a:uLnTx/>
                <a:uFillTx/>
                <a:latin typeface="HGPｺﾞｼｯｸE" panose="020B0900000000000000" pitchFamily="50" charset="-128"/>
                <a:ea typeface="HGPｺﾞｼｯｸE" panose="020B0900000000000000" pitchFamily="50" charset="-128"/>
                <a:cs typeface="+mn-cs"/>
              </a:rPr>
              <a:pPr marL="0" marR="0" lvl="0" indent="0" algn="r" defTabSz="914400" rtl="0" eaLnBrk="1" fontAlgn="base" latinLnBrk="0" hangingPunct="1">
                <a:lnSpc>
                  <a:spcPct val="100000"/>
                </a:lnSpc>
                <a:spcBef>
                  <a:spcPct val="0"/>
                </a:spcBef>
                <a:spcAft>
                  <a:spcPct val="0"/>
                </a:spcAft>
                <a:buClrTx/>
                <a:buSzTx/>
                <a:buFontTx/>
                <a:buNone/>
                <a:tabLst/>
                <a:defRPr/>
              </a:pPr>
              <a:t>39</a:t>
            </a:fld>
            <a:endParaRPr kumimoji="1" lang="en-US" altLang="ja-JP" sz="1400" b="0" i="0" u="none" strike="noStrike" kern="1200" cap="none" spc="0" normalizeH="0" baseline="0" noProof="0">
              <a:ln>
                <a:noFill/>
              </a:ln>
              <a:solidFill>
                <a:srgbClr val="000000"/>
              </a:solidFill>
              <a:effectLst/>
              <a:uLnTx/>
              <a:uFillTx/>
              <a:latin typeface="HGPｺﾞｼｯｸE" panose="020B0900000000000000" pitchFamily="50" charset="-128"/>
              <a:ea typeface="HGPｺﾞｼｯｸE" panose="020B0900000000000000" pitchFamily="50" charset="-128"/>
              <a:cs typeface="+mn-cs"/>
            </a:endParaRPr>
          </a:p>
        </p:txBody>
      </p:sp>
      <p:sp>
        <p:nvSpPr>
          <p:cNvPr id="6" name="Rectangle 27"/>
          <p:cNvSpPr txBox="1">
            <a:spLocks noChangeArrowheads="1"/>
          </p:cNvSpPr>
          <p:nvPr/>
        </p:nvSpPr>
        <p:spPr bwMode="auto">
          <a:xfrm>
            <a:off x="153988" y="77788"/>
            <a:ext cx="8810625" cy="503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cs typeface="+mj-cs"/>
              </a:defRPr>
            </a:lvl1pPr>
            <a:lvl2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2pPr>
            <a:lvl3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3pPr>
            <a:lvl4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4pPr>
            <a:lvl5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5pPr>
            <a:lvl6pPr marL="457200" algn="ctr" rtl="0" eaLnBrk="1" fontAlgn="base" hangingPunct="1">
              <a:spcBef>
                <a:spcPct val="0"/>
              </a:spcBef>
              <a:spcAft>
                <a:spcPct val="0"/>
              </a:spcAft>
              <a:defRPr kumimoji="1" sz="3600">
                <a:solidFill>
                  <a:schemeClr val="bg1"/>
                </a:solidFill>
                <a:latin typeface="Arial" charset="0"/>
                <a:ea typeface="ＭＳ Ｐゴシック" pitchFamily="50" charset="-128"/>
              </a:defRPr>
            </a:lvl6pPr>
            <a:lvl7pPr marL="914400" algn="ctr" rtl="0" eaLnBrk="1" fontAlgn="base" hangingPunct="1">
              <a:spcBef>
                <a:spcPct val="0"/>
              </a:spcBef>
              <a:spcAft>
                <a:spcPct val="0"/>
              </a:spcAft>
              <a:defRPr kumimoji="1" sz="3600">
                <a:solidFill>
                  <a:schemeClr val="bg1"/>
                </a:solidFill>
                <a:latin typeface="Arial" charset="0"/>
                <a:ea typeface="ＭＳ Ｐゴシック" pitchFamily="50" charset="-128"/>
              </a:defRPr>
            </a:lvl7pPr>
            <a:lvl8pPr marL="1371600" algn="ctr" rtl="0" eaLnBrk="1" fontAlgn="base" hangingPunct="1">
              <a:spcBef>
                <a:spcPct val="0"/>
              </a:spcBef>
              <a:spcAft>
                <a:spcPct val="0"/>
              </a:spcAft>
              <a:defRPr kumimoji="1" sz="3600">
                <a:solidFill>
                  <a:schemeClr val="bg1"/>
                </a:solidFill>
                <a:latin typeface="Arial" charset="0"/>
                <a:ea typeface="ＭＳ Ｐゴシック" pitchFamily="50" charset="-128"/>
              </a:defRPr>
            </a:lvl8pPr>
            <a:lvl9pPr marL="1828800" algn="ctr" rtl="0" eaLnBrk="1" fontAlgn="base" hangingPunct="1">
              <a:spcBef>
                <a:spcPct val="0"/>
              </a:spcBef>
              <a:spcAft>
                <a:spcPct val="0"/>
              </a:spcAft>
              <a:defRPr kumimoji="1" sz="3600">
                <a:solidFill>
                  <a:schemeClr val="bg1"/>
                </a:solidFill>
                <a:latin typeface="Arial" charset="0"/>
                <a:ea typeface="ＭＳ Ｐゴシック" pitchFamily="50"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1" lang="ja-JP" altLang="en-US" sz="3200" b="0" i="0" u="none" strike="noStrike" kern="0" cap="none" spc="0" normalizeH="0" baseline="0" noProof="0" dirty="0" smtClean="0">
                <a:ln>
                  <a:noFill/>
                </a:ln>
                <a:solidFill>
                  <a:srgbClr val="FFFFFF"/>
                </a:solidFill>
                <a:effectLst/>
                <a:uLnTx/>
                <a:uFillTx/>
                <a:latin typeface="HGPｺﾞｼｯｸE" pitchFamily="50" charset="-128"/>
                <a:ea typeface="HGPｺﾞｼｯｸE" pitchFamily="50" charset="-128"/>
                <a:cs typeface="+mj-cs"/>
              </a:rPr>
              <a:t>５－２．地図資産・</a:t>
            </a:r>
            <a:r>
              <a:rPr kumimoji="1" lang="en-US" altLang="ja-JP" sz="3200" b="0" i="0" u="none" strike="noStrike" kern="0" cap="none" spc="0" normalizeH="0" baseline="0" noProof="0" dirty="0" smtClean="0">
                <a:ln>
                  <a:noFill/>
                </a:ln>
                <a:solidFill>
                  <a:srgbClr val="FFFFFF"/>
                </a:solidFill>
                <a:effectLst/>
                <a:uLnTx/>
                <a:uFillTx/>
                <a:latin typeface="HGPｺﾞｼｯｸE" pitchFamily="50" charset="-128"/>
                <a:ea typeface="HGPｺﾞｼｯｸE" pitchFamily="50" charset="-128"/>
                <a:cs typeface="+mj-cs"/>
              </a:rPr>
              <a:t>GIS</a:t>
            </a:r>
            <a:r>
              <a:rPr lang="ja-JP" altLang="en-US" sz="3200" kern="0" dirty="0" smtClean="0">
                <a:solidFill>
                  <a:srgbClr val="FFFFFF"/>
                </a:solidFill>
              </a:rPr>
              <a:t>等にかかる</a:t>
            </a:r>
            <a:r>
              <a:rPr kumimoji="1" lang="ja-JP" altLang="en-US" sz="3200" b="0" i="0" u="none" strike="noStrike" kern="0" cap="none" spc="0" normalizeH="0" baseline="0" noProof="0" dirty="0" smtClean="0">
                <a:ln>
                  <a:noFill/>
                </a:ln>
                <a:solidFill>
                  <a:srgbClr val="FFFFFF"/>
                </a:solidFill>
                <a:effectLst/>
                <a:uLnTx/>
                <a:uFillTx/>
                <a:latin typeface="HGPｺﾞｼｯｸE" pitchFamily="50" charset="-128"/>
                <a:ea typeface="HGPｺﾞｼｯｸE" pitchFamily="50" charset="-128"/>
                <a:cs typeface="+mj-cs"/>
              </a:rPr>
              <a:t>調査結果</a:t>
            </a:r>
          </a:p>
        </p:txBody>
      </p:sp>
      <p:sp>
        <p:nvSpPr>
          <p:cNvPr id="7" name="角丸四角形 3"/>
          <p:cNvSpPr>
            <a:spLocks noChangeArrowheads="1"/>
          </p:cNvSpPr>
          <p:nvPr/>
        </p:nvSpPr>
        <p:spPr bwMode="auto">
          <a:xfrm>
            <a:off x="470309" y="1052736"/>
            <a:ext cx="8177982" cy="919401"/>
          </a:xfrm>
          <a:prstGeom prst="roundRect">
            <a:avLst>
              <a:gd name="adj" fmla="val 16667"/>
            </a:avLst>
          </a:prstGeom>
          <a:solidFill>
            <a:schemeClr val="accent1"/>
          </a:solidFill>
          <a:ln>
            <a:noFill/>
          </a:ln>
          <a:extLst>
            <a:ext uri="{91240B29-F687-4F45-9708-019B960494DF}">
              <a14:hiddenLine xmlns:a14="http://schemas.microsoft.com/office/drawing/2010/main" w="28575" algn="ctr">
                <a:solidFill>
                  <a:srgbClr val="000000"/>
                </a:solidFill>
                <a:round/>
                <a:headEnd/>
                <a:tailEnd/>
              </a14:hiddenLine>
            </a:ext>
          </a:extLst>
        </p:spPr>
        <p:txBody>
          <a:bodyPr wrap="square">
            <a:spAutoFit/>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eaLnBrk="1" hangingPunct="1">
              <a:spcBef>
                <a:spcPct val="0"/>
              </a:spcBef>
              <a:buClrTx/>
              <a:buFontTx/>
              <a:buNone/>
            </a:pPr>
            <a:r>
              <a:rPr lang="ja-JP" altLang="en-US" sz="1600" b="1" dirty="0" smtClean="0">
                <a:solidFill>
                  <a:srgbClr val="000000"/>
                </a:solidFill>
                <a:latin typeface="Meiryo UI" pitchFamily="50" charset="-128"/>
                <a:ea typeface="Meiryo UI" pitchFamily="50" charset="-128"/>
                <a:cs typeface="Meiryo UI" pitchFamily="50" charset="-128"/>
              </a:rPr>
              <a:t>様式２</a:t>
            </a:r>
            <a:r>
              <a:rPr lang="ja-JP" altLang="en-US" sz="1600" b="1" dirty="0">
                <a:solidFill>
                  <a:srgbClr val="000000"/>
                </a:solidFill>
                <a:latin typeface="Meiryo UI" pitchFamily="50" charset="-128"/>
                <a:ea typeface="Meiryo UI" pitchFamily="50" charset="-128"/>
                <a:cs typeface="Meiryo UI" pitchFamily="50" charset="-128"/>
              </a:rPr>
              <a:t>　共有デジタル地図の利活用状況</a:t>
            </a:r>
            <a:r>
              <a:rPr lang="ja-JP" altLang="en-US" sz="1600" b="1" dirty="0" smtClean="0">
                <a:solidFill>
                  <a:srgbClr val="000000"/>
                </a:solidFill>
                <a:latin typeface="Meiryo UI" pitchFamily="50" charset="-128"/>
                <a:ea typeface="Meiryo UI" pitchFamily="50" charset="-128"/>
                <a:cs typeface="Meiryo UI" pitchFamily="50" charset="-128"/>
              </a:rPr>
              <a:t>調査</a:t>
            </a:r>
            <a:endParaRPr lang="en-US" altLang="ja-JP" sz="1600" b="1" dirty="0" smtClean="0">
              <a:solidFill>
                <a:srgbClr val="000000"/>
              </a:solidFill>
              <a:latin typeface="Meiryo UI" pitchFamily="50" charset="-128"/>
              <a:ea typeface="Meiryo UI" pitchFamily="50" charset="-128"/>
              <a:cs typeface="Meiryo UI" pitchFamily="50" charset="-128"/>
            </a:endParaRPr>
          </a:p>
          <a:p>
            <a:pPr eaLnBrk="1" hangingPunct="1">
              <a:spcBef>
                <a:spcPct val="0"/>
              </a:spcBef>
              <a:buClrTx/>
              <a:buFontTx/>
              <a:buNone/>
            </a:pPr>
            <a:r>
              <a:rPr lang="en-US" altLang="ja-JP" sz="1600" dirty="0">
                <a:solidFill>
                  <a:srgbClr val="000000"/>
                </a:solidFill>
                <a:latin typeface="Meiryo UI" pitchFamily="50" charset="-128"/>
                <a:ea typeface="Meiryo UI" pitchFamily="50" charset="-128"/>
                <a:cs typeface="Meiryo UI" pitchFamily="50" charset="-128"/>
              </a:rPr>
              <a:t>[</a:t>
            </a:r>
            <a:r>
              <a:rPr lang="ja-JP" altLang="en-US" sz="1600" dirty="0">
                <a:solidFill>
                  <a:srgbClr val="000000"/>
                </a:solidFill>
                <a:latin typeface="Meiryo UI" pitchFamily="50" charset="-128"/>
                <a:ea typeface="Meiryo UI" pitchFamily="50" charset="-128"/>
                <a:cs typeface="Meiryo UI" pitchFamily="50" charset="-128"/>
              </a:rPr>
              <a:t>設問５</a:t>
            </a:r>
            <a:r>
              <a:rPr lang="en-US" altLang="ja-JP" sz="1600" dirty="0">
                <a:solidFill>
                  <a:srgbClr val="000000"/>
                </a:solidFill>
                <a:latin typeface="Meiryo UI" pitchFamily="50" charset="-128"/>
                <a:ea typeface="Meiryo UI" pitchFamily="50" charset="-128"/>
                <a:cs typeface="Meiryo UI" pitchFamily="50" charset="-128"/>
              </a:rPr>
              <a:t>]</a:t>
            </a:r>
            <a:r>
              <a:rPr lang="ja-JP" altLang="en-US" sz="1600" dirty="0">
                <a:solidFill>
                  <a:srgbClr val="000000"/>
                </a:solidFill>
                <a:latin typeface="Meiryo UI" pitchFamily="50" charset="-128"/>
                <a:ea typeface="Meiryo UI" pitchFamily="50" charset="-128"/>
                <a:cs typeface="Meiryo UI" pitchFamily="50" charset="-128"/>
              </a:rPr>
              <a:t>　</a:t>
            </a:r>
            <a:r>
              <a:rPr lang="ja-JP" altLang="en-US" sz="1600" dirty="0" smtClean="0">
                <a:solidFill>
                  <a:srgbClr val="000000"/>
                </a:solidFill>
                <a:latin typeface="Meiryo UI" pitchFamily="50" charset="-128"/>
                <a:ea typeface="Meiryo UI" pitchFamily="50" charset="-128"/>
                <a:cs typeface="Meiryo UI" pitchFamily="50" charset="-128"/>
              </a:rPr>
              <a:t>その他</a:t>
            </a:r>
            <a:r>
              <a:rPr lang="ja-JP" altLang="en-US" sz="1600" dirty="0">
                <a:solidFill>
                  <a:srgbClr val="000000"/>
                </a:solidFill>
                <a:latin typeface="Meiryo UI" pitchFamily="50" charset="-128"/>
                <a:ea typeface="Meiryo UI" pitchFamily="50" charset="-128"/>
                <a:cs typeface="Meiryo UI" pitchFamily="50" charset="-128"/>
              </a:rPr>
              <a:t>、共有デジタル地図にかかわらず、背景図、主題図の庁内での利活用について、課題やご意見がありましたらご回答ください</a:t>
            </a:r>
            <a:r>
              <a:rPr lang="ja-JP" altLang="en-US" sz="1600" dirty="0" smtClean="0">
                <a:solidFill>
                  <a:srgbClr val="000000"/>
                </a:solidFill>
                <a:latin typeface="Meiryo UI" pitchFamily="50" charset="-128"/>
                <a:ea typeface="Meiryo UI" pitchFamily="50" charset="-128"/>
                <a:cs typeface="Meiryo UI" pitchFamily="50" charset="-128"/>
              </a:rPr>
              <a:t>。</a:t>
            </a:r>
            <a:endParaRPr lang="en-US" altLang="ja-JP" sz="1600" dirty="0">
              <a:solidFill>
                <a:srgbClr val="000000"/>
              </a:solidFill>
              <a:latin typeface="Meiryo UI" pitchFamily="50" charset="-128"/>
              <a:ea typeface="Meiryo UI" pitchFamily="50" charset="-128"/>
              <a:cs typeface="Meiryo UI" pitchFamily="50" charset="-128"/>
            </a:endParaRPr>
          </a:p>
        </p:txBody>
      </p:sp>
      <p:graphicFrame>
        <p:nvGraphicFramePr>
          <p:cNvPr id="12" name="表 11"/>
          <p:cNvGraphicFramePr>
            <a:graphicFrameLocks noGrp="1"/>
          </p:cNvGraphicFramePr>
          <p:nvPr>
            <p:extLst>
              <p:ext uri="{D42A27DB-BD31-4B8C-83A1-F6EECF244321}">
                <p14:modId xmlns:p14="http://schemas.microsoft.com/office/powerpoint/2010/main" val="2321852133"/>
              </p:ext>
            </p:extLst>
          </p:nvPr>
        </p:nvGraphicFramePr>
        <p:xfrm>
          <a:off x="495709" y="2276872"/>
          <a:ext cx="8108739" cy="3631932"/>
        </p:xfrm>
        <a:graphic>
          <a:graphicData uri="http://schemas.openxmlformats.org/drawingml/2006/table">
            <a:tbl>
              <a:tblPr firstRow="1" firstCol="1" bandRow="1">
                <a:tableStyleId>{5C22544A-7EE6-4342-B048-85BDC9FD1C3A}</a:tableStyleId>
              </a:tblPr>
              <a:tblGrid>
                <a:gridCol w="850648">
                  <a:extLst>
                    <a:ext uri="{9D8B030D-6E8A-4147-A177-3AD203B41FA5}">
                      <a16:colId xmlns:a16="http://schemas.microsoft.com/office/drawing/2014/main" val="20000"/>
                    </a:ext>
                  </a:extLst>
                </a:gridCol>
                <a:gridCol w="7258091">
                  <a:extLst>
                    <a:ext uri="{9D8B030D-6E8A-4147-A177-3AD203B41FA5}">
                      <a16:colId xmlns:a16="http://schemas.microsoft.com/office/drawing/2014/main" val="20001"/>
                    </a:ext>
                  </a:extLst>
                </a:gridCol>
              </a:tblGrid>
              <a:tr h="304686">
                <a:tc>
                  <a:txBody>
                    <a:bodyPr/>
                    <a:lstStyle/>
                    <a:p>
                      <a:pPr algn="ctr">
                        <a:spcAft>
                          <a:spcPts val="0"/>
                        </a:spcAft>
                      </a:pPr>
                      <a:r>
                        <a:rPr lang="ja-JP" altLang="en-US" sz="1200" b="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市町名</a:t>
                      </a:r>
                      <a:endParaRPr lang="ja-JP" sz="12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37" marR="91437" marT="45713" marB="45713"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solidFill>
                      <a:schemeClr val="accent5"/>
                    </a:solidFill>
                  </a:tcPr>
                </a:tc>
                <a:tc>
                  <a:txBody>
                    <a:bodyPr/>
                    <a:lstStyle/>
                    <a:p>
                      <a:pPr algn="ctr">
                        <a:spcAft>
                          <a:spcPts val="0"/>
                        </a:spcAft>
                      </a:pPr>
                      <a:r>
                        <a:rPr lang="ja-JP" altLang="en-US" sz="1200" b="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回答</a:t>
                      </a:r>
                      <a:endParaRPr lang="ja-JP" sz="12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37" marR="91437" marT="45713" marB="45713"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solidFill>
                      <a:schemeClr val="accent5"/>
                    </a:solidFill>
                  </a:tcPr>
                </a:tc>
                <a:extLst>
                  <a:ext uri="{0D108BD9-81ED-4DB2-BD59-A6C34878D82A}">
                    <a16:rowId xmlns:a16="http://schemas.microsoft.com/office/drawing/2014/main" val="10000"/>
                  </a:ext>
                </a:extLst>
              </a:tr>
              <a:tr h="620987">
                <a:tc>
                  <a:txBody>
                    <a:bodyPr/>
                    <a:lstStyle/>
                    <a:p>
                      <a:pPr marL="0" lvl="0" algn="l" defTabSz="914400" rtl="0" eaLnBrk="1" fontAlgn="ctr" latinLnBrk="0" hangingPunct="1">
                        <a:spcAft>
                          <a:spcPts val="0"/>
                        </a:spcAft>
                      </a:pPr>
                      <a:r>
                        <a:rPr kumimoji="1" lang="ja-JP" altLang="en-US" sz="1200" b="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　津市</a:t>
                      </a:r>
                      <a:endParaRPr kumimoji="1" lang="ja-JP" altLang="en-US" sz="12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525" marR="9525" marT="9525" marB="0"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kumimoji="1" lang="ja-JP" altLang="en-US" sz="120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　タブレット端末などで、現場に持ち出して活用したいが、導入方法等が</a:t>
                      </a:r>
                      <a:r>
                        <a:rPr kumimoji="1" lang="ja-JP" altLang="en-US" sz="12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分からない。</a:t>
                      </a:r>
                      <a:endParaRPr kumimoji="1" lang="en-US" altLang="ja-JP" sz="12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p>
                      <a:pPr algn="l" fontAlgn="ctr"/>
                      <a:r>
                        <a:rPr kumimoji="1" lang="ja-JP" altLang="en-US" sz="120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　</a:t>
                      </a:r>
                      <a:r>
                        <a:rPr kumimoji="1" lang="en-US" altLang="ja-JP" sz="120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GIS</a:t>
                      </a:r>
                      <a:r>
                        <a:rPr kumimoji="1" lang="ja-JP" altLang="en-US" sz="120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内の地形図と住宅地図の位置図に差があるため、使用時にＧＩＳのプロット位置がずれたりするのが問題。</a:t>
                      </a:r>
                      <a:br>
                        <a:rPr kumimoji="1" lang="ja-JP" altLang="en-US" sz="120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br>
                      <a:r>
                        <a:rPr kumimoji="1" lang="ja-JP" altLang="en-US" sz="120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　通信速度遅すぎる。ＧＩＳの位置から住所地番を逆に拾う事が出来ないので推測で判断している</a:t>
                      </a:r>
                      <a:r>
                        <a:rPr kumimoji="1" lang="ja-JP" altLang="en-US" sz="12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a:t>
                      </a:r>
                      <a:endParaRPr kumimoji="1" lang="ja-JP" altLang="en-US" sz="120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525" marR="9525" marT="9525" marB="0"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1"/>
                  </a:ext>
                </a:extLst>
              </a:tr>
              <a:tr h="348740">
                <a:tc>
                  <a:txBody>
                    <a:bodyPr/>
                    <a:lstStyle/>
                    <a:p>
                      <a:pPr marL="0" lvl="0" algn="l" defTabSz="914400" rtl="0" eaLnBrk="1" fontAlgn="ctr" latinLnBrk="0" hangingPunct="1">
                        <a:spcAft>
                          <a:spcPts val="0"/>
                        </a:spcAft>
                      </a:pPr>
                      <a:r>
                        <a:rPr kumimoji="1" lang="ja-JP" altLang="en-US" sz="1200" b="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　桑名市</a:t>
                      </a:r>
                      <a:endParaRPr kumimoji="1" lang="ja-JP" altLang="en-US" sz="12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525" marR="9525" marT="9525" marB="0"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kumimoji="1" lang="ja-JP" altLang="en-US" sz="12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　共有</a:t>
                      </a:r>
                      <a:r>
                        <a:rPr kumimoji="1" lang="ja-JP" altLang="en-US" sz="120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デジタル地図を背景にして、位置・属性などの情報を管理していきたいが、入力・編集するシステムが</a:t>
                      </a:r>
                      <a:r>
                        <a:rPr kumimoji="1" lang="ja-JP" altLang="en-US" sz="12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ない。</a:t>
                      </a:r>
                      <a:endParaRPr kumimoji="1" lang="ja-JP" altLang="en-US" sz="120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525" marR="9525" marT="9525" marB="0"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2"/>
                  </a:ext>
                </a:extLst>
              </a:tr>
              <a:tr h="619984">
                <a:tc>
                  <a:txBody>
                    <a:bodyPr/>
                    <a:lstStyle/>
                    <a:p>
                      <a:pPr marL="0" lvl="0" algn="l" defTabSz="914400" rtl="0" eaLnBrk="1" fontAlgn="ctr" latinLnBrk="0" hangingPunct="1">
                        <a:spcAft>
                          <a:spcPts val="0"/>
                        </a:spcAft>
                      </a:pPr>
                      <a:r>
                        <a:rPr kumimoji="1" lang="ja-JP" altLang="en-US" sz="1200" b="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　鈴鹿市</a:t>
                      </a:r>
                      <a:endParaRPr kumimoji="1" lang="ja-JP" altLang="en-US" sz="12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525" marR="9525" marT="9525" marB="0"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kumimoji="1" lang="ja-JP" altLang="en-US" sz="120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　庁内の統合型</a:t>
                      </a:r>
                      <a:r>
                        <a:rPr kumimoji="1" lang="en-US" altLang="ja-JP" sz="120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GIS</a:t>
                      </a:r>
                      <a:r>
                        <a:rPr kumimoji="1" lang="ja-JP" altLang="en-US" sz="120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で使用しているゼンリン住宅地図について，</a:t>
                      </a:r>
                      <a:r>
                        <a:rPr kumimoji="1" lang="en-US" altLang="ja-JP" sz="120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3</a:t>
                      </a:r>
                      <a:r>
                        <a:rPr kumimoji="1" lang="ja-JP" altLang="en-US" sz="120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年毎に調達</a:t>
                      </a:r>
                      <a:r>
                        <a:rPr kumimoji="1" lang="ja-JP" altLang="en-US" sz="12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します</a:t>
                      </a:r>
                      <a:r>
                        <a:rPr kumimoji="1" lang="ja-JP" altLang="en-US" sz="120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が，毎回更新費用が増額されており，ランニングコストが大きく変動しています。住宅地図について，競合他社もいないため，費用が高止まりになっている状況であり，住宅地図更新費用の増額が課題となっています。</a:t>
                      </a:r>
                    </a:p>
                  </a:txBody>
                  <a:tcPr marL="9525" marR="9525" marT="9525" marB="0"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3"/>
                  </a:ext>
                </a:extLst>
              </a:tr>
              <a:tr h="387375">
                <a:tc>
                  <a:txBody>
                    <a:bodyPr/>
                    <a:lstStyle/>
                    <a:p>
                      <a:pPr marL="0" lvl="0" algn="l" defTabSz="914400" rtl="0" eaLnBrk="1" fontAlgn="ctr" latinLnBrk="0" hangingPunct="1">
                        <a:spcAft>
                          <a:spcPts val="0"/>
                        </a:spcAft>
                      </a:pPr>
                      <a:r>
                        <a:rPr kumimoji="1" lang="ja-JP" altLang="en-US" sz="1200" b="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　亀山市</a:t>
                      </a:r>
                      <a:endParaRPr kumimoji="1" lang="ja-JP" altLang="en-US" sz="12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525" marR="9525" marT="9525" marB="0"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kumimoji="1" lang="ja-JP" altLang="en-US" sz="12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　災害時においてリアルタイムな入力、共有等の対応が容易にできるシステムにする必要がある。</a:t>
                      </a:r>
                      <a:endParaRPr kumimoji="1" lang="ja-JP" altLang="en-US" sz="120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525" marR="9525" marT="9525" marB="0"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4"/>
                  </a:ext>
                </a:extLst>
              </a:tr>
              <a:tr h="418380">
                <a:tc>
                  <a:txBody>
                    <a:bodyPr/>
                    <a:lstStyle/>
                    <a:p>
                      <a:pPr marL="0" lvl="0" algn="l" defTabSz="914400" rtl="0" eaLnBrk="1" fontAlgn="ctr" latinLnBrk="0" hangingPunct="1">
                        <a:spcAft>
                          <a:spcPts val="0"/>
                        </a:spcAft>
                      </a:pPr>
                      <a:r>
                        <a:rPr kumimoji="1" lang="ja-JP" altLang="en-US" sz="1200" b="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　志摩市</a:t>
                      </a:r>
                      <a:endParaRPr kumimoji="1" lang="ja-JP" altLang="en-US" sz="12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525" marR="9525" marT="9525" marB="0"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kumimoji="1" lang="ja-JP" altLang="en-US" sz="120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　何らかの地番図データを活用し遊休農地等の利用状況を取り込み農地パトロール等に活用（</a:t>
                      </a:r>
                      <a:r>
                        <a:rPr kumimoji="1" lang="en-US" altLang="ja-JP" sz="120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GIS</a:t>
                      </a:r>
                      <a:r>
                        <a:rPr kumimoji="1" lang="ja-JP" altLang="en-US" sz="120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タブレット等を含む）したい。</a:t>
                      </a:r>
                    </a:p>
                  </a:txBody>
                  <a:tcPr marL="9525" marR="9525" marT="9525" marB="0"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5"/>
                  </a:ext>
                </a:extLst>
              </a:tr>
              <a:tr h="372889">
                <a:tc>
                  <a:txBody>
                    <a:bodyPr/>
                    <a:lstStyle/>
                    <a:p>
                      <a:pPr marL="0" lvl="0" algn="l" defTabSz="914400" rtl="0" eaLnBrk="1" fontAlgn="ctr" latinLnBrk="0" hangingPunct="1">
                        <a:spcAft>
                          <a:spcPts val="0"/>
                        </a:spcAft>
                      </a:pPr>
                      <a:r>
                        <a:rPr kumimoji="1" lang="ja-JP" altLang="en-US" sz="1200" b="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　</a:t>
                      </a:r>
                      <a:r>
                        <a:rPr kumimoji="1" lang="zh-TW" altLang="en-US" sz="1200" b="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東員町</a:t>
                      </a:r>
                    </a:p>
                  </a:txBody>
                  <a:tcPr marL="9525" marR="9525" marT="9525" marB="0"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kumimoji="1" lang="ja-JP" altLang="en-US" sz="12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　共有デジタル地図を使った統合的</a:t>
                      </a:r>
                      <a:r>
                        <a:rPr kumimoji="1" lang="en-US" altLang="ja-JP" sz="12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GIS</a:t>
                      </a:r>
                      <a:r>
                        <a:rPr kumimoji="1" lang="ja-JP" altLang="en-US" sz="12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の共有化、クラウド化の推進を望みます。</a:t>
                      </a:r>
                      <a:endParaRPr kumimoji="1" lang="ja-JP" altLang="en-US" sz="120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525" marR="9525" marT="9525" marB="0"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6"/>
                  </a:ext>
                </a:extLst>
              </a:tr>
              <a:tr h="558891">
                <a:tc>
                  <a:txBody>
                    <a:bodyPr/>
                    <a:lstStyle/>
                    <a:p>
                      <a:pPr marL="0" lvl="0" algn="l" defTabSz="914400" rtl="0" eaLnBrk="1" fontAlgn="ctr" latinLnBrk="0" hangingPunct="1">
                        <a:spcAft>
                          <a:spcPts val="0"/>
                        </a:spcAft>
                      </a:pPr>
                      <a:r>
                        <a:rPr kumimoji="1" lang="ja-JP" altLang="en-US" sz="1200" b="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　</a:t>
                      </a:r>
                      <a:r>
                        <a:rPr kumimoji="1" lang="zh-TW" altLang="en-US" sz="1200" b="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南伊勢町</a:t>
                      </a:r>
                      <a:endParaRPr kumimoji="1" lang="ja-JP" altLang="en-US" sz="12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525" marR="9525" marT="9525" marB="0"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kumimoji="1" lang="ja-JP" altLang="en-US" sz="12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　</a:t>
                      </a:r>
                      <a:r>
                        <a:rPr kumimoji="1" lang="en-US" altLang="ja-JP" sz="12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1/25000</a:t>
                      </a:r>
                      <a:r>
                        <a:rPr kumimoji="1" lang="ja-JP" altLang="en-US" sz="1200" kern="100" dirty="0" err="1"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a:t>
                      </a:r>
                      <a:r>
                        <a:rPr kumimoji="1" lang="en-US" altLang="ja-JP" sz="12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1/50000</a:t>
                      </a:r>
                      <a:r>
                        <a:rPr kumimoji="1" lang="ja-JP" altLang="en-US" sz="12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の地図の更新を共同化出来れば良い。</a:t>
                      </a:r>
                      <a:endParaRPr kumimoji="1" lang="ja-JP" altLang="en-US" sz="120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525" marR="9525" marT="9525" marB="0"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7"/>
                  </a:ext>
                </a:extLst>
              </a:tr>
            </a:tbl>
          </a:graphicData>
        </a:graphic>
      </p:graphicFrame>
    </p:spTree>
    <p:extLst>
      <p:ext uri="{BB962C8B-B14F-4D97-AF65-F5344CB8AC3E}">
        <p14:creationId xmlns:p14="http://schemas.microsoft.com/office/powerpoint/2010/main" val="54829986"/>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6"/>
          <p:cNvSpPr txBox="1">
            <a:spLocks noGrp="1" noChangeArrowheads="1"/>
          </p:cNvSpPr>
          <p:nvPr/>
        </p:nvSpPr>
        <p:spPr bwMode="auto">
          <a:xfrm>
            <a:off x="6553200" y="6381750"/>
            <a:ext cx="21336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rgbClr val="006666"/>
              </a:buClr>
              <a:buFont typeface="Wingdings" panose="05000000000000000000" pitchFamily="2" charset="2"/>
              <a:buChar char="n"/>
              <a:defRPr kumimoji="1" sz="3200">
                <a:solidFill>
                  <a:schemeClr val="tx1"/>
                </a:solidFill>
                <a:latin typeface="HGPｺﾞｼｯｸE" panose="020B0900000000000000" pitchFamily="50" charset="-128"/>
                <a:ea typeface="HGPｺﾞｼｯｸE" panose="020B0900000000000000" pitchFamily="50" charset="-128"/>
              </a:defRPr>
            </a:lvl1pPr>
            <a:lvl2pPr marL="742950" indent="-285750">
              <a:spcBef>
                <a:spcPct val="20000"/>
              </a:spcBef>
              <a:buClr>
                <a:srgbClr val="669900"/>
              </a:buClr>
              <a:buFont typeface="Wingdings" panose="05000000000000000000" pitchFamily="2" charset="2"/>
              <a:buChar char="l"/>
              <a:defRPr kumimoji="1" sz="2800">
                <a:solidFill>
                  <a:schemeClr val="tx1"/>
                </a:solidFill>
                <a:latin typeface="HGPｺﾞｼｯｸE" panose="020B0900000000000000" pitchFamily="50" charset="-128"/>
                <a:ea typeface="HGPｺﾞｼｯｸE" panose="020B0900000000000000" pitchFamily="50" charset="-128"/>
              </a:defRPr>
            </a:lvl2pPr>
            <a:lvl3pPr marL="1143000" indent="-228600">
              <a:spcBef>
                <a:spcPct val="20000"/>
              </a:spcBef>
              <a:buClr>
                <a:srgbClr val="FF3300"/>
              </a:buClr>
              <a:buFont typeface="Wingdings" panose="05000000000000000000" pitchFamily="2" charset="2"/>
              <a:buChar char="ª"/>
              <a:defRPr kumimoji="1" sz="2400">
                <a:solidFill>
                  <a:schemeClr val="tx1"/>
                </a:solidFill>
                <a:latin typeface="HGPｺﾞｼｯｸE" panose="020B0900000000000000" pitchFamily="50" charset="-128"/>
                <a:ea typeface="HGPｺﾞｼｯｸE" panose="020B0900000000000000" pitchFamily="50" charset="-128"/>
              </a:defRPr>
            </a:lvl3pPr>
            <a:lvl4pPr marL="1600200" indent="-228600">
              <a:spcBef>
                <a:spcPct val="20000"/>
              </a:spcBef>
              <a:buFont typeface="Wingdings" panose="05000000000000000000" pitchFamily="2" charset="2"/>
              <a:buChar char="ü"/>
              <a:defRPr kumimoji="1" sz="2000">
                <a:solidFill>
                  <a:schemeClr val="tx1"/>
                </a:solidFill>
                <a:latin typeface="HGPｺﾞｼｯｸE" panose="020B0900000000000000" pitchFamily="50" charset="-128"/>
                <a:ea typeface="HGPｺﾞｼｯｸE" panose="020B0900000000000000" pitchFamily="50" charset="-128"/>
              </a:defRPr>
            </a:lvl4pPr>
            <a:lvl5pPr marL="2057400" indent="-228600">
              <a:spcBef>
                <a:spcPct val="20000"/>
              </a:spcBef>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5pPr>
            <a:lvl6pPr marL="25146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6pPr>
            <a:lvl7pPr marL="29718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7pPr>
            <a:lvl8pPr marL="34290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8pPr>
            <a:lvl9pPr marL="38862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6B9784C2-C438-4BB6-967B-96FB6F3351D2}" type="slidenum">
              <a:rPr kumimoji="1" lang="en-US" altLang="ja-JP" sz="1400" b="0" i="0" u="none" strike="noStrike" kern="1200" cap="none" spc="0" normalizeH="0" baseline="0" noProof="0">
                <a:ln>
                  <a:noFill/>
                </a:ln>
                <a:solidFill>
                  <a:srgbClr val="000000"/>
                </a:solidFill>
                <a:effectLst/>
                <a:uLnTx/>
                <a:uFillTx/>
                <a:latin typeface="HGPｺﾞｼｯｸE" panose="020B0900000000000000" pitchFamily="50" charset="-128"/>
                <a:ea typeface="HGPｺﾞｼｯｸE" panose="020B0900000000000000" pitchFamily="50" charset="-128"/>
                <a:cs typeface="+mn-cs"/>
              </a:rPr>
              <a:pPr marL="0" marR="0" lvl="0" indent="0" algn="r" defTabSz="914400" rtl="0" eaLnBrk="1" fontAlgn="base" latinLnBrk="0" hangingPunct="1">
                <a:lnSpc>
                  <a:spcPct val="100000"/>
                </a:lnSpc>
                <a:spcBef>
                  <a:spcPct val="0"/>
                </a:spcBef>
                <a:spcAft>
                  <a:spcPct val="0"/>
                </a:spcAft>
                <a:buClrTx/>
                <a:buSzTx/>
                <a:buFontTx/>
                <a:buNone/>
                <a:tabLst/>
                <a:defRPr/>
              </a:pPr>
              <a:t>40</a:t>
            </a:fld>
            <a:endParaRPr kumimoji="1" lang="en-US" altLang="ja-JP" sz="1400" b="0" i="0" u="none" strike="noStrike" kern="1200" cap="none" spc="0" normalizeH="0" baseline="0" noProof="0">
              <a:ln>
                <a:noFill/>
              </a:ln>
              <a:solidFill>
                <a:srgbClr val="000000"/>
              </a:solidFill>
              <a:effectLst/>
              <a:uLnTx/>
              <a:uFillTx/>
              <a:latin typeface="HGPｺﾞｼｯｸE" panose="020B0900000000000000" pitchFamily="50" charset="-128"/>
              <a:ea typeface="HGPｺﾞｼｯｸE" panose="020B0900000000000000" pitchFamily="50" charset="-128"/>
              <a:cs typeface="+mn-cs"/>
            </a:endParaRPr>
          </a:p>
        </p:txBody>
      </p:sp>
      <p:sp>
        <p:nvSpPr>
          <p:cNvPr id="75779" name="Rectangle 6"/>
          <p:cNvSpPr txBox="1">
            <a:spLocks noGrp="1" noChangeArrowheads="1"/>
          </p:cNvSpPr>
          <p:nvPr/>
        </p:nvSpPr>
        <p:spPr bwMode="auto">
          <a:xfrm>
            <a:off x="6553200" y="6381750"/>
            <a:ext cx="21336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rgbClr val="006666"/>
              </a:buClr>
              <a:buFont typeface="Wingdings" panose="05000000000000000000" pitchFamily="2" charset="2"/>
              <a:buChar char="n"/>
              <a:defRPr kumimoji="1" sz="3200">
                <a:solidFill>
                  <a:schemeClr val="tx1"/>
                </a:solidFill>
                <a:latin typeface="HGPｺﾞｼｯｸE" panose="020B0900000000000000" pitchFamily="50" charset="-128"/>
                <a:ea typeface="HGPｺﾞｼｯｸE" panose="020B0900000000000000" pitchFamily="50" charset="-128"/>
              </a:defRPr>
            </a:lvl1pPr>
            <a:lvl2pPr marL="742950" indent="-285750">
              <a:spcBef>
                <a:spcPct val="20000"/>
              </a:spcBef>
              <a:buClr>
                <a:srgbClr val="669900"/>
              </a:buClr>
              <a:buFont typeface="Wingdings" panose="05000000000000000000" pitchFamily="2" charset="2"/>
              <a:buChar char="l"/>
              <a:defRPr kumimoji="1" sz="2800">
                <a:solidFill>
                  <a:schemeClr val="tx1"/>
                </a:solidFill>
                <a:latin typeface="HGPｺﾞｼｯｸE" panose="020B0900000000000000" pitchFamily="50" charset="-128"/>
                <a:ea typeface="HGPｺﾞｼｯｸE" panose="020B0900000000000000" pitchFamily="50" charset="-128"/>
              </a:defRPr>
            </a:lvl2pPr>
            <a:lvl3pPr marL="1143000" indent="-228600">
              <a:spcBef>
                <a:spcPct val="20000"/>
              </a:spcBef>
              <a:buClr>
                <a:srgbClr val="FF3300"/>
              </a:buClr>
              <a:buFont typeface="Wingdings" panose="05000000000000000000" pitchFamily="2" charset="2"/>
              <a:buChar char="ª"/>
              <a:defRPr kumimoji="1" sz="2400">
                <a:solidFill>
                  <a:schemeClr val="tx1"/>
                </a:solidFill>
                <a:latin typeface="HGPｺﾞｼｯｸE" panose="020B0900000000000000" pitchFamily="50" charset="-128"/>
                <a:ea typeface="HGPｺﾞｼｯｸE" panose="020B0900000000000000" pitchFamily="50" charset="-128"/>
              </a:defRPr>
            </a:lvl3pPr>
            <a:lvl4pPr marL="1600200" indent="-228600">
              <a:spcBef>
                <a:spcPct val="20000"/>
              </a:spcBef>
              <a:buFont typeface="Wingdings" panose="05000000000000000000" pitchFamily="2" charset="2"/>
              <a:buChar char="ü"/>
              <a:defRPr kumimoji="1" sz="2000">
                <a:solidFill>
                  <a:schemeClr val="tx1"/>
                </a:solidFill>
                <a:latin typeface="HGPｺﾞｼｯｸE" panose="020B0900000000000000" pitchFamily="50" charset="-128"/>
                <a:ea typeface="HGPｺﾞｼｯｸE" panose="020B0900000000000000" pitchFamily="50" charset="-128"/>
              </a:defRPr>
            </a:lvl4pPr>
            <a:lvl5pPr marL="2057400" indent="-228600">
              <a:spcBef>
                <a:spcPct val="20000"/>
              </a:spcBef>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5pPr>
            <a:lvl6pPr marL="25146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6pPr>
            <a:lvl7pPr marL="29718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7pPr>
            <a:lvl8pPr marL="34290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8pPr>
            <a:lvl9pPr marL="38862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D525762D-8633-4435-A2DC-7EA30A9A1568}" type="slidenum">
              <a:rPr kumimoji="1" lang="en-US" altLang="ja-JP" sz="1400" b="0" i="0" u="none" strike="noStrike" kern="1200" cap="none" spc="0" normalizeH="0" baseline="0" noProof="0">
                <a:ln>
                  <a:noFill/>
                </a:ln>
                <a:solidFill>
                  <a:srgbClr val="000000"/>
                </a:solidFill>
                <a:effectLst/>
                <a:uLnTx/>
                <a:uFillTx/>
                <a:latin typeface="HGPｺﾞｼｯｸE" panose="020B0900000000000000" pitchFamily="50" charset="-128"/>
                <a:ea typeface="HGPｺﾞｼｯｸE" panose="020B0900000000000000" pitchFamily="50" charset="-128"/>
                <a:cs typeface="+mn-cs"/>
              </a:rPr>
              <a:pPr marL="0" marR="0" lvl="0" indent="0" algn="r" defTabSz="914400" rtl="0" eaLnBrk="1" fontAlgn="base" latinLnBrk="0" hangingPunct="1">
                <a:lnSpc>
                  <a:spcPct val="100000"/>
                </a:lnSpc>
                <a:spcBef>
                  <a:spcPct val="0"/>
                </a:spcBef>
                <a:spcAft>
                  <a:spcPct val="0"/>
                </a:spcAft>
                <a:buClrTx/>
                <a:buSzTx/>
                <a:buFontTx/>
                <a:buNone/>
                <a:tabLst/>
                <a:defRPr/>
              </a:pPr>
              <a:t>40</a:t>
            </a:fld>
            <a:endParaRPr kumimoji="1" lang="en-US" altLang="ja-JP" sz="1400" b="0" i="0" u="none" strike="noStrike" kern="1200" cap="none" spc="0" normalizeH="0" baseline="0" noProof="0">
              <a:ln>
                <a:noFill/>
              </a:ln>
              <a:solidFill>
                <a:srgbClr val="000000"/>
              </a:solidFill>
              <a:effectLst/>
              <a:uLnTx/>
              <a:uFillTx/>
              <a:latin typeface="HGPｺﾞｼｯｸE" panose="020B0900000000000000" pitchFamily="50" charset="-128"/>
              <a:ea typeface="HGPｺﾞｼｯｸE" panose="020B0900000000000000" pitchFamily="50" charset="-128"/>
              <a:cs typeface="+mn-cs"/>
            </a:endParaRPr>
          </a:p>
        </p:txBody>
      </p:sp>
      <p:sp>
        <p:nvSpPr>
          <p:cNvPr id="6" name="Rectangle 27"/>
          <p:cNvSpPr txBox="1">
            <a:spLocks noChangeArrowheads="1"/>
          </p:cNvSpPr>
          <p:nvPr/>
        </p:nvSpPr>
        <p:spPr bwMode="auto">
          <a:xfrm>
            <a:off x="153988" y="77788"/>
            <a:ext cx="8810625" cy="503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cs typeface="+mj-cs"/>
              </a:defRPr>
            </a:lvl1pPr>
            <a:lvl2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2pPr>
            <a:lvl3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3pPr>
            <a:lvl4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4pPr>
            <a:lvl5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5pPr>
            <a:lvl6pPr marL="457200" algn="ctr" rtl="0" eaLnBrk="1" fontAlgn="base" hangingPunct="1">
              <a:spcBef>
                <a:spcPct val="0"/>
              </a:spcBef>
              <a:spcAft>
                <a:spcPct val="0"/>
              </a:spcAft>
              <a:defRPr kumimoji="1" sz="3600">
                <a:solidFill>
                  <a:schemeClr val="bg1"/>
                </a:solidFill>
                <a:latin typeface="Arial" charset="0"/>
                <a:ea typeface="ＭＳ Ｐゴシック" pitchFamily="50" charset="-128"/>
              </a:defRPr>
            </a:lvl6pPr>
            <a:lvl7pPr marL="914400" algn="ctr" rtl="0" eaLnBrk="1" fontAlgn="base" hangingPunct="1">
              <a:spcBef>
                <a:spcPct val="0"/>
              </a:spcBef>
              <a:spcAft>
                <a:spcPct val="0"/>
              </a:spcAft>
              <a:defRPr kumimoji="1" sz="3600">
                <a:solidFill>
                  <a:schemeClr val="bg1"/>
                </a:solidFill>
                <a:latin typeface="Arial" charset="0"/>
                <a:ea typeface="ＭＳ Ｐゴシック" pitchFamily="50" charset="-128"/>
              </a:defRPr>
            </a:lvl7pPr>
            <a:lvl8pPr marL="1371600" algn="ctr" rtl="0" eaLnBrk="1" fontAlgn="base" hangingPunct="1">
              <a:spcBef>
                <a:spcPct val="0"/>
              </a:spcBef>
              <a:spcAft>
                <a:spcPct val="0"/>
              </a:spcAft>
              <a:defRPr kumimoji="1" sz="3600">
                <a:solidFill>
                  <a:schemeClr val="bg1"/>
                </a:solidFill>
                <a:latin typeface="Arial" charset="0"/>
                <a:ea typeface="ＭＳ Ｐゴシック" pitchFamily="50" charset="-128"/>
              </a:defRPr>
            </a:lvl8pPr>
            <a:lvl9pPr marL="1828800" algn="ctr" rtl="0" eaLnBrk="1" fontAlgn="base" hangingPunct="1">
              <a:spcBef>
                <a:spcPct val="0"/>
              </a:spcBef>
              <a:spcAft>
                <a:spcPct val="0"/>
              </a:spcAft>
              <a:defRPr kumimoji="1" sz="3600">
                <a:solidFill>
                  <a:schemeClr val="bg1"/>
                </a:solidFill>
                <a:latin typeface="Arial" charset="0"/>
                <a:ea typeface="ＭＳ Ｐゴシック" pitchFamily="50"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1" lang="ja-JP" altLang="en-US" sz="3200" b="0" i="0" u="none" strike="noStrike" kern="0" cap="none" spc="0" normalizeH="0" baseline="0" noProof="0" dirty="0" smtClean="0">
                <a:ln>
                  <a:noFill/>
                </a:ln>
                <a:solidFill>
                  <a:srgbClr val="FFFFFF"/>
                </a:solidFill>
                <a:effectLst/>
                <a:uLnTx/>
                <a:uFillTx/>
                <a:latin typeface="HGPｺﾞｼｯｸE" pitchFamily="50" charset="-128"/>
                <a:ea typeface="HGPｺﾞｼｯｸE" pitchFamily="50" charset="-128"/>
                <a:cs typeface="+mj-cs"/>
              </a:rPr>
              <a:t>５－２．地図資産・</a:t>
            </a:r>
            <a:r>
              <a:rPr kumimoji="1" lang="en-US" altLang="ja-JP" sz="3200" b="0" i="0" u="none" strike="noStrike" kern="0" cap="none" spc="0" normalizeH="0" baseline="0" noProof="0" dirty="0" smtClean="0">
                <a:ln>
                  <a:noFill/>
                </a:ln>
                <a:solidFill>
                  <a:srgbClr val="FFFFFF"/>
                </a:solidFill>
                <a:effectLst/>
                <a:uLnTx/>
                <a:uFillTx/>
                <a:latin typeface="HGPｺﾞｼｯｸE" pitchFamily="50" charset="-128"/>
                <a:ea typeface="HGPｺﾞｼｯｸE" pitchFamily="50" charset="-128"/>
                <a:cs typeface="+mj-cs"/>
              </a:rPr>
              <a:t>GIS</a:t>
            </a:r>
            <a:r>
              <a:rPr lang="ja-JP" altLang="en-US" sz="3200" kern="0" dirty="0" smtClean="0">
                <a:solidFill>
                  <a:srgbClr val="FFFFFF"/>
                </a:solidFill>
              </a:rPr>
              <a:t>等にかかる</a:t>
            </a:r>
            <a:r>
              <a:rPr kumimoji="1" lang="ja-JP" altLang="en-US" sz="3200" b="0" i="0" u="none" strike="noStrike" kern="0" cap="none" spc="0" normalizeH="0" baseline="0" noProof="0" dirty="0" smtClean="0">
                <a:ln>
                  <a:noFill/>
                </a:ln>
                <a:solidFill>
                  <a:srgbClr val="FFFFFF"/>
                </a:solidFill>
                <a:effectLst/>
                <a:uLnTx/>
                <a:uFillTx/>
                <a:latin typeface="HGPｺﾞｼｯｸE" pitchFamily="50" charset="-128"/>
                <a:ea typeface="HGPｺﾞｼｯｸE" pitchFamily="50" charset="-128"/>
                <a:cs typeface="+mj-cs"/>
              </a:rPr>
              <a:t>調査結果</a:t>
            </a:r>
          </a:p>
        </p:txBody>
      </p:sp>
      <p:sp>
        <p:nvSpPr>
          <p:cNvPr id="12" name="角丸四角形 3"/>
          <p:cNvSpPr>
            <a:spLocks noChangeArrowheads="1"/>
          </p:cNvSpPr>
          <p:nvPr/>
        </p:nvSpPr>
        <p:spPr bwMode="auto">
          <a:xfrm>
            <a:off x="470309" y="764704"/>
            <a:ext cx="8177982" cy="646986"/>
          </a:xfrm>
          <a:prstGeom prst="roundRect">
            <a:avLst>
              <a:gd name="adj" fmla="val 16667"/>
            </a:avLst>
          </a:prstGeom>
          <a:solidFill>
            <a:schemeClr val="accent1"/>
          </a:solidFill>
          <a:ln>
            <a:noFill/>
          </a:ln>
          <a:extLst>
            <a:ext uri="{91240B29-F687-4F45-9708-019B960494DF}">
              <a14:hiddenLine xmlns:a14="http://schemas.microsoft.com/office/drawing/2010/main" w="28575" algn="ctr">
                <a:solidFill>
                  <a:srgbClr val="000000"/>
                </a:solidFill>
                <a:round/>
                <a:headEnd/>
                <a:tailEnd/>
              </a14:hiddenLine>
            </a:ext>
          </a:extLst>
        </p:spPr>
        <p:txBody>
          <a:bodyPr wrap="square">
            <a:spAutoFit/>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eaLnBrk="1" hangingPunct="1">
              <a:spcBef>
                <a:spcPct val="0"/>
              </a:spcBef>
              <a:buClrTx/>
              <a:buFontTx/>
              <a:buNone/>
            </a:pPr>
            <a:r>
              <a:rPr lang="ja-JP" altLang="en-US" sz="1600" b="1" dirty="0" smtClean="0">
                <a:solidFill>
                  <a:srgbClr val="000000"/>
                </a:solidFill>
                <a:latin typeface="Meiryo UI" pitchFamily="50" charset="-128"/>
                <a:ea typeface="Meiryo UI" pitchFamily="50" charset="-128"/>
                <a:cs typeface="Meiryo UI" pitchFamily="50" charset="-128"/>
              </a:rPr>
              <a:t>様式３</a:t>
            </a:r>
            <a:r>
              <a:rPr lang="ja-JP" altLang="en-US" sz="1600" b="1" dirty="0">
                <a:solidFill>
                  <a:srgbClr val="000000"/>
                </a:solidFill>
                <a:latin typeface="Meiryo UI" pitchFamily="50" charset="-128"/>
                <a:ea typeface="Meiryo UI" pitchFamily="50" charset="-128"/>
                <a:cs typeface="Meiryo UI" pitchFamily="50" charset="-128"/>
              </a:rPr>
              <a:t>　</a:t>
            </a:r>
            <a:r>
              <a:rPr lang="ja-JP" altLang="en-US" sz="1600" b="1" dirty="0" smtClean="0">
                <a:solidFill>
                  <a:srgbClr val="000000"/>
                </a:solidFill>
                <a:latin typeface="Meiryo UI" pitchFamily="50" charset="-128"/>
                <a:ea typeface="Meiryo UI" pitchFamily="50" charset="-128"/>
                <a:cs typeface="Meiryo UI" pitchFamily="50" charset="-128"/>
              </a:rPr>
              <a:t>自治体セキュリティ強化対策に関する調査</a:t>
            </a:r>
            <a:endParaRPr lang="en-US" altLang="ja-JP" sz="1600" b="1" dirty="0" smtClean="0">
              <a:solidFill>
                <a:srgbClr val="000000"/>
              </a:solidFill>
              <a:latin typeface="Meiryo UI" pitchFamily="50" charset="-128"/>
              <a:ea typeface="Meiryo UI" pitchFamily="50" charset="-128"/>
              <a:cs typeface="Meiryo UI" pitchFamily="50" charset="-128"/>
            </a:endParaRPr>
          </a:p>
          <a:p>
            <a:pPr eaLnBrk="1" hangingPunct="1">
              <a:spcBef>
                <a:spcPct val="0"/>
              </a:spcBef>
              <a:buClrTx/>
              <a:buFontTx/>
              <a:buNone/>
            </a:pPr>
            <a:r>
              <a:rPr lang="en-US" altLang="ja-JP" sz="1600" dirty="0" smtClean="0">
                <a:solidFill>
                  <a:srgbClr val="000000"/>
                </a:solidFill>
                <a:latin typeface="Meiryo UI" pitchFamily="50" charset="-128"/>
                <a:ea typeface="Meiryo UI" pitchFamily="50" charset="-128"/>
                <a:cs typeface="Meiryo UI" pitchFamily="50" charset="-128"/>
              </a:rPr>
              <a:t>[</a:t>
            </a:r>
            <a:r>
              <a:rPr lang="ja-JP" altLang="en-US" sz="1600" dirty="0">
                <a:solidFill>
                  <a:srgbClr val="000000"/>
                </a:solidFill>
                <a:latin typeface="Meiryo UI" pitchFamily="50" charset="-128"/>
                <a:ea typeface="Meiryo UI" pitchFamily="50" charset="-128"/>
                <a:cs typeface="Meiryo UI" pitchFamily="50" charset="-128"/>
              </a:rPr>
              <a:t>設問</a:t>
            </a:r>
            <a:r>
              <a:rPr lang="ja-JP" altLang="en-US" sz="1600" dirty="0" smtClean="0">
                <a:solidFill>
                  <a:srgbClr val="000000"/>
                </a:solidFill>
                <a:latin typeface="Meiryo UI" pitchFamily="50" charset="-128"/>
                <a:ea typeface="Meiryo UI" pitchFamily="50" charset="-128"/>
                <a:cs typeface="Meiryo UI" pitchFamily="50" charset="-128"/>
              </a:rPr>
              <a:t>１①</a:t>
            </a:r>
            <a:r>
              <a:rPr lang="en-US" altLang="ja-JP" sz="1600" dirty="0" smtClean="0">
                <a:solidFill>
                  <a:srgbClr val="000000"/>
                </a:solidFill>
                <a:latin typeface="Meiryo UI" pitchFamily="50" charset="-128"/>
                <a:ea typeface="Meiryo UI" pitchFamily="50" charset="-128"/>
                <a:cs typeface="Meiryo UI" pitchFamily="50" charset="-128"/>
              </a:rPr>
              <a:t>]</a:t>
            </a:r>
            <a:r>
              <a:rPr lang="ja-JP" altLang="en-US" sz="1600" dirty="0">
                <a:solidFill>
                  <a:srgbClr val="000000"/>
                </a:solidFill>
                <a:latin typeface="Meiryo UI" pitchFamily="50" charset="-128"/>
                <a:ea typeface="Meiryo UI" pitchFamily="50" charset="-128"/>
                <a:cs typeface="Meiryo UI" pitchFamily="50" charset="-128"/>
              </a:rPr>
              <a:t>　</a:t>
            </a:r>
            <a:r>
              <a:rPr lang="ja-JP" altLang="en-US" sz="1600" dirty="0" smtClean="0">
                <a:solidFill>
                  <a:srgbClr val="000000"/>
                </a:solidFill>
                <a:latin typeface="Meiryo UI" pitchFamily="50" charset="-128"/>
                <a:ea typeface="Meiryo UI" pitchFamily="50" charset="-128"/>
                <a:cs typeface="Meiryo UI" pitchFamily="50" charset="-128"/>
              </a:rPr>
              <a:t>これ</a:t>
            </a:r>
            <a:r>
              <a:rPr lang="ja-JP" altLang="en-US" sz="1600" dirty="0">
                <a:solidFill>
                  <a:srgbClr val="000000"/>
                </a:solidFill>
                <a:latin typeface="Meiryo UI" pitchFamily="50" charset="-128"/>
                <a:ea typeface="Meiryo UI" pitchFamily="50" charset="-128"/>
                <a:cs typeface="Meiryo UI" pitchFamily="50" charset="-128"/>
              </a:rPr>
              <a:t>まで（または現行）の貴市町の職員端末の利用方法について教えてください</a:t>
            </a:r>
            <a:r>
              <a:rPr lang="ja-JP" altLang="en-US" sz="1600" dirty="0" smtClean="0">
                <a:solidFill>
                  <a:srgbClr val="000000"/>
                </a:solidFill>
                <a:latin typeface="Meiryo UI" pitchFamily="50" charset="-128"/>
                <a:ea typeface="Meiryo UI" pitchFamily="50" charset="-128"/>
                <a:cs typeface="Meiryo UI" pitchFamily="50" charset="-128"/>
              </a:rPr>
              <a:t>。</a:t>
            </a:r>
            <a:endParaRPr lang="en-US" altLang="ja-JP" sz="1600" dirty="0">
              <a:solidFill>
                <a:srgbClr val="000000"/>
              </a:solidFill>
              <a:latin typeface="Meiryo UI" pitchFamily="50" charset="-128"/>
              <a:ea typeface="Meiryo UI" pitchFamily="50" charset="-128"/>
              <a:cs typeface="Meiryo UI" pitchFamily="50" charset="-128"/>
            </a:endParaRPr>
          </a:p>
        </p:txBody>
      </p:sp>
      <p:graphicFrame>
        <p:nvGraphicFramePr>
          <p:cNvPr id="14" name="表 13"/>
          <p:cNvGraphicFramePr>
            <a:graphicFrameLocks noGrp="1"/>
          </p:cNvGraphicFramePr>
          <p:nvPr>
            <p:extLst>
              <p:ext uri="{D42A27DB-BD31-4B8C-83A1-F6EECF244321}">
                <p14:modId xmlns:p14="http://schemas.microsoft.com/office/powerpoint/2010/main" val="1116388966"/>
              </p:ext>
            </p:extLst>
          </p:nvPr>
        </p:nvGraphicFramePr>
        <p:xfrm>
          <a:off x="539552" y="1556792"/>
          <a:ext cx="6912768" cy="1224135"/>
        </p:xfrm>
        <a:graphic>
          <a:graphicData uri="http://schemas.openxmlformats.org/drawingml/2006/table">
            <a:tbl>
              <a:tblPr firstRow="1" firstCol="1" bandRow="1">
                <a:tableStyleId>{5C22544A-7EE6-4342-B048-85BDC9FD1C3A}</a:tableStyleId>
              </a:tblPr>
              <a:tblGrid>
                <a:gridCol w="2306264">
                  <a:extLst>
                    <a:ext uri="{9D8B030D-6E8A-4147-A177-3AD203B41FA5}">
                      <a16:colId xmlns:a16="http://schemas.microsoft.com/office/drawing/2014/main" val="20000"/>
                    </a:ext>
                  </a:extLst>
                </a:gridCol>
                <a:gridCol w="2306264">
                  <a:extLst>
                    <a:ext uri="{9D8B030D-6E8A-4147-A177-3AD203B41FA5}">
                      <a16:colId xmlns:a16="http://schemas.microsoft.com/office/drawing/2014/main" val="20001"/>
                    </a:ext>
                  </a:extLst>
                </a:gridCol>
                <a:gridCol w="932088">
                  <a:extLst>
                    <a:ext uri="{9D8B030D-6E8A-4147-A177-3AD203B41FA5}">
                      <a16:colId xmlns:a16="http://schemas.microsoft.com/office/drawing/2014/main" val="20002"/>
                    </a:ext>
                  </a:extLst>
                </a:gridCol>
                <a:gridCol w="1368152">
                  <a:extLst>
                    <a:ext uri="{9D8B030D-6E8A-4147-A177-3AD203B41FA5}">
                      <a16:colId xmlns:a16="http://schemas.microsoft.com/office/drawing/2014/main" val="20003"/>
                    </a:ext>
                  </a:extLst>
                </a:gridCol>
              </a:tblGrid>
              <a:tr h="238440">
                <a:tc gridSpan="2">
                  <a:txBody>
                    <a:bodyPr/>
                    <a:lstStyle/>
                    <a:p>
                      <a:pPr algn="ctr">
                        <a:spcAft>
                          <a:spcPts val="0"/>
                        </a:spcAft>
                      </a:pPr>
                      <a:r>
                        <a:rPr lang="ja-JP" sz="1200" b="0" kern="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選択項目</a:t>
                      </a:r>
                      <a:endParaRPr lang="ja-JP" sz="12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62867" marR="62867" marT="0" marB="0" anchor="b"/>
                </a:tc>
                <a:tc hMerge="1">
                  <a:txBody>
                    <a:bodyPr/>
                    <a:lstStyle/>
                    <a:p>
                      <a:endParaRPr kumimoji="1" lang="ja-JP" altLang="en-US"/>
                    </a:p>
                  </a:txBody>
                  <a:tcPr/>
                </a:tc>
                <a:tc>
                  <a:txBody>
                    <a:bodyPr/>
                    <a:lstStyle/>
                    <a:p>
                      <a:pPr algn="ctr">
                        <a:spcAft>
                          <a:spcPts val="0"/>
                        </a:spcAft>
                      </a:pPr>
                      <a:r>
                        <a:rPr lang="ja-JP" sz="1200" b="0" kern="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回答数</a:t>
                      </a:r>
                      <a:endParaRPr lang="ja-JP" sz="12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62867" marR="62867" marT="0" marB="0" anchor="b"/>
                </a:tc>
                <a:tc>
                  <a:txBody>
                    <a:bodyPr/>
                    <a:lstStyle/>
                    <a:p>
                      <a:pPr algn="ctr">
                        <a:spcAft>
                          <a:spcPts val="0"/>
                        </a:spcAft>
                      </a:pPr>
                      <a:r>
                        <a:rPr lang="ja-JP" sz="1200" b="0" kern="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構成比</a:t>
                      </a:r>
                      <a:endParaRPr lang="ja-JP" sz="12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62867" marR="62867" marT="0" marB="0" anchor="b"/>
                </a:tc>
                <a:extLst>
                  <a:ext uri="{0D108BD9-81ED-4DB2-BD59-A6C34878D82A}">
                    <a16:rowId xmlns:a16="http://schemas.microsoft.com/office/drawing/2014/main" val="10000"/>
                  </a:ext>
                </a:extLst>
              </a:tr>
              <a:tr h="249085">
                <a:tc rowSpan="3">
                  <a:txBody>
                    <a:bodyPr/>
                    <a:lstStyle/>
                    <a:p>
                      <a:pPr algn="l">
                        <a:spcAft>
                          <a:spcPts val="0"/>
                        </a:spcAft>
                      </a:pPr>
                      <a:r>
                        <a:rPr lang="en-US" altLang="ja-JP" sz="1200" b="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LGWAN</a:t>
                      </a:r>
                      <a:r>
                        <a:rPr lang="ja-JP" altLang="en-US" sz="1200" b="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利用</a:t>
                      </a:r>
                      <a:endParaRPr lang="ja-JP" sz="12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62867" marR="62867" marT="0" marB="0" anchor="ctr"/>
                </a:tc>
                <a:tc>
                  <a:txBody>
                    <a:bodyPr/>
                    <a:lstStyle/>
                    <a:p>
                      <a:pPr algn="l" fontAlgn="ctr"/>
                      <a:r>
                        <a:rPr kumimoji="1" lang="ja-JP" altLang="en-US" sz="12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すべての職員端末</a:t>
                      </a:r>
                    </a:p>
                  </a:txBody>
                  <a:tcPr marL="9525" marR="9525" marT="9525" marB="0" anchor="ctr"/>
                </a:tc>
                <a:tc>
                  <a:txBody>
                    <a:bodyPr/>
                    <a:lstStyle/>
                    <a:p>
                      <a:pPr algn="r">
                        <a:spcBef>
                          <a:spcPts val="300"/>
                        </a:spcBef>
                        <a:spcAft>
                          <a:spcPts val="300"/>
                        </a:spcAft>
                      </a:pPr>
                      <a:r>
                        <a:rPr lang="en-US" altLang="ja-JP" sz="1200" kern="100" dirty="0" smtClean="0">
                          <a:effectLst/>
                          <a:latin typeface="Meiryo UI" panose="020B0604030504040204" pitchFamily="50" charset="-128"/>
                          <a:ea typeface="Meiryo UI" panose="020B0604030504040204" pitchFamily="50" charset="-128"/>
                          <a:cs typeface="Meiryo UI" panose="020B0604030504040204" pitchFamily="50" charset="-128"/>
                        </a:rPr>
                        <a:t>17</a:t>
                      </a:r>
                      <a:endParaRPr lang="ja-JP" sz="1200" kern="100" dirty="0">
                        <a:effectLst/>
                        <a:latin typeface="Meiryo UI" panose="020B0604030504040204" pitchFamily="50" charset="-128"/>
                        <a:ea typeface="Meiryo UI" panose="020B0604030504040204" pitchFamily="50" charset="-128"/>
                        <a:cs typeface="Meiryo UI" panose="020B0604030504040204" pitchFamily="50" charset="-128"/>
                      </a:endParaRPr>
                    </a:p>
                  </a:txBody>
                  <a:tcPr marL="62865" marR="62865" marT="0" marB="0" anchor="b"/>
                </a:tc>
                <a:tc>
                  <a:txBody>
                    <a:bodyPr/>
                    <a:lstStyle/>
                    <a:p>
                      <a:pPr algn="r" fontAlgn="ctr"/>
                      <a:r>
                        <a:rPr kumimoji="1" lang="en-US" altLang="ja-JP" sz="1200" kern="100" dirty="0" smtClean="0">
                          <a:solidFill>
                            <a:schemeClr val="dk1"/>
                          </a:solidFill>
                          <a:effectLst/>
                          <a:latin typeface="Meiryo UI" panose="020B0604030504040204" pitchFamily="50" charset="-128"/>
                          <a:ea typeface="Meiryo UI" panose="020B0604030504040204" pitchFamily="50" charset="-128"/>
                          <a:cs typeface="Meiryo UI" panose="020B0604030504040204" pitchFamily="50" charset="-128"/>
                        </a:rPr>
                        <a:t>60.7%</a:t>
                      </a:r>
                      <a:endParaRPr kumimoji="1" lang="en-US" altLang="ja-JP" sz="1200" kern="100" dirty="0">
                        <a:solidFill>
                          <a:schemeClr val="dk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525" marR="9525" marT="9525" marB="0" anchor="ctr"/>
                </a:tc>
                <a:extLst>
                  <a:ext uri="{0D108BD9-81ED-4DB2-BD59-A6C34878D82A}">
                    <a16:rowId xmlns:a16="http://schemas.microsoft.com/office/drawing/2014/main" val="10001"/>
                  </a:ext>
                </a:extLst>
              </a:tr>
              <a:tr h="249085">
                <a:tc vMerge="1">
                  <a:txBody>
                    <a:bodyPr/>
                    <a:lstStyle/>
                    <a:p>
                      <a:pPr algn="l">
                        <a:spcAft>
                          <a:spcPts val="0"/>
                        </a:spcAft>
                      </a:pPr>
                      <a:endParaRPr lang="ja-JP" sz="14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62867" marR="62867" marT="0" marB="0" anchor="b"/>
                </a:tc>
                <a:tc>
                  <a:txBody>
                    <a:bodyPr/>
                    <a:lstStyle/>
                    <a:p>
                      <a:pPr algn="l" fontAlgn="ctr"/>
                      <a:r>
                        <a:rPr kumimoji="1" lang="ja-JP" altLang="en-US" sz="12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各課に専用端末設置</a:t>
                      </a:r>
                    </a:p>
                  </a:txBody>
                  <a:tcPr marL="9525" marR="9525" marT="9525" marB="0" anchor="ctr"/>
                </a:tc>
                <a:tc>
                  <a:txBody>
                    <a:bodyPr/>
                    <a:lstStyle/>
                    <a:p>
                      <a:pPr algn="r">
                        <a:spcBef>
                          <a:spcPts val="300"/>
                        </a:spcBef>
                        <a:spcAft>
                          <a:spcPts val="300"/>
                        </a:spcAft>
                      </a:pPr>
                      <a:r>
                        <a:rPr lang="en-US" altLang="ja-JP" sz="1200" kern="100" dirty="0" smtClean="0">
                          <a:effectLst/>
                          <a:latin typeface="Meiryo UI" panose="020B0604030504040204" pitchFamily="50" charset="-128"/>
                          <a:ea typeface="Meiryo UI" panose="020B0604030504040204" pitchFamily="50" charset="-128"/>
                          <a:cs typeface="Meiryo UI" panose="020B0604030504040204" pitchFamily="50" charset="-128"/>
                        </a:rPr>
                        <a:t>0</a:t>
                      </a:r>
                      <a:endParaRPr lang="ja-JP" sz="1200" kern="100" dirty="0">
                        <a:effectLst/>
                        <a:latin typeface="Meiryo UI" panose="020B0604030504040204" pitchFamily="50" charset="-128"/>
                        <a:ea typeface="Meiryo UI" panose="020B0604030504040204" pitchFamily="50" charset="-128"/>
                        <a:cs typeface="Meiryo UI" panose="020B0604030504040204" pitchFamily="50" charset="-128"/>
                      </a:endParaRPr>
                    </a:p>
                  </a:txBody>
                  <a:tcPr marL="62865" marR="62865" marT="0" marB="0" anchor="b"/>
                </a:tc>
                <a:tc>
                  <a:txBody>
                    <a:bodyPr/>
                    <a:lstStyle/>
                    <a:p>
                      <a:pPr algn="r" fontAlgn="ctr"/>
                      <a:r>
                        <a:rPr kumimoji="1" lang="en-US" altLang="ja-JP" sz="1200" kern="100" dirty="0" smtClean="0">
                          <a:solidFill>
                            <a:schemeClr val="dk1"/>
                          </a:solidFill>
                          <a:effectLst/>
                          <a:latin typeface="Meiryo UI" panose="020B0604030504040204" pitchFamily="50" charset="-128"/>
                          <a:ea typeface="Meiryo UI" panose="020B0604030504040204" pitchFamily="50" charset="-128"/>
                          <a:cs typeface="Meiryo UI" panose="020B0604030504040204" pitchFamily="50" charset="-128"/>
                        </a:rPr>
                        <a:t>0.0%</a:t>
                      </a:r>
                      <a:endParaRPr kumimoji="1" lang="en-US" altLang="ja-JP" sz="1200" kern="100" dirty="0">
                        <a:solidFill>
                          <a:schemeClr val="dk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525" marR="9525" marT="9525" marB="0" anchor="ctr"/>
                </a:tc>
                <a:extLst>
                  <a:ext uri="{0D108BD9-81ED-4DB2-BD59-A6C34878D82A}">
                    <a16:rowId xmlns:a16="http://schemas.microsoft.com/office/drawing/2014/main" val="10002"/>
                  </a:ext>
                </a:extLst>
              </a:tr>
              <a:tr h="249085">
                <a:tc vMerge="1">
                  <a:txBody>
                    <a:bodyPr/>
                    <a:lstStyle/>
                    <a:p>
                      <a:pPr algn="l">
                        <a:spcAft>
                          <a:spcPts val="0"/>
                        </a:spcAft>
                      </a:pPr>
                      <a:endParaRPr lang="ja-JP" sz="14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62867" marR="62867" marT="0" marB="0" anchor="b"/>
                </a:tc>
                <a:tc>
                  <a:txBody>
                    <a:bodyPr/>
                    <a:lstStyle/>
                    <a:p>
                      <a:pPr algn="l" fontAlgn="ctr"/>
                      <a:r>
                        <a:rPr kumimoji="1" lang="ja-JP" altLang="en-US" sz="12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庁内の一部に専用端末設置</a:t>
                      </a:r>
                    </a:p>
                  </a:txBody>
                  <a:tcPr marL="9525" marR="9525" marT="9525" marB="0" anchor="ctr"/>
                </a:tc>
                <a:tc>
                  <a:txBody>
                    <a:bodyPr/>
                    <a:lstStyle/>
                    <a:p>
                      <a:pPr algn="r">
                        <a:spcBef>
                          <a:spcPts val="300"/>
                        </a:spcBef>
                        <a:spcAft>
                          <a:spcPts val="300"/>
                        </a:spcAft>
                      </a:pPr>
                      <a:r>
                        <a:rPr lang="en-US" altLang="ja-JP" sz="1200" kern="100" dirty="0" smtClean="0">
                          <a:effectLst/>
                          <a:latin typeface="Meiryo UI" panose="020B0604030504040204" pitchFamily="50" charset="-128"/>
                          <a:ea typeface="Meiryo UI" panose="020B0604030504040204" pitchFamily="50" charset="-128"/>
                          <a:cs typeface="Meiryo UI" panose="020B0604030504040204" pitchFamily="50" charset="-128"/>
                        </a:rPr>
                        <a:t>11</a:t>
                      </a:r>
                      <a:endParaRPr lang="ja-JP" sz="1200" kern="100" dirty="0">
                        <a:effectLst/>
                        <a:latin typeface="Meiryo UI" panose="020B0604030504040204" pitchFamily="50" charset="-128"/>
                        <a:ea typeface="Meiryo UI" panose="020B0604030504040204" pitchFamily="50" charset="-128"/>
                        <a:cs typeface="Meiryo UI" panose="020B0604030504040204" pitchFamily="50" charset="-128"/>
                      </a:endParaRPr>
                    </a:p>
                  </a:txBody>
                  <a:tcPr marL="62865" marR="62865" marT="0" marB="0" anchor="b"/>
                </a:tc>
                <a:tc>
                  <a:txBody>
                    <a:bodyPr/>
                    <a:lstStyle/>
                    <a:p>
                      <a:pPr algn="r" fontAlgn="ctr"/>
                      <a:r>
                        <a:rPr kumimoji="1" lang="en-US" altLang="ja-JP" sz="1200" kern="100" dirty="0" smtClean="0">
                          <a:solidFill>
                            <a:schemeClr val="dk1"/>
                          </a:solidFill>
                          <a:effectLst/>
                          <a:latin typeface="Meiryo UI" panose="020B0604030504040204" pitchFamily="50" charset="-128"/>
                          <a:ea typeface="Meiryo UI" panose="020B0604030504040204" pitchFamily="50" charset="-128"/>
                          <a:cs typeface="Meiryo UI" panose="020B0604030504040204" pitchFamily="50" charset="-128"/>
                        </a:rPr>
                        <a:t>39.3%</a:t>
                      </a:r>
                      <a:endParaRPr kumimoji="1" lang="en-US" altLang="ja-JP" sz="1200" kern="100" dirty="0">
                        <a:solidFill>
                          <a:schemeClr val="dk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525" marR="9525" marT="9525" marB="0" anchor="ctr"/>
                </a:tc>
                <a:extLst>
                  <a:ext uri="{0D108BD9-81ED-4DB2-BD59-A6C34878D82A}">
                    <a16:rowId xmlns:a16="http://schemas.microsoft.com/office/drawing/2014/main" val="10003"/>
                  </a:ext>
                </a:extLst>
              </a:tr>
              <a:tr h="238440">
                <a:tc>
                  <a:txBody>
                    <a:bodyPr/>
                    <a:lstStyle/>
                    <a:p>
                      <a:pPr algn="ctr">
                        <a:spcAft>
                          <a:spcPts val="0"/>
                        </a:spcAft>
                      </a:pPr>
                      <a:r>
                        <a:rPr lang="ja-JP" sz="1200" b="0" kern="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合計</a:t>
                      </a:r>
                      <a:endParaRPr lang="ja-JP" sz="12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62867" marR="62867" marT="0" marB="0" anchor="b"/>
                </a:tc>
                <a:tc>
                  <a:txBody>
                    <a:bodyPr/>
                    <a:lstStyle/>
                    <a:p>
                      <a:pPr algn="ctr">
                        <a:spcAft>
                          <a:spcPts val="0"/>
                        </a:spcAft>
                      </a:pPr>
                      <a:endParaRPr lang="ja-JP" sz="12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62867" marR="62867" marT="0" marB="0" anchor="b"/>
                </a:tc>
                <a:tc>
                  <a:txBody>
                    <a:bodyPr/>
                    <a:lstStyle/>
                    <a:p>
                      <a:pPr algn="r">
                        <a:spcBef>
                          <a:spcPts val="300"/>
                        </a:spcBef>
                        <a:spcAft>
                          <a:spcPts val="300"/>
                        </a:spcAft>
                      </a:pPr>
                      <a:r>
                        <a:rPr lang="en-US" altLang="ja-JP" sz="1200" kern="100" dirty="0" smtClean="0">
                          <a:effectLst/>
                          <a:latin typeface="Meiryo UI" panose="020B0604030504040204" pitchFamily="50" charset="-128"/>
                          <a:ea typeface="Meiryo UI" panose="020B0604030504040204" pitchFamily="50" charset="-128"/>
                          <a:cs typeface="Meiryo UI" panose="020B0604030504040204" pitchFamily="50" charset="-128"/>
                        </a:rPr>
                        <a:t>28</a:t>
                      </a:r>
                      <a:endParaRPr lang="ja-JP" sz="1200" kern="100" dirty="0">
                        <a:effectLst/>
                        <a:latin typeface="Meiryo UI" panose="020B0604030504040204" pitchFamily="50" charset="-128"/>
                        <a:ea typeface="Meiryo UI" panose="020B0604030504040204" pitchFamily="50" charset="-128"/>
                        <a:cs typeface="Meiryo UI" panose="020B0604030504040204" pitchFamily="50" charset="-128"/>
                      </a:endParaRPr>
                    </a:p>
                  </a:txBody>
                  <a:tcPr marL="62865" marR="62865" marT="0" marB="0" anchor="b"/>
                </a:tc>
                <a:tc>
                  <a:txBody>
                    <a:bodyPr/>
                    <a:lstStyle/>
                    <a:p>
                      <a:pPr algn="r">
                        <a:spcBef>
                          <a:spcPts val="300"/>
                        </a:spcBef>
                        <a:spcAft>
                          <a:spcPts val="300"/>
                        </a:spcAft>
                      </a:pPr>
                      <a:r>
                        <a:rPr lang="en-US" sz="1200" kern="0"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100.0%</a:t>
                      </a:r>
                      <a:endParaRPr lang="ja-JP" sz="1200" kern="100" dirty="0">
                        <a:effectLst/>
                        <a:latin typeface="Meiryo UI" panose="020B0604030504040204" pitchFamily="50" charset="-128"/>
                        <a:ea typeface="Meiryo UI" panose="020B0604030504040204" pitchFamily="50" charset="-128"/>
                        <a:cs typeface="Meiryo UI" panose="020B0604030504040204" pitchFamily="50" charset="-128"/>
                      </a:endParaRPr>
                    </a:p>
                  </a:txBody>
                  <a:tcPr marL="62865" marR="62865" marT="0" marB="0" anchor="b"/>
                </a:tc>
                <a:extLst>
                  <a:ext uri="{0D108BD9-81ED-4DB2-BD59-A6C34878D82A}">
                    <a16:rowId xmlns:a16="http://schemas.microsoft.com/office/drawing/2014/main" val="10004"/>
                  </a:ext>
                </a:extLst>
              </a:tr>
            </a:tbl>
          </a:graphicData>
        </a:graphic>
      </p:graphicFrame>
      <p:graphicFrame>
        <p:nvGraphicFramePr>
          <p:cNvPr id="15" name="表 14"/>
          <p:cNvGraphicFramePr>
            <a:graphicFrameLocks noGrp="1"/>
          </p:cNvGraphicFramePr>
          <p:nvPr>
            <p:extLst>
              <p:ext uri="{D42A27DB-BD31-4B8C-83A1-F6EECF244321}">
                <p14:modId xmlns:p14="http://schemas.microsoft.com/office/powerpoint/2010/main" val="597574415"/>
              </p:ext>
            </p:extLst>
          </p:nvPr>
        </p:nvGraphicFramePr>
        <p:xfrm>
          <a:off x="539552" y="2924943"/>
          <a:ext cx="6912768" cy="1440160"/>
        </p:xfrm>
        <a:graphic>
          <a:graphicData uri="http://schemas.openxmlformats.org/drawingml/2006/table">
            <a:tbl>
              <a:tblPr firstRow="1" firstCol="1" bandRow="1">
                <a:tableStyleId>{5C22544A-7EE6-4342-B048-85BDC9FD1C3A}</a:tableStyleId>
              </a:tblPr>
              <a:tblGrid>
                <a:gridCol w="2306264">
                  <a:extLst>
                    <a:ext uri="{9D8B030D-6E8A-4147-A177-3AD203B41FA5}">
                      <a16:colId xmlns:a16="http://schemas.microsoft.com/office/drawing/2014/main" val="20000"/>
                    </a:ext>
                  </a:extLst>
                </a:gridCol>
                <a:gridCol w="2306264">
                  <a:extLst>
                    <a:ext uri="{9D8B030D-6E8A-4147-A177-3AD203B41FA5}">
                      <a16:colId xmlns:a16="http://schemas.microsoft.com/office/drawing/2014/main" val="20001"/>
                    </a:ext>
                  </a:extLst>
                </a:gridCol>
                <a:gridCol w="932088">
                  <a:extLst>
                    <a:ext uri="{9D8B030D-6E8A-4147-A177-3AD203B41FA5}">
                      <a16:colId xmlns:a16="http://schemas.microsoft.com/office/drawing/2014/main" val="20002"/>
                    </a:ext>
                  </a:extLst>
                </a:gridCol>
                <a:gridCol w="1368152">
                  <a:extLst>
                    <a:ext uri="{9D8B030D-6E8A-4147-A177-3AD203B41FA5}">
                      <a16:colId xmlns:a16="http://schemas.microsoft.com/office/drawing/2014/main" val="20003"/>
                    </a:ext>
                  </a:extLst>
                </a:gridCol>
              </a:tblGrid>
              <a:tr h="233090">
                <a:tc gridSpan="2">
                  <a:txBody>
                    <a:bodyPr/>
                    <a:lstStyle/>
                    <a:p>
                      <a:pPr algn="ctr">
                        <a:spcAft>
                          <a:spcPts val="0"/>
                        </a:spcAft>
                      </a:pPr>
                      <a:r>
                        <a:rPr lang="ja-JP" sz="1200" b="0" kern="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選択項目</a:t>
                      </a:r>
                      <a:endParaRPr lang="ja-JP" sz="12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62867" marR="62867" marT="0" marB="0" anchor="b"/>
                </a:tc>
                <a:tc hMerge="1">
                  <a:txBody>
                    <a:bodyPr/>
                    <a:lstStyle/>
                    <a:p>
                      <a:endParaRPr kumimoji="1" lang="ja-JP" altLang="en-US"/>
                    </a:p>
                  </a:txBody>
                  <a:tcPr/>
                </a:tc>
                <a:tc>
                  <a:txBody>
                    <a:bodyPr/>
                    <a:lstStyle/>
                    <a:p>
                      <a:pPr algn="ctr">
                        <a:spcAft>
                          <a:spcPts val="0"/>
                        </a:spcAft>
                      </a:pPr>
                      <a:r>
                        <a:rPr lang="ja-JP" sz="1200" b="0" kern="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回答数</a:t>
                      </a:r>
                      <a:endParaRPr lang="ja-JP" sz="12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62867" marR="62867" marT="0" marB="0" anchor="b"/>
                </a:tc>
                <a:tc>
                  <a:txBody>
                    <a:bodyPr/>
                    <a:lstStyle/>
                    <a:p>
                      <a:pPr algn="ctr">
                        <a:spcAft>
                          <a:spcPts val="0"/>
                        </a:spcAft>
                      </a:pPr>
                      <a:r>
                        <a:rPr lang="ja-JP" sz="1200" b="0" kern="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構成比</a:t>
                      </a:r>
                      <a:endParaRPr lang="ja-JP" sz="12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62867" marR="62867" marT="0" marB="0" anchor="b"/>
                </a:tc>
                <a:extLst>
                  <a:ext uri="{0D108BD9-81ED-4DB2-BD59-A6C34878D82A}">
                    <a16:rowId xmlns:a16="http://schemas.microsoft.com/office/drawing/2014/main" val="10000"/>
                  </a:ext>
                </a:extLst>
              </a:tr>
              <a:tr h="243495">
                <a:tc rowSpan="4">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ja-JP" altLang="en-US" sz="1200" b="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インターネット利用</a:t>
                      </a:r>
                      <a:endParaRPr lang="ja-JP" altLang="ja-JP" sz="1200" b="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62867" marR="62867" marT="0" marB="0" anchor="ctr"/>
                </a:tc>
                <a:tc>
                  <a:txBody>
                    <a:bodyPr/>
                    <a:lstStyle/>
                    <a:p>
                      <a:pPr algn="l" fontAlgn="ctr"/>
                      <a:r>
                        <a:rPr kumimoji="1" lang="ja-JP" altLang="en-US" sz="12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すべての職員端末</a:t>
                      </a:r>
                    </a:p>
                  </a:txBody>
                  <a:tcPr marL="9525" marR="9525" marT="9525" marB="0" anchor="ctr"/>
                </a:tc>
                <a:tc>
                  <a:txBody>
                    <a:bodyPr/>
                    <a:lstStyle/>
                    <a:p>
                      <a:pPr algn="r">
                        <a:spcBef>
                          <a:spcPts val="300"/>
                        </a:spcBef>
                        <a:spcAft>
                          <a:spcPts val="300"/>
                        </a:spcAft>
                      </a:pPr>
                      <a:r>
                        <a:rPr lang="en-US" altLang="ja-JP" sz="1200" kern="100" dirty="0" smtClean="0">
                          <a:effectLst/>
                          <a:latin typeface="Meiryo UI" panose="020B0604030504040204" pitchFamily="50" charset="-128"/>
                          <a:ea typeface="Meiryo UI" panose="020B0604030504040204" pitchFamily="50" charset="-128"/>
                          <a:cs typeface="Meiryo UI" panose="020B0604030504040204" pitchFamily="50" charset="-128"/>
                        </a:rPr>
                        <a:t>21</a:t>
                      </a:r>
                      <a:endParaRPr lang="ja-JP" sz="1200" kern="100" dirty="0">
                        <a:effectLst/>
                        <a:latin typeface="Meiryo UI" panose="020B0604030504040204" pitchFamily="50" charset="-128"/>
                        <a:ea typeface="Meiryo UI" panose="020B0604030504040204" pitchFamily="50" charset="-128"/>
                        <a:cs typeface="Meiryo UI" panose="020B0604030504040204" pitchFamily="50" charset="-128"/>
                      </a:endParaRPr>
                    </a:p>
                  </a:txBody>
                  <a:tcPr marL="62865" marR="62865" marT="0" marB="0" anchor="b"/>
                </a:tc>
                <a:tc>
                  <a:txBody>
                    <a:bodyPr/>
                    <a:lstStyle/>
                    <a:p>
                      <a:pPr algn="r" fontAlgn="ctr"/>
                      <a:r>
                        <a:rPr kumimoji="1" lang="en-US" altLang="ja-JP" sz="1200" kern="100" dirty="0" smtClean="0">
                          <a:solidFill>
                            <a:schemeClr val="dk1"/>
                          </a:solidFill>
                          <a:effectLst/>
                          <a:latin typeface="Meiryo UI" panose="020B0604030504040204" pitchFamily="50" charset="-128"/>
                          <a:ea typeface="Meiryo UI" panose="020B0604030504040204" pitchFamily="50" charset="-128"/>
                          <a:cs typeface="Meiryo UI" panose="020B0604030504040204" pitchFamily="50" charset="-128"/>
                        </a:rPr>
                        <a:t>75.0%</a:t>
                      </a:r>
                      <a:endParaRPr kumimoji="1" lang="en-US" altLang="ja-JP" sz="1200" kern="100" dirty="0">
                        <a:solidFill>
                          <a:schemeClr val="dk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525" marR="9525" marT="9525" marB="0" anchor="ctr"/>
                </a:tc>
                <a:extLst>
                  <a:ext uri="{0D108BD9-81ED-4DB2-BD59-A6C34878D82A}">
                    <a16:rowId xmlns:a16="http://schemas.microsoft.com/office/drawing/2014/main" val="10001"/>
                  </a:ext>
                </a:extLst>
              </a:tr>
              <a:tr h="243495">
                <a:tc vMerge="1">
                  <a:txBody>
                    <a:bodyPr/>
                    <a:lstStyle/>
                    <a:p>
                      <a:pPr algn="l">
                        <a:spcAft>
                          <a:spcPts val="0"/>
                        </a:spcAft>
                      </a:pPr>
                      <a:endParaRPr lang="ja-JP" sz="14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62867" marR="62867" marT="0" marB="0" anchor="b"/>
                </a:tc>
                <a:tc>
                  <a:txBody>
                    <a:bodyPr/>
                    <a:lstStyle/>
                    <a:p>
                      <a:pPr algn="l" fontAlgn="ctr"/>
                      <a:r>
                        <a:rPr kumimoji="1" lang="ja-JP" altLang="en-US" sz="12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各課に専用端末設置</a:t>
                      </a:r>
                    </a:p>
                  </a:txBody>
                  <a:tcPr marL="9525" marR="9525" marT="9525" marB="0" anchor="ctr"/>
                </a:tc>
                <a:tc>
                  <a:txBody>
                    <a:bodyPr/>
                    <a:lstStyle/>
                    <a:p>
                      <a:pPr algn="r">
                        <a:spcBef>
                          <a:spcPts val="300"/>
                        </a:spcBef>
                        <a:spcAft>
                          <a:spcPts val="300"/>
                        </a:spcAft>
                      </a:pPr>
                      <a:r>
                        <a:rPr lang="en-US" altLang="ja-JP" sz="1200" kern="100" dirty="0" smtClean="0">
                          <a:effectLst/>
                          <a:latin typeface="Meiryo UI" panose="020B0604030504040204" pitchFamily="50" charset="-128"/>
                          <a:ea typeface="Meiryo UI" panose="020B0604030504040204" pitchFamily="50" charset="-128"/>
                          <a:cs typeface="Meiryo UI" panose="020B0604030504040204" pitchFamily="50" charset="-128"/>
                        </a:rPr>
                        <a:t>6</a:t>
                      </a:r>
                      <a:endParaRPr lang="ja-JP" sz="1200" kern="100" dirty="0">
                        <a:effectLst/>
                        <a:latin typeface="Meiryo UI" panose="020B0604030504040204" pitchFamily="50" charset="-128"/>
                        <a:ea typeface="Meiryo UI" panose="020B0604030504040204" pitchFamily="50" charset="-128"/>
                        <a:cs typeface="Meiryo UI" panose="020B0604030504040204" pitchFamily="50" charset="-128"/>
                      </a:endParaRPr>
                    </a:p>
                  </a:txBody>
                  <a:tcPr marL="62865" marR="62865" marT="0" marB="0" anchor="b"/>
                </a:tc>
                <a:tc>
                  <a:txBody>
                    <a:bodyPr/>
                    <a:lstStyle/>
                    <a:p>
                      <a:pPr algn="r" fontAlgn="ctr"/>
                      <a:r>
                        <a:rPr kumimoji="1" lang="en-US" altLang="ja-JP" sz="1200" kern="100" dirty="0" smtClean="0">
                          <a:solidFill>
                            <a:schemeClr val="dk1"/>
                          </a:solidFill>
                          <a:effectLst/>
                          <a:latin typeface="Meiryo UI" panose="020B0604030504040204" pitchFamily="50" charset="-128"/>
                          <a:ea typeface="Meiryo UI" panose="020B0604030504040204" pitchFamily="50" charset="-128"/>
                          <a:cs typeface="Meiryo UI" panose="020B0604030504040204" pitchFamily="50" charset="-128"/>
                        </a:rPr>
                        <a:t>21.4%</a:t>
                      </a:r>
                      <a:endParaRPr kumimoji="1" lang="en-US" altLang="ja-JP" sz="1200" kern="100" dirty="0">
                        <a:solidFill>
                          <a:schemeClr val="dk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525" marR="9525" marT="9525" marB="0" anchor="ctr"/>
                </a:tc>
                <a:extLst>
                  <a:ext uri="{0D108BD9-81ED-4DB2-BD59-A6C34878D82A}">
                    <a16:rowId xmlns:a16="http://schemas.microsoft.com/office/drawing/2014/main" val="10002"/>
                  </a:ext>
                </a:extLst>
              </a:tr>
              <a:tr h="243495">
                <a:tc vMerge="1">
                  <a:txBody>
                    <a:bodyPr/>
                    <a:lstStyle/>
                    <a:p>
                      <a:endParaRPr kumimoji="1" lang="ja-JP" altLang="en-US"/>
                    </a:p>
                  </a:txBody>
                  <a:tcP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kumimoji="1" lang="ja-JP" altLang="en-US" sz="1200" b="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庁内の一部に専用端末設置</a:t>
                      </a:r>
                    </a:p>
                  </a:txBody>
                  <a:tcPr marL="9525" marR="9525" marT="9525" marB="0" anchor="ctr"/>
                </a:tc>
                <a:tc>
                  <a:txBody>
                    <a:bodyPr/>
                    <a:lstStyle/>
                    <a:p>
                      <a:pPr algn="r">
                        <a:spcBef>
                          <a:spcPts val="300"/>
                        </a:spcBef>
                        <a:spcAft>
                          <a:spcPts val="300"/>
                        </a:spcAft>
                      </a:pPr>
                      <a:r>
                        <a:rPr lang="en-US" altLang="ja-JP" sz="1200" kern="100" dirty="0" smtClean="0">
                          <a:effectLst/>
                          <a:latin typeface="Meiryo UI" panose="020B0604030504040204" pitchFamily="50" charset="-128"/>
                          <a:ea typeface="Meiryo UI" panose="020B0604030504040204" pitchFamily="50" charset="-128"/>
                          <a:cs typeface="Meiryo UI" panose="020B0604030504040204" pitchFamily="50" charset="-128"/>
                        </a:rPr>
                        <a:t>0</a:t>
                      </a:r>
                      <a:endParaRPr lang="ja-JP" sz="1200" kern="100" dirty="0">
                        <a:effectLst/>
                        <a:latin typeface="Meiryo UI" panose="020B0604030504040204" pitchFamily="50" charset="-128"/>
                        <a:ea typeface="Meiryo UI" panose="020B0604030504040204" pitchFamily="50" charset="-128"/>
                        <a:cs typeface="Meiryo UI" panose="020B0604030504040204" pitchFamily="50" charset="-128"/>
                      </a:endParaRPr>
                    </a:p>
                  </a:txBody>
                  <a:tcPr marL="62865" marR="62865" marT="0" marB="0" anchor="b"/>
                </a:tc>
                <a:tc>
                  <a:txBody>
                    <a:bodyPr/>
                    <a:lstStyle/>
                    <a:p>
                      <a:pPr algn="r" fontAlgn="ctr"/>
                      <a:r>
                        <a:rPr kumimoji="1" lang="en-US" altLang="ja-JP" sz="1200" kern="100" dirty="0" smtClean="0">
                          <a:solidFill>
                            <a:schemeClr val="dk1"/>
                          </a:solidFill>
                          <a:effectLst/>
                          <a:latin typeface="Meiryo UI" panose="020B0604030504040204" pitchFamily="50" charset="-128"/>
                          <a:ea typeface="Meiryo UI" panose="020B0604030504040204" pitchFamily="50" charset="-128"/>
                          <a:cs typeface="Meiryo UI" panose="020B0604030504040204" pitchFamily="50" charset="-128"/>
                        </a:rPr>
                        <a:t>0.0%</a:t>
                      </a:r>
                      <a:endParaRPr kumimoji="1" lang="en-US" altLang="ja-JP" sz="1200" kern="100" dirty="0">
                        <a:solidFill>
                          <a:schemeClr val="dk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525" marR="9525" marT="9525" marB="0" anchor="ctr"/>
                </a:tc>
                <a:extLst>
                  <a:ext uri="{0D108BD9-81ED-4DB2-BD59-A6C34878D82A}">
                    <a16:rowId xmlns:a16="http://schemas.microsoft.com/office/drawing/2014/main" val="10003"/>
                  </a:ext>
                </a:extLst>
              </a:tr>
              <a:tr h="243495">
                <a:tc vMerge="1">
                  <a:txBody>
                    <a:bodyPr/>
                    <a:lstStyle/>
                    <a:p>
                      <a:pPr algn="l">
                        <a:spcAft>
                          <a:spcPts val="0"/>
                        </a:spcAft>
                      </a:pPr>
                      <a:endParaRPr lang="ja-JP" sz="14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62867" marR="62867" marT="0" marB="0" anchor="b"/>
                </a:tc>
                <a:tc>
                  <a:txBody>
                    <a:bodyPr/>
                    <a:lstStyle/>
                    <a:p>
                      <a:pPr algn="l" fontAlgn="ctr"/>
                      <a:r>
                        <a:rPr kumimoji="1" lang="ja-JP" altLang="en-US" sz="1200" b="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未回答</a:t>
                      </a:r>
                      <a:endParaRPr kumimoji="1" lang="ja-JP" altLang="en-US" sz="12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525" marR="9525" marT="9525" marB="0" anchor="ctr"/>
                </a:tc>
                <a:tc>
                  <a:txBody>
                    <a:bodyPr/>
                    <a:lstStyle/>
                    <a:p>
                      <a:pPr algn="r">
                        <a:spcBef>
                          <a:spcPts val="300"/>
                        </a:spcBef>
                        <a:spcAft>
                          <a:spcPts val="300"/>
                        </a:spcAft>
                      </a:pPr>
                      <a:r>
                        <a:rPr lang="en-US" altLang="ja-JP" sz="1200" kern="100" dirty="0" smtClean="0">
                          <a:effectLst/>
                          <a:latin typeface="Meiryo UI" panose="020B0604030504040204" pitchFamily="50" charset="-128"/>
                          <a:ea typeface="Meiryo UI" panose="020B0604030504040204" pitchFamily="50" charset="-128"/>
                          <a:cs typeface="Meiryo UI" panose="020B0604030504040204" pitchFamily="50" charset="-128"/>
                        </a:rPr>
                        <a:t>1</a:t>
                      </a:r>
                      <a:endParaRPr lang="ja-JP" sz="1200" kern="100" dirty="0">
                        <a:effectLst/>
                        <a:latin typeface="Meiryo UI" panose="020B0604030504040204" pitchFamily="50" charset="-128"/>
                        <a:ea typeface="Meiryo UI" panose="020B0604030504040204" pitchFamily="50" charset="-128"/>
                        <a:cs typeface="Meiryo UI" panose="020B0604030504040204" pitchFamily="50" charset="-128"/>
                      </a:endParaRPr>
                    </a:p>
                  </a:txBody>
                  <a:tcPr marL="62865" marR="62865" marT="0" marB="0" anchor="b"/>
                </a:tc>
                <a:tc>
                  <a:txBody>
                    <a:bodyPr/>
                    <a:lstStyle/>
                    <a:p>
                      <a:pPr algn="r" fontAlgn="ctr"/>
                      <a:r>
                        <a:rPr kumimoji="1" lang="en-US" altLang="ja-JP" sz="1200" kern="100" dirty="0" smtClean="0">
                          <a:solidFill>
                            <a:schemeClr val="dk1"/>
                          </a:solidFill>
                          <a:effectLst/>
                          <a:latin typeface="Meiryo UI" panose="020B0604030504040204" pitchFamily="50" charset="-128"/>
                          <a:ea typeface="Meiryo UI" panose="020B0604030504040204" pitchFamily="50" charset="-128"/>
                          <a:cs typeface="Meiryo UI" panose="020B0604030504040204" pitchFamily="50" charset="-128"/>
                        </a:rPr>
                        <a:t>3.6</a:t>
                      </a:r>
                      <a:r>
                        <a:rPr kumimoji="1" lang="ja-JP" altLang="en-US" sz="1200" kern="100" dirty="0" smtClean="0">
                          <a:solidFill>
                            <a:schemeClr val="dk1"/>
                          </a:solidFill>
                          <a:effectLst/>
                          <a:latin typeface="Meiryo UI" panose="020B0604030504040204" pitchFamily="50" charset="-128"/>
                          <a:ea typeface="Meiryo UI" panose="020B0604030504040204" pitchFamily="50" charset="-128"/>
                          <a:cs typeface="Meiryo UI" panose="020B0604030504040204" pitchFamily="50" charset="-128"/>
                        </a:rPr>
                        <a:t>％</a:t>
                      </a:r>
                      <a:endParaRPr kumimoji="1" lang="en-US" altLang="ja-JP" sz="1200" kern="100" dirty="0">
                        <a:solidFill>
                          <a:schemeClr val="dk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525" marR="9525" marT="9525" marB="0" anchor="ctr"/>
                </a:tc>
                <a:extLst>
                  <a:ext uri="{0D108BD9-81ED-4DB2-BD59-A6C34878D82A}">
                    <a16:rowId xmlns:a16="http://schemas.microsoft.com/office/drawing/2014/main" val="10004"/>
                  </a:ext>
                </a:extLst>
              </a:tr>
              <a:tr h="233090">
                <a:tc>
                  <a:txBody>
                    <a:bodyPr/>
                    <a:lstStyle/>
                    <a:p>
                      <a:pPr algn="ctr">
                        <a:spcAft>
                          <a:spcPts val="0"/>
                        </a:spcAft>
                      </a:pPr>
                      <a:r>
                        <a:rPr lang="ja-JP" sz="1200" b="0" kern="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合計</a:t>
                      </a:r>
                      <a:endParaRPr lang="ja-JP" sz="12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62867" marR="62867" marT="0" marB="0" anchor="b"/>
                </a:tc>
                <a:tc>
                  <a:txBody>
                    <a:bodyPr/>
                    <a:lstStyle/>
                    <a:p>
                      <a:pPr algn="ctr">
                        <a:spcAft>
                          <a:spcPts val="0"/>
                        </a:spcAft>
                      </a:pPr>
                      <a:endParaRPr lang="ja-JP" sz="12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62867" marR="62867" marT="0" marB="0" anchor="b"/>
                </a:tc>
                <a:tc>
                  <a:txBody>
                    <a:bodyPr/>
                    <a:lstStyle/>
                    <a:p>
                      <a:pPr algn="r">
                        <a:spcBef>
                          <a:spcPts val="300"/>
                        </a:spcBef>
                        <a:spcAft>
                          <a:spcPts val="300"/>
                        </a:spcAft>
                      </a:pPr>
                      <a:r>
                        <a:rPr lang="en-US" altLang="ja-JP" sz="1200" kern="100" dirty="0" smtClean="0">
                          <a:effectLst/>
                          <a:latin typeface="Meiryo UI" panose="020B0604030504040204" pitchFamily="50" charset="-128"/>
                          <a:ea typeface="Meiryo UI" panose="020B0604030504040204" pitchFamily="50" charset="-128"/>
                          <a:cs typeface="Meiryo UI" panose="020B0604030504040204" pitchFamily="50" charset="-128"/>
                        </a:rPr>
                        <a:t>28</a:t>
                      </a:r>
                      <a:endParaRPr lang="ja-JP" sz="1200" kern="100" dirty="0">
                        <a:effectLst/>
                        <a:latin typeface="Meiryo UI" panose="020B0604030504040204" pitchFamily="50" charset="-128"/>
                        <a:ea typeface="Meiryo UI" panose="020B0604030504040204" pitchFamily="50" charset="-128"/>
                        <a:cs typeface="Meiryo UI" panose="020B0604030504040204" pitchFamily="50" charset="-128"/>
                      </a:endParaRPr>
                    </a:p>
                  </a:txBody>
                  <a:tcPr marL="62865" marR="62865" marT="0" marB="0" anchor="b"/>
                </a:tc>
                <a:tc>
                  <a:txBody>
                    <a:bodyPr/>
                    <a:lstStyle/>
                    <a:p>
                      <a:pPr algn="r">
                        <a:spcBef>
                          <a:spcPts val="300"/>
                        </a:spcBef>
                        <a:spcAft>
                          <a:spcPts val="300"/>
                        </a:spcAft>
                      </a:pPr>
                      <a:r>
                        <a:rPr lang="en-US" altLang="ja-JP" sz="1200" kern="0" dirty="0" smtClean="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100.0</a:t>
                      </a:r>
                      <a:r>
                        <a:rPr lang="en-US" sz="1200" kern="0" dirty="0" smtClean="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a:t>
                      </a:r>
                      <a:endParaRPr lang="ja-JP" sz="1200" kern="100" dirty="0">
                        <a:effectLst/>
                        <a:latin typeface="Meiryo UI" panose="020B0604030504040204" pitchFamily="50" charset="-128"/>
                        <a:ea typeface="Meiryo UI" panose="020B0604030504040204" pitchFamily="50" charset="-128"/>
                        <a:cs typeface="Meiryo UI" panose="020B0604030504040204" pitchFamily="50" charset="-128"/>
                      </a:endParaRPr>
                    </a:p>
                  </a:txBody>
                  <a:tcPr marL="62865" marR="62865" marT="0" marB="0" anchor="b"/>
                </a:tc>
                <a:extLst>
                  <a:ext uri="{0D108BD9-81ED-4DB2-BD59-A6C34878D82A}">
                    <a16:rowId xmlns:a16="http://schemas.microsoft.com/office/drawing/2014/main" val="10005"/>
                  </a:ext>
                </a:extLst>
              </a:tr>
            </a:tbl>
          </a:graphicData>
        </a:graphic>
      </p:graphicFrame>
      <p:sp>
        <p:nvSpPr>
          <p:cNvPr id="18" name="角丸四角形 3"/>
          <p:cNvSpPr>
            <a:spLocks noChangeArrowheads="1"/>
          </p:cNvSpPr>
          <p:nvPr/>
        </p:nvSpPr>
        <p:spPr bwMode="auto">
          <a:xfrm>
            <a:off x="498474" y="4581128"/>
            <a:ext cx="8177982" cy="646986"/>
          </a:xfrm>
          <a:prstGeom prst="roundRect">
            <a:avLst>
              <a:gd name="adj" fmla="val 16667"/>
            </a:avLst>
          </a:prstGeom>
          <a:solidFill>
            <a:schemeClr val="accent1"/>
          </a:solidFill>
          <a:ln>
            <a:noFill/>
          </a:ln>
          <a:extLst>
            <a:ext uri="{91240B29-F687-4F45-9708-019B960494DF}">
              <a14:hiddenLine xmlns:a14="http://schemas.microsoft.com/office/drawing/2010/main" w="28575" algn="ctr">
                <a:solidFill>
                  <a:srgbClr val="000000"/>
                </a:solidFill>
                <a:round/>
                <a:headEnd/>
                <a:tailEnd/>
              </a14:hiddenLine>
            </a:ext>
          </a:extLst>
        </p:spPr>
        <p:txBody>
          <a:bodyPr wrap="square">
            <a:spAutoFit/>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eaLnBrk="1" hangingPunct="1">
              <a:spcBef>
                <a:spcPct val="0"/>
              </a:spcBef>
              <a:buClrTx/>
              <a:buFontTx/>
              <a:buNone/>
            </a:pPr>
            <a:r>
              <a:rPr lang="en-US" altLang="ja-JP" sz="1600" dirty="0" smtClean="0">
                <a:solidFill>
                  <a:srgbClr val="000000"/>
                </a:solidFill>
                <a:latin typeface="Meiryo UI" pitchFamily="50" charset="-128"/>
                <a:ea typeface="Meiryo UI" pitchFamily="50" charset="-128"/>
                <a:cs typeface="Meiryo UI" pitchFamily="50" charset="-128"/>
              </a:rPr>
              <a:t>[</a:t>
            </a:r>
            <a:r>
              <a:rPr lang="ja-JP" altLang="en-US" sz="1600" dirty="0" smtClean="0">
                <a:solidFill>
                  <a:srgbClr val="000000"/>
                </a:solidFill>
                <a:latin typeface="Meiryo UI" pitchFamily="50" charset="-128"/>
                <a:ea typeface="Meiryo UI" pitchFamily="50" charset="-128"/>
                <a:cs typeface="Meiryo UI" pitchFamily="50" charset="-128"/>
              </a:rPr>
              <a:t>設問１②</a:t>
            </a:r>
            <a:r>
              <a:rPr lang="en-US" altLang="ja-JP" sz="1600" dirty="0" smtClean="0">
                <a:solidFill>
                  <a:srgbClr val="000000"/>
                </a:solidFill>
                <a:latin typeface="Meiryo UI" pitchFamily="50" charset="-128"/>
                <a:ea typeface="Meiryo UI" pitchFamily="50" charset="-128"/>
                <a:cs typeface="Meiryo UI" pitchFamily="50" charset="-128"/>
              </a:rPr>
              <a:t>]</a:t>
            </a:r>
            <a:r>
              <a:rPr lang="ja-JP" altLang="en-US" sz="1600" dirty="0">
                <a:solidFill>
                  <a:srgbClr val="000000"/>
                </a:solidFill>
                <a:latin typeface="Meiryo UI" pitchFamily="50" charset="-128"/>
                <a:ea typeface="Meiryo UI" pitchFamily="50" charset="-128"/>
                <a:cs typeface="Meiryo UI" pitchFamily="50" charset="-128"/>
              </a:rPr>
              <a:t>　今回の総務省自治体セキュリティ強靭化指針をうけ、貴市町の端末利用に関する対応方針は決定していますか？</a:t>
            </a:r>
            <a:endParaRPr lang="en-US" altLang="ja-JP" sz="1600" dirty="0">
              <a:solidFill>
                <a:srgbClr val="000000"/>
              </a:solidFill>
              <a:latin typeface="Meiryo UI" pitchFamily="50" charset="-128"/>
              <a:ea typeface="Meiryo UI" pitchFamily="50" charset="-128"/>
              <a:cs typeface="Meiryo UI" pitchFamily="50" charset="-128"/>
            </a:endParaRPr>
          </a:p>
        </p:txBody>
      </p:sp>
      <p:graphicFrame>
        <p:nvGraphicFramePr>
          <p:cNvPr id="19" name="表 18"/>
          <p:cNvGraphicFramePr>
            <a:graphicFrameLocks noGrp="1"/>
          </p:cNvGraphicFramePr>
          <p:nvPr>
            <p:extLst>
              <p:ext uri="{D42A27DB-BD31-4B8C-83A1-F6EECF244321}">
                <p14:modId xmlns:p14="http://schemas.microsoft.com/office/powerpoint/2010/main" val="3490322677"/>
              </p:ext>
            </p:extLst>
          </p:nvPr>
        </p:nvGraphicFramePr>
        <p:xfrm>
          <a:off x="539552" y="5301208"/>
          <a:ext cx="6912768" cy="1099066"/>
        </p:xfrm>
        <a:graphic>
          <a:graphicData uri="http://schemas.openxmlformats.org/drawingml/2006/table">
            <a:tbl>
              <a:tblPr firstRow="1" firstCol="1" bandRow="1">
                <a:tableStyleId>{5C22544A-7EE6-4342-B048-85BDC9FD1C3A}</a:tableStyleId>
              </a:tblPr>
              <a:tblGrid>
                <a:gridCol w="3797155">
                  <a:extLst>
                    <a:ext uri="{9D8B030D-6E8A-4147-A177-3AD203B41FA5}">
                      <a16:colId xmlns:a16="http://schemas.microsoft.com/office/drawing/2014/main" val="20000"/>
                    </a:ext>
                  </a:extLst>
                </a:gridCol>
                <a:gridCol w="1363080">
                  <a:extLst>
                    <a:ext uri="{9D8B030D-6E8A-4147-A177-3AD203B41FA5}">
                      <a16:colId xmlns:a16="http://schemas.microsoft.com/office/drawing/2014/main" val="20001"/>
                    </a:ext>
                  </a:extLst>
                </a:gridCol>
                <a:gridCol w="1752533">
                  <a:extLst>
                    <a:ext uri="{9D8B030D-6E8A-4147-A177-3AD203B41FA5}">
                      <a16:colId xmlns:a16="http://schemas.microsoft.com/office/drawing/2014/main" val="20002"/>
                    </a:ext>
                  </a:extLst>
                </a:gridCol>
              </a:tblGrid>
              <a:tr h="194304">
                <a:tc>
                  <a:txBody>
                    <a:bodyPr/>
                    <a:lstStyle/>
                    <a:p>
                      <a:pPr algn="ctr">
                        <a:spcAft>
                          <a:spcPts val="0"/>
                        </a:spcAft>
                      </a:pPr>
                      <a:r>
                        <a:rPr lang="ja-JP" sz="1200" b="0" kern="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選択項目</a:t>
                      </a:r>
                      <a:endParaRPr lang="ja-JP" sz="12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62867" marR="62867" marT="0" marB="0" anchor="b"/>
                </a:tc>
                <a:tc>
                  <a:txBody>
                    <a:bodyPr/>
                    <a:lstStyle/>
                    <a:p>
                      <a:pPr algn="ctr">
                        <a:spcAft>
                          <a:spcPts val="0"/>
                        </a:spcAft>
                      </a:pPr>
                      <a:r>
                        <a:rPr lang="ja-JP" sz="1200" b="0" kern="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回答数</a:t>
                      </a:r>
                      <a:endParaRPr lang="ja-JP" sz="12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62867" marR="62867" marT="0" marB="0" anchor="b"/>
                </a:tc>
                <a:tc>
                  <a:txBody>
                    <a:bodyPr/>
                    <a:lstStyle/>
                    <a:p>
                      <a:pPr algn="ctr">
                        <a:spcAft>
                          <a:spcPts val="0"/>
                        </a:spcAft>
                      </a:pPr>
                      <a:r>
                        <a:rPr lang="ja-JP" sz="1200" b="0" kern="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構成比</a:t>
                      </a:r>
                      <a:endParaRPr lang="ja-JP" sz="12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62867" marR="62867" marT="0" marB="0" anchor="b"/>
                </a:tc>
                <a:extLst>
                  <a:ext uri="{0D108BD9-81ED-4DB2-BD59-A6C34878D82A}">
                    <a16:rowId xmlns:a16="http://schemas.microsoft.com/office/drawing/2014/main" val="10000"/>
                  </a:ext>
                </a:extLst>
              </a:tr>
              <a:tr h="224138">
                <a:tc>
                  <a:txBody>
                    <a:bodyPr/>
                    <a:lstStyle/>
                    <a:p>
                      <a:pPr algn="l" fontAlgn="ctr"/>
                      <a:r>
                        <a:rPr kumimoji="1" lang="ja-JP" altLang="en-US" sz="1200" b="0" kern="100" dirty="0">
                          <a:solidFill>
                            <a:schemeClr val="dk1"/>
                          </a:solidFill>
                          <a:effectLst/>
                          <a:latin typeface="Meiryo UI" panose="020B0604030504040204" pitchFamily="50" charset="-128"/>
                          <a:ea typeface="Meiryo UI" panose="020B0604030504040204" pitchFamily="50" charset="-128"/>
                          <a:cs typeface="Meiryo UI" panose="020B0604030504040204" pitchFamily="50" charset="-128"/>
                        </a:rPr>
                        <a:t>決定済み</a:t>
                      </a:r>
                    </a:p>
                  </a:txBody>
                  <a:tcPr marL="9525" marR="9525" marT="9525" marB="0" anchor="ctr"/>
                </a:tc>
                <a:tc>
                  <a:txBody>
                    <a:bodyPr/>
                    <a:lstStyle/>
                    <a:p>
                      <a:pPr algn="r">
                        <a:spcBef>
                          <a:spcPts val="300"/>
                        </a:spcBef>
                        <a:spcAft>
                          <a:spcPts val="300"/>
                        </a:spcAft>
                      </a:pPr>
                      <a:r>
                        <a:rPr lang="en-US" altLang="ja-JP" sz="1200" kern="100" dirty="0" smtClean="0">
                          <a:effectLst/>
                          <a:latin typeface="Meiryo UI" panose="020B0604030504040204" pitchFamily="50" charset="-128"/>
                          <a:ea typeface="Meiryo UI" panose="020B0604030504040204" pitchFamily="50" charset="-128"/>
                          <a:cs typeface="Meiryo UI" panose="020B0604030504040204" pitchFamily="50" charset="-128"/>
                        </a:rPr>
                        <a:t>21</a:t>
                      </a:r>
                      <a:endParaRPr lang="ja-JP" sz="1200" kern="100" dirty="0">
                        <a:effectLst/>
                        <a:latin typeface="Meiryo UI" panose="020B0604030504040204" pitchFamily="50" charset="-128"/>
                        <a:ea typeface="Meiryo UI" panose="020B0604030504040204" pitchFamily="50" charset="-128"/>
                        <a:cs typeface="Meiryo UI" panose="020B0604030504040204" pitchFamily="50" charset="-128"/>
                      </a:endParaRPr>
                    </a:p>
                  </a:txBody>
                  <a:tcPr marL="62865" marR="62865" marT="0" marB="0" anchor="b"/>
                </a:tc>
                <a:tc>
                  <a:txBody>
                    <a:bodyPr/>
                    <a:lstStyle/>
                    <a:p>
                      <a:pPr algn="r">
                        <a:spcBef>
                          <a:spcPts val="300"/>
                        </a:spcBef>
                        <a:spcAft>
                          <a:spcPts val="300"/>
                        </a:spcAft>
                      </a:pPr>
                      <a:r>
                        <a:rPr lang="en-US" altLang="ja-JP" sz="1200" kern="100" dirty="0" smtClean="0">
                          <a:effectLst/>
                          <a:latin typeface="Meiryo UI" panose="020B0604030504040204" pitchFamily="50" charset="-128"/>
                          <a:ea typeface="Meiryo UI" panose="020B0604030504040204" pitchFamily="50" charset="-128"/>
                          <a:cs typeface="Meiryo UI" panose="020B0604030504040204" pitchFamily="50" charset="-128"/>
                        </a:rPr>
                        <a:t>75.0%</a:t>
                      </a:r>
                      <a:endParaRPr lang="ja-JP" altLang="ja-JP" sz="1200" kern="100" dirty="0">
                        <a:effectLst/>
                        <a:latin typeface="Meiryo UI" panose="020B0604030504040204" pitchFamily="50" charset="-128"/>
                        <a:ea typeface="Meiryo UI" panose="020B0604030504040204" pitchFamily="50" charset="-128"/>
                        <a:cs typeface="Meiryo UI" panose="020B0604030504040204" pitchFamily="50" charset="-128"/>
                      </a:endParaRPr>
                    </a:p>
                  </a:txBody>
                  <a:tcPr marL="62865" marR="62865" marT="0" marB="0" anchor="b"/>
                </a:tc>
                <a:extLst>
                  <a:ext uri="{0D108BD9-81ED-4DB2-BD59-A6C34878D82A}">
                    <a16:rowId xmlns:a16="http://schemas.microsoft.com/office/drawing/2014/main" val="10001"/>
                  </a:ext>
                </a:extLst>
              </a:tr>
              <a:tr h="261864">
                <a:tc>
                  <a:txBody>
                    <a:bodyPr/>
                    <a:lstStyle/>
                    <a:p>
                      <a:pPr algn="l" fontAlgn="ctr"/>
                      <a:r>
                        <a:rPr kumimoji="1" lang="ja-JP" altLang="en-US" sz="1200" b="0" kern="100" dirty="0">
                          <a:solidFill>
                            <a:schemeClr val="dk1"/>
                          </a:solidFill>
                          <a:effectLst/>
                          <a:latin typeface="Meiryo UI" panose="020B0604030504040204" pitchFamily="50" charset="-128"/>
                          <a:ea typeface="Meiryo UI" panose="020B0604030504040204" pitchFamily="50" charset="-128"/>
                          <a:cs typeface="Meiryo UI" panose="020B0604030504040204" pitchFamily="50" charset="-128"/>
                        </a:rPr>
                        <a:t>決定していないが、方向性は概ね確定</a:t>
                      </a:r>
                    </a:p>
                  </a:txBody>
                  <a:tcPr marL="9525" marR="9525" marT="9525" marB="0" anchor="ctr"/>
                </a:tc>
                <a:tc>
                  <a:txBody>
                    <a:bodyPr/>
                    <a:lstStyle/>
                    <a:p>
                      <a:pPr algn="r">
                        <a:spcBef>
                          <a:spcPts val="300"/>
                        </a:spcBef>
                        <a:spcAft>
                          <a:spcPts val="300"/>
                        </a:spcAft>
                      </a:pPr>
                      <a:r>
                        <a:rPr lang="en-US" altLang="ja-JP" sz="1200" kern="100" dirty="0" smtClean="0">
                          <a:effectLst/>
                          <a:latin typeface="Meiryo UI" panose="020B0604030504040204" pitchFamily="50" charset="-128"/>
                          <a:ea typeface="Meiryo UI" panose="020B0604030504040204" pitchFamily="50" charset="-128"/>
                          <a:cs typeface="Meiryo UI" panose="020B0604030504040204" pitchFamily="50" charset="-128"/>
                        </a:rPr>
                        <a:t>6</a:t>
                      </a:r>
                      <a:endParaRPr lang="ja-JP" sz="1200" kern="100" dirty="0">
                        <a:effectLst/>
                        <a:latin typeface="Meiryo UI" panose="020B0604030504040204" pitchFamily="50" charset="-128"/>
                        <a:ea typeface="Meiryo UI" panose="020B0604030504040204" pitchFamily="50" charset="-128"/>
                        <a:cs typeface="Meiryo UI" panose="020B0604030504040204" pitchFamily="50" charset="-128"/>
                      </a:endParaRPr>
                    </a:p>
                  </a:txBody>
                  <a:tcPr marL="62865" marR="62865" marT="0" marB="0" anchor="b"/>
                </a:tc>
                <a:tc>
                  <a:txBody>
                    <a:bodyPr/>
                    <a:lstStyle/>
                    <a:p>
                      <a:pPr algn="r">
                        <a:spcBef>
                          <a:spcPts val="300"/>
                        </a:spcBef>
                        <a:spcAft>
                          <a:spcPts val="300"/>
                        </a:spcAft>
                      </a:pPr>
                      <a:r>
                        <a:rPr lang="en-US" altLang="ja-JP" sz="1200" kern="100" dirty="0" smtClean="0">
                          <a:effectLst/>
                          <a:latin typeface="Meiryo UI" panose="020B0604030504040204" pitchFamily="50" charset="-128"/>
                          <a:ea typeface="Meiryo UI" panose="020B0604030504040204" pitchFamily="50" charset="-128"/>
                          <a:cs typeface="Meiryo UI" panose="020B0604030504040204" pitchFamily="50" charset="-128"/>
                        </a:rPr>
                        <a:t>21.4%</a:t>
                      </a:r>
                      <a:endParaRPr lang="ja-JP" sz="1200" kern="100" dirty="0">
                        <a:effectLst/>
                        <a:latin typeface="Meiryo UI" panose="020B0604030504040204" pitchFamily="50" charset="-128"/>
                        <a:ea typeface="Meiryo UI" panose="020B0604030504040204" pitchFamily="50" charset="-128"/>
                        <a:cs typeface="Meiryo UI" panose="020B0604030504040204" pitchFamily="50" charset="-128"/>
                      </a:endParaRPr>
                    </a:p>
                  </a:txBody>
                  <a:tcPr marL="62865" marR="62865" marT="0" marB="0" anchor="b"/>
                </a:tc>
                <a:extLst>
                  <a:ext uri="{0D108BD9-81ED-4DB2-BD59-A6C34878D82A}">
                    <a16:rowId xmlns:a16="http://schemas.microsoft.com/office/drawing/2014/main" val="10002"/>
                  </a:ext>
                </a:extLst>
              </a:tr>
              <a:tr h="224456">
                <a:tc>
                  <a:txBody>
                    <a:bodyPr/>
                    <a:lstStyle/>
                    <a:p>
                      <a:pPr algn="l" fontAlgn="ctr"/>
                      <a:r>
                        <a:rPr kumimoji="1" lang="ja-JP" altLang="en-US" sz="1200" b="0" kern="100" dirty="0">
                          <a:solidFill>
                            <a:schemeClr val="dk1"/>
                          </a:solidFill>
                          <a:effectLst/>
                          <a:latin typeface="Meiryo UI" panose="020B0604030504040204" pitchFamily="50" charset="-128"/>
                          <a:ea typeface="Meiryo UI" panose="020B0604030504040204" pitchFamily="50" charset="-128"/>
                          <a:cs typeface="Meiryo UI" panose="020B0604030504040204" pitchFamily="50" charset="-128"/>
                        </a:rPr>
                        <a:t>未定</a:t>
                      </a:r>
                    </a:p>
                  </a:txBody>
                  <a:tcPr marL="9525" marR="9525" marT="9525" marB="0" anchor="ctr"/>
                </a:tc>
                <a:tc>
                  <a:txBody>
                    <a:bodyPr/>
                    <a:lstStyle/>
                    <a:p>
                      <a:pPr algn="r">
                        <a:spcBef>
                          <a:spcPts val="300"/>
                        </a:spcBef>
                        <a:spcAft>
                          <a:spcPts val="300"/>
                        </a:spcAft>
                      </a:pPr>
                      <a:r>
                        <a:rPr lang="en-US" altLang="ja-JP" sz="1200" kern="100" dirty="0" smtClean="0">
                          <a:effectLst/>
                          <a:latin typeface="Meiryo UI" panose="020B0604030504040204" pitchFamily="50" charset="-128"/>
                          <a:ea typeface="Meiryo UI" panose="020B0604030504040204" pitchFamily="50" charset="-128"/>
                          <a:cs typeface="Meiryo UI" panose="020B0604030504040204" pitchFamily="50" charset="-128"/>
                        </a:rPr>
                        <a:t>1</a:t>
                      </a:r>
                      <a:endParaRPr lang="ja-JP" sz="1200" kern="100" dirty="0">
                        <a:effectLst/>
                        <a:latin typeface="Meiryo UI" panose="020B0604030504040204" pitchFamily="50" charset="-128"/>
                        <a:ea typeface="Meiryo UI" panose="020B0604030504040204" pitchFamily="50" charset="-128"/>
                        <a:cs typeface="Meiryo UI" panose="020B0604030504040204" pitchFamily="50" charset="-128"/>
                      </a:endParaRPr>
                    </a:p>
                  </a:txBody>
                  <a:tcPr marL="62865" marR="62865" marT="0" marB="0" anchor="b"/>
                </a:tc>
                <a:tc>
                  <a:txBody>
                    <a:bodyPr/>
                    <a:lstStyle/>
                    <a:p>
                      <a:pPr algn="r">
                        <a:spcBef>
                          <a:spcPts val="300"/>
                        </a:spcBef>
                        <a:spcAft>
                          <a:spcPts val="300"/>
                        </a:spcAft>
                      </a:pPr>
                      <a:r>
                        <a:rPr lang="en-US" altLang="ja-JP" sz="1200" kern="100" dirty="0" smtClean="0">
                          <a:effectLst/>
                          <a:latin typeface="Meiryo UI" panose="020B0604030504040204" pitchFamily="50" charset="-128"/>
                          <a:ea typeface="Meiryo UI" panose="020B0604030504040204" pitchFamily="50" charset="-128"/>
                          <a:cs typeface="Meiryo UI" panose="020B0604030504040204" pitchFamily="50" charset="-128"/>
                        </a:rPr>
                        <a:t>3.6</a:t>
                      </a:r>
                      <a:r>
                        <a:rPr lang="ja-JP" altLang="en-US" sz="1200" kern="100" dirty="0" smtClean="0">
                          <a:effectLst/>
                          <a:latin typeface="Meiryo UI" panose="020B0604030504040204" pitchFamily="50" charset="-128"/>
                          <a:ea typeface="Meiryo UI" panose="020B0604030504040204" pitchFamily="50" charset="-128"/>
                          <a:cs typeface="Meiryo UI" panose="020B0604030504040204" pitchFamily="50" charset="-128"/>
                        </a:rPr>
                        <a:t>％</a:t>
                      </a:r>
                      <a:endParaRPr lang="ja-JP" sz="1200" kern="100" dirty="0">
                        <a:effectLst/>
                        <a:latin typeface="Meiryo UI" panose="020B0604030504040204" pitchFamily="50" charset="-128"/>
                        <a:ea typeface="Meiryo UI" panose="020B0604030504040204" pitchFamily="50" charset="-128"/>
                        <a:cs typeface="Meiryo UI" panose="020B0604030504040204" pitchFamily="50" charset="-128"/>
                      </a:endParaRPr>
                    </a:p>
                  </a:txBody>
                  <a:tcPr marL="62865" marR="62865" marT="0" marB="0" anchor="b"/>
                </a:tc>
                <a:extLst>
                  <a:ext uri="{0D108BD9-81ED-4DB2-BD59-A6C34878D82A}">
                    <a16:rowId xmlns:a16="http://schemas.microsoft.com/office/drawing/2014/main" val="10003"/>
                  </a:ext>
                </a:extLst>
              </a:tr>
              <a:tr h="194304">
                <a:tc>
                  <a:txBody>
                    <a:bodyPr/>
                    <a:lstStyle/>
                    <a:p>
                      <a:pPr algn="ctr">
                        <a:spcAft>
                          <a:spcPts val="0"/>
                        </a:spcAft>
                      </a:pPr>
                      <a:r>
                        <a:rPr lang="ja-JP" sz="1200" b="0" kern="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合計</a:t>
                      </a:r>
                      <a:endParaRPr lang="ja-JP" sz="12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62867" marR="62867" marT="0" marB="0" anchor="b"/>
                </a:tc>
                <a:tc>
                  <a:txBody>
                    <a:bodyPr/>
                    <a:lstStyle/>
                    <a:p>
                      <a:pPr algn="r">
                        <a:spcBef>
                          <a:spcPts val="300"/>
                        </a:spcBef>
                        <a:spcAft>
                          <a:spcPts val="300"/>
                        </a:spcAft>
                      </a:pPr>
                      <a:r>
                        <a:rPr lang="en-US" altLang="ja-JP" sz="1200" kern="0" dirty="0" smtClean="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28</a:t>
                      </a:r>
                      <a:endParaRPr lang="ja-JP" sz="1200" kern="100" dirty="0">
                        <a:effectLst/>
                        <a:latin typeface="Meiryo UI" panose="020B0604030504040204" pitchFamily="50" charset="-128"/>
                        <a:ea typeface="Meiryo UI" panose="020B0604030504040204" pitchFamily="50" charset="-128"/>
                        <a:cs typeface="Meiryo UI" panose="020B0604030504040204" pitchFamily="50" charset="-128"/>
                      </a:endParaRPr>
                    </a:p>
                  </a:txBody>
                  <a:tcPr marL="62865" marR="62865" marT="0" marB="0" anchor="b"/>
                </a:tc>
                <a:tc>
                  <a:txBody>
                    <a:bodyPr/>
                    <a:lstStyle/>
                    <a:p>
                      <a:pPr algn="r">
                        <a:spcBef>
                          <a:spcPts val="300"/>
                        </a:spcBef>
                        <a:spcAft>
                          <a:spcPts val="300"/>
                        </a:spcAft>
                      </a:pPr>
                      <a:r>
                        <a:rPr lang="en-US" sz="1200" kern="0"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100.0%</a:t>
                      </a:r>
                      <a:endParaRPr lang="ja-JP" sz="1200" kern="100" dirty="0">
                        <a:effectLst/>
                        <a:latin typeface="Meiryo UI" panose="020B0604030504040204" pitchFamily="50" charset="-128"/>
                        <a:ea typeface="Meiryo UI" panose="020B0604030504040204" pitchFamily="50" charset="-128"/>
                        <a:cs typeface="Meiryo UI" panose="020B0604030504040204" pitchFamily="50" charset="-128"/>
                      </a:endParaRPr>
                    </a:p>
                  </a:txBody>
                  <a:tcPr marL="62865" marR="62865" marT="0" marB="0" anchor="b"/>
                </a:tc>
                <a:extLst>
                  <a:ext uri="{0D108BD9-81ED-4DB2-BD59-A6C34878D82A}">
                    <a16:rowId xmlns:a16="http://schemas.microsoft.com/office/drawing/2014/main" val="10004"/>
                  </a:ext>
                </a:extLst>
              </a:tr>
            </a:tbl>
          </a:graphicData>
        </a:graphic>
      </p:graphicFrame>
    </p:spTree>
    <p:extLst>
      <p:ext uri="{BB962C8B-B14F-4D97-AF65-F5344CB8AC3E}">
        <p14:creationId xmlns:p14="http://schemas.microsoft.com/office/powerpoint/2010/main" val="4220139710"/>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6"/>
          <p:cNvSpPr txBox="1">
            <a:spLocks noGrp="1" noChangeArrowheads="1"/>
          </p:cNvSpPr>
          <p:nvPr/>
        </p:nvSpPr>
        <p:spPr bwMode="auto">
          <a:xfrm>
            <a:off x="6553200" y="6381750"/>
            <a:ext cx="21336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rgbClr val="006666"/>
              </a:buClr>
              <a:buFont typeface="Wingdings" panose="05000000000000000000" pitchFamily="2" charset="2"/>
              <a:buChar char="n"/>
              <a:defRPr kumimoji="1" sz="3200">
                <a:solidFill>
                  <a:schemeClr val="tx1"/>
                </a:solidFill>
                <a:latin typeface="HGPｺﾞｼｯｸE" panose="020B0900000000000000" pitchFamily="50" charset="-128"/>
                <a:ea typeface="HGPｺﾞｼｯｸE" panose="020B0900000000000000" pitchFamily="50" charset="-128"/>
              </a:defRPr>
            </a:lvl1pPr>
            <a:lvl2pPr marL="742950" indent="-285750">
              <a:spcBef>
                <a:spcPct val="20000"/>
              </a:spcBef>
              <a:buClr>
                <a:srgbClr val="669900"/>
              </a:buClr>
              <a:buFont typeface="Wingdings" panose="05000000000000000000" pitchFamily="2" charset="2"/>
              <a:buChar char="l"/>
              <a:defRPr kumimoji="1" sz="2800">
                <a:solidFill>
                  <a:schemeClr val="tx1"/>
                </a:solidFill>
                <a:latin typeface="HGPｺﾞｼｯｸE" panose="020B0900000000000000" pitchFamily="50" charset="-128"/>
                <a:ea typeface="HGPｺﾞｼｯｸE" panose="020B0900000000000000" pitchFamily="50" charset="-128"/>
              </a:defRPr>
            </a:lvl2pPr>
            <a:lvl3pPr marL="1143000" indent="-228600">
              <a:spcBef>
                <a:spcPct val="20000"/>
              </a:spcBef>
              <a:buClr>
                <a:srgbClr val="FF3300"/>
              </a:buClr>
              <a:buFont typeface="Wingdings" panose="05000000000000000000" pitchFamily="2" charset="2"/>
              <a:buChar char="ª"/>
              <a:defRPr kumimoji="1" sz="2400">
                <a:solidFill>
                  <a:schemeClr val="tx1"/>
                </a:solidFill>
                <a:latin typeface="HGPｺﾞｼｯｸE" panose="020B0900000000000000" pitchFamily="50" charset="-128"/>
                <a:ea typeface="HGPｺﾞｼｯｸE" panose="020B0900000000000000" pitchFamily="50" charset="-128"/>
              </a:defRPr>
            </a:lvl3pPr>
            <a:lvl4pPr marL="1600200" indent="-228600">
              <a:spcBef>
                <a:spcPct val="20000"/>
              </a:spcBef>
              <a:buFont typeface="Wingdings" panose="05000000000000000000" pitchFamily="2" charset="2"/>
              <a:buChar char="ü"/>
              <a:defRPr kumimoji="1" sz="2000">
                <a:solidFill>
                  <a:schemeClr val="tx1"/>
                </a:solidFill>
                <a:latin typeface="HGPｺﾞｼｯｸE" panose="020B0900000000000000" pitchFamily="50" charset="-128"/>
                <a:ea typeface="HGPｺﾞｼｯｸE" panose="020B0900000000000000" pitchFamily="50" charset="-128"/>
              </a:defRPr>
            </a:lvl4pPr>
            <a:lvl5pPr marL="2057400" indent="-228600">
              <a:spcBef>
                <a:spcPct val="20000"/>
              </a:spcBef>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5pPr>
            <a:lvl6pPr marL="25146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6pPr>
            <a:lvl7pPr marL="29718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7pPr>
            <a:lvl8pPr marL="34290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8pPr>
            <a:lvl9pPr marL="38862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6B9784C2-C438-4BB6-967B-96FB6F3351D2}" type="slidenum">
              <a:rPr kumimoji="1" lang="en-US" altLang="ja-JP" sz="1400" b="0" i="0" u="none" strike="noStrike" kern="1200" cap="none" spc="0" normalizeH="0" baseline="0" noProof="0">
                <a:ln>
                  <a:noFill/>
                </a:ln>
                <a:solidFill>
                  <a:srgbClr val="000000"/>
                </a:solidFill>
                <a:effectLst/>
                <a:uLnTx/>
                <a:uFillTx/>
                <a:latin typeface="HGPｺﾞｼｯｸE" panose="020B0900000000000000" pitchFamily="50" charset="-128"/>
                <a:ea typeface="HGPｺﾞｼｯｸE" panose="020B0900000000000000" pitchFamily="50" charset="-128"/>
                <a:cs typeface="+mn-cs"/>
              </a:rPr>
              <a:pPr marL="0" marR="0" lvl="0" indent="0" algn="r" defTabSz="914400" rtl="0" eaLnBrk="1" fontAlgn="base" latinLnBrk="0" hangingPunct="1">
                <a:lnSpc>
                  <a:spcPct val="100000"/>
                </a:lnSpc>
                <a:spcBef>
                  <a:spcPct val="0"/>
                </a:spcBef>
                <a:spcAft>
                  <a:spcPct val="0"/>
                </a:spcAft>
                <a:buClrTx/>
                <a:buSzTx/>
                <a:buFontTx/>
                <a:buNone/>
                <a:tabLst/>
                <a:defRPr/>
              </a:pPr>
              <a:t>41</a:t>
            </a:fld>
            <a:endParaRPr kumimoji="1" lang="en-US" altLang="ja-JP" sz="1400" b="0" i="0" u="none" strike="noStrike" kern="1200" cap="none" spc="0" normalizeH="0" baseline="0" noProof="0">
              <a:ln>
                <a:noFill/>
              </a:ln>
              <a:solidFill>
                <a:srgbClr val="000000"/>
              </a:solidFill>
              <a:effectLst/>
              <a:uLnTx/>
              <a:uFillTx/>
              <a:latin typeface="HGPｺﾞｼｯｸE" panose="020B0900000000000000" pitchFamily="50" charset="-128"/>
              <a:ea typeface="HGPｺﾞｼｯｸE" panose="020B0900000000000000" pitchFamily="50" charset="-128"/>
              <a:cs typeface="+mn-cs"/>
            </a:endParaRPr>
          </a:p>
        </p:txBody>
      </p:sp>
      <p:sp>
        <p:nvSpPr>
          <p:cNvPr id="75779" name="Rectangle 6"/>
          <p:cNvSpPr txBox="1">
            <a:spLocks noGrp="1" noChangeArrowheads="1"/>
          </p:cNvSpPr>
          <p:nvPr/>
        </p:nvSpPr>
        <p:spPr bwMode="auto">
          <a:xfrm>
            <a:off x="6553200" y="6381750"/>
            <a:ext cx="21336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rgbClr val="006666"/>
              </a:buClr>
              <a:buFont typeface="Wingdings" panose="05000000000000000000" pitchFamily="2" charset="2"/>
              <a:buChar char="n"/>
              <a:defRPr kumimoji="1" sz="3200">
                <a:solidFill>
                  <a:schemeClr val="tx1"/>
                </a:solidFill>
                <a:latin typeface="HGPｺﾞｼｯｸE" panose="020B0900000000000000" pitchFamily="50" charset="-128"/>
                <a:ea typeface="HGPｺﾞｼｯｸE" panose="020B0900000000000000" pitchFamily="50" charset="-128"/>
              </a:defRPr>
            </a:lvl1pPr>
            <a:lvl2pPr marL="742950" indent="-285750">
              <a:spcBef>
                <a:spcPct val="20000"/>
              </a:spcBef>
              <a:buClr>
                <a:srgbClr val="669900"/>
              </a:buClr>
              <a:buFont typeface="Wingdings" panose="05000000000000000000" pitchFamily="2" charset="2"/>
              <a:buChar char="l"/>
              <a:defRPr kumimoji="1" sz="2800">
                <a:solidFill>
                  <a:schemeClr val="tx1"/>
                </a:solidFill>
                <a:latin typeface="HGPｺﾞｼｯｸE" panose="020B0900000000000000" pitchFamily="50" charset="-128"/>
                <a:ea typeface="HGPｺﾞｼｯｸE" panose="020B0900000000000000" pitchFamily="50" charset="-128"/>
              </a:defRPr>
            </a:lvl2pPr>
            <a:lvl3pPr marL="1143000" indent="-228600">
              <a:spcBef>
                <a:spcPct val="20000"/>
              </a:spcBef>
              <a:buClr>
                <a:srgbClr val="FF3300"/>
              </a:buClr>
              <a:buFont typeface="Wingdings" panose="05000000000000000000" pitchFamily="2" charset="2"/>
              <a:buChar char="ª"/>
              <a:defRPr kumimoji="1" sz="2400">
                <a:solidFill>
                  <a:schemeClr val="tx1"/>
                </a:solidFill>
                <a:latin typeface="HGPｺﾞｼｯｸE" panose="020B0900000000000000" pitchFamily="50" charset="-128"/>
                <a:ea typeface="HGPｺﾞｼｯｸE" panose="020B0900000000000000" pitchFamily="50" charset="-128"/>
              </a:defRPr>
            </a:lvl3pPr>
            <a:lvl4pPr marL="1600200" indent="-228600">
              <a:spcBef>
                <a:spcPct val="20000"/>
              </a:spcBef>
              <a:buFont typeface="Wingdings" panose="05000000000000000000" pitchFamily="2" charset="2"/>
              <a:buChar char="ü"/>
              <a:defRPr kumimoji="1" sz="2000">
                <a:solidFill>
                  <a:schemeClr val="tx1"/>
                </a:solidFill>
                <a:latin typeface="HGPｺﾞｼｯｸE" panose="020B0900000000000000" pitchFamily="50" charset="-128"/>
                <a:ea typeface="HGPｺﾞｼｯｸE" panose="020B0900000000000000" pitchFamily="50" charset="-128"/>
              </a:defRPr>
            </a:lvl4pPr>
            <a:lvl5pPr marL="2057400" indent="-228600">
              <a:spcBef>
                <a:spcPct val="20000"/>
              </a:spcBef>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5pPr>
            <a:lvl6pPr marL="25146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6pPr>
            <a:lvl7pPr marL="29718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7pPr>
            <a:lvl8pPr marL="34290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8pPr>
            <a:lvl9pPr marL="38862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D525762D-8633-4435-A2DC-7EA30A9A1568}" type="slidenum">
              <a:rPr kumimoji="1" lang="en-US" altLang="ja-JP" sz="1400" b="0" i="0" u="none" strike="noStrike" kern="1200" cap="none" spc="0" normalizeH="0" baseline="0" noProof="0">
                <a:ln>
                  <a:noFill/>
                </a:ln>
                <a:solidFill>
                  <a:srgbClr val="000000"/>
                </a:solidFill>
                <a:effectLst/>
                <a:uLnTx/>
                <a:uFillTx/>
                <a:latin typeface="HGPｺﾞｼｯｸE" panose="020B0900000000000000" pitchFamily="50" charset="-128"/>
                <a:ea typeface="HGPｺﾞｼｯｸE" panose="020B0900000000000000" pitchFamily="50" charset="-128"/>
                <a:cs typeface="+mn-cs"/>
              </a:rPr>
              <a:pPr marL="0" marR="0" lvl="0" indent="0" algn="r" defTabSz="914400" rtl="0" eaLnBrk="1" fontAlgn="base" latinLnBrk="0" hangingPunct="1">
                <a:lnSpc>
                  <a:spcPct val="100000"/>
                </a:lnSpc>
                <a:spcBef>
                  <a:spcPct val="0"/>
                </a:spcBef>
                <a:spcAft>
                  <a:spcPct val="0"/>
                </a:spcAft>
                <a:buClrTx/>
                <a:buSzTx/>
                <a:buFontTx/>
                <a:buNone/>
                <a:tabLst/>
                <a:defRPr/>
              </a:pPr>
              <a:t>41</a:t>
            </a:fld>
            <a:endParaRPr kumimoji="1" lang="en-US" altLang="ja-JP" sz="1400" b="0" i="0" u="none" strike="noStrike" kern="1200" cap="none" spc="0" normalizeH="0" baseline="0" noProof="0">
              <a:ln>
                <a:noFill/>
              </a:ln>
              <a:solidFill>
                <a:srgbClr val="000000"/>
              </a:solidFill>
              <a:effectLst/>
              <a:uLnTx/>
              <a:uFillTx/>
              <a:latin typeface="HGPｺﾞｼｯｸE" panose="020B0900000000000000" pitchFamily="50" charset="-128"/>
              <a:ea typeface="HGPｺﾞｼｯｸE" panose="020B0900000000000000" pitchFamily="50" charset="-128"/>
              <a:cs typeface="+mn-cs"/>
            </a:endParaRPr>
          </a:p>
        </p:txBody>
      </p:sp>
      <p:sp>
        <p:nvSpPr>
          <p:cNvPr id="6" name="Rectangle 27"/>
          <p:cNvSpPr txBox="1">
            <a:spLocks noChangeArrowheads="1"/>
          </p:cNvSpPr>
          <p:nvPr/>
        </p:nvSpPr>
        <p:spPr bwMode="auto">
          <a:xfrm>
            <a:off x="153988" y="77788"/>
            <a:ext cx="8810625" cy="503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cs typeface="+mj-cs"/>
              </a:defRPr>
            </a:lvl1pPr>
            <a:lvl2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2pPr>
            <a:lvl3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3pPr>
            <a:lvl4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4pPr>
            <a:lvl5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5pPr>
            <a:lvl6pPr marL="457200" algn="ctr" rtl="0" eaLnBrk="1" fontAlgn="base" hangingPunct="1">
              <a:spcBef>
                <a:spcPct val="0"/>
              </a:spcBef>
              <a:spcAft>
                <a:spcPct val="0"/>
              </a:spcAft>
              <a:defRPr kumimoji="1" sz="3600">
                <a:solidFill>
                  <a:schemeClr val="bg1"/>
                </a:solidFill>
                <a:latin typeface="Arial" charset="0"/>
                <a:ea typeface="ＭＳ Ｐゴシック" pitchFamily="50" charset="-128"/>
              </a:defRPr>
            </a:lvl6pPr>
            <a:lvl7pPr marL="914400" algn="ctr" rtl="0" eaLnBrk="1" fontAlgn="base" hangingPunct="1">
              <a:spcBef>
                <a:spcPct val="0"/>
              </a:spcBef>
              <a:spcAft>
                <a:spcPct val="0"/>
              </a:spcAft>
              <a:defRPr kumimoji="1" sz="3600">
                <a:solidFill>
                  <a:schemeClr val="bg1"/>
                </a:solidFill>
                <a:latin typeface="Arial" charset="0"/>
                <a:ea typeface="ＭＳ Ｐゴシック" pitchFamily="50" charset="-128"/>
              </a:defRPr>
            </a:lvl7pPr>
            <a:lvl8pPr marL="1371600" algn="ctr" rtl="0" eaLnBrk="1" fontAlgn="base" hangingPunct="1">
              <a:spcBef>
                <a:spcPct val="0"/>
              </a:spcBef>
              <a:spcAft>
                <a:spcPct val="0"/>
              </a:spcAft>
              <a:defRPr kumimoji="1" sz="3600">
                <a:solidFill>
                  <a:schemeClr val="bg1"/>
                </a:solidFill>
                <a:latin typeface="Arial" charset="0"/>
                <a:ea typeface="ＭＳ Ｐゴシック" pitchFamily="50" charset="-128"/>
              </a:defRPr>
            </a:lvl8pPr>
            <a:lvl9pPr marL="1828800" algn="ctr" rtl="0" eaLnBrk="1" fontAlgn="base" hangingPunct="1">
              <a:spcBef>
                <a:spcPct val="0"/>
              </a:spcBef>
              <a:spcAft>
                <a:spcPct val="0"/>
              </a:spcAft>
              <a:defRPr kumimoji="1" sz="3600">
                <a:solidFill>
                  <a:schemeClr val="bg1"/>
                </a:solidFill>
                <a:latin typeface="Arial" charset="0"/>
                <a:ea typeface="ＭＳ Ｐゴシック" pitchFamily="50"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1" lang="ja-JP" altLang="en-US" sz="3200" b="0" i="0" u="none" strike="noStrike" kern="0" cap="none" spc="0" normalizeH="0" baseline="0" noProof="0" dirty="0" smtClean="0">
                <a:ln>
                  <a:noFill/>
                </a:ln>
                <a:solidFill>
                  <a:srgbClr val="FFFFFF"/>
                </a:solidFill>
                <a:effectLst/>
                <a:uLnTx/>
                <a:uFillTx/>
                <a:latin typeface="HGPｺﾞｼｯｸE" pitchFamily="50" charset="-128"/>
                <a:ea typeface="HGPｺﾞｼｯｸE" pitchFamily="50" charset="-128"/>
                <a:cs typeface="+mj-cs"/>
              </a:rPr>
              <a:t>５－２．地図資産・</a:t>
            </a:r>
            <a:r>
              <a:rPr kumimoji="1" lang="en-US" altLang="ja-JP" sz="3200" b="0" i="0" u="none" strike="noStrike" kern="0" cap="none" spc="0" normalizeH="0" baseline="0" noProof="0" dirty="0" smtClean="0">
                <a:ln>
                  <a:noFill/>
                </a:ln>
                <a:solidFill>
                  <a:srgbClr val="FFFFFF"/>
                </a:solidFill>
                <a:effectLst/>
                <a:uLnTx/>
                <a:uFillTx/>
                <a:latin typeface="HGPｺﾞｼｯｸE" pitchFamily="50" charset="-128"/>
                <a:ea typeface="HGPｺﾞｼｯｸE" pitchFamily="50" charset="-128"/>
                <a:cs typeface="+mj-cs"/>
              </a:rPr>
              <a:t>GIS</a:t>
            </a:r>
            <a:r>
              <a:rPr lang="ja-JP" altLang="en-US" sz="3200" kern="0" dirty="0" smtClean="0">
                <a:solidFill>
                  <a:srgbClr val="FFFFFF"/>
                </a:solidFill>
              </a:rPr>
              <a:t>等にかかる</a:t>
            </a:r>
            <a:r>
              <a:rPr kumimoji="1" lang="ja-JP" altLang="en-US" sz="3200" b="0" i="0" u="none" strike="noStrike" kern="0" cap="none" spc="0" normalizeH="0" baseline="0" noProof="0" dirty="0" smtClean="0">
                <a:ln>
                  <a:noFill/>
                </a:ln>
                <a:solidFill>
                  <a:srgbClr val="FFFFFF"/>
                </a:solidFill>
                <a:effectLst/>
                <a:uLnTx/>
                <a:uFillTx/>
                <a:latin typeface="HGPｺﾞｼｯｸE" pitchFamily="50" charset="-128"/>
                <a:ea typeface="HGPｺﾞｼｯｸE" pitchFamily="50" charset="-128"/>
                <a:cs typeface="+mj-cs"/>
              </a:rPr>
              <a:t>調査結果</a:t>
            </a:r>
          </a:p>
        </p:txBody>
      </p:sp>
      <p:graphicFrame>
        <p:nvGraphicFramePr>
          <p:cNvPr id="9" name="表 8"/>
          <p:cNvGraphicFramePr>
            <a:graphicFrameLocks noGrp="1"/>
          </p:cNvGraphicFramePr>
          <p:nvPr>
            <p:extLst>
              <p:ext uri="{D42A27DB-BD31-4B8C-83A1-F6EECF244321}">
                <p14:modId xmlns:p14="http://schemas.microsoft.com/office/powerpoint/2010/main" val="537291155"/>
              </p:ext>
            </p:extLst>
          </p:nvPr>
        </p:nvGraphicFramePr>
        <p:xfrm>
          <a:off x="539552" y="2204864"/>
          <a:ext cx="6264696" cy="2074278"/>
        </p:xfrm>
        <a:graphic>
          <a:graphicData uri="http://schemas.openxmlformats.org/drawingml/2006/table">
            <a:tbl>
              <a:tblPr firstRow="1" firstCol="1" bandRow="1">
                <a:tableStyleId>{5C22544A-7EE6-4342-B048-85BDC9FD1C3A}</a:tableStyleId>
              </a:tblPr>
              <a:tblGrid>
                <a:gridCol w="3312368">
                  <a:extLst>
                    <a:ext uri="{9D8B030D-6E8A-4147-A177-3AD203B41FA5}">
                      <a16:colId xmlns:a16="http://schemas.microsoft.com/office/drawing/2014/main" val="20000"/>
                    </a:ext>
                  </a:extLst>
                </a:gridCol>
                <a:gridCol w="1772023">
                  <a:extLst>
                    <a:ext uri="{9D8B030D-6E8A-4147-A177-3AD203B41FA5}">
                      <a16:colId xmlns:a16="http://schemas.microsoft.com/office/drawing/2014/main" val="20001"/>
                    </a:ext>
                  </a:extLst>
                </a:gridCol>
                <a:gridCol w="1180305">
                  <a:extLst>
                    <a:ext uri="{9D8B030D-6E8A-4147-A177-3AD203B41FA5}">
                      <a16:colId xmlns:a16="http://schemas.microsoft.com/office/drawing/2014/main" val="20002"/>
                    </a:ext>
                  </a:extLst>
                </a:gridCol>
              </a:tblGrid>
              <a:tr h="268287">
                <a:tc>
                  <a:txBody>
                    <a:bodyPr/>
                    <a:lstStyle/>
                    <a:p>
                      <a:pPr algn="ctr">
                        <a:spcAft>
                          <a:spcPts val="0"/>
                        </a:spcAft>
                      </a:pPr>
                      <a:r>
                        <a:rPr lang="ja-JP" sz="1200" b="0" kern="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選択項目</a:t>
                      </a:r>
                      <a:endParaRPr lang="ja-JP" sz="12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62867" marR="62867" marT="0" marB="0" anchor="b"/>
                </a:tc>
                <a:tc>
                  <a:txBody>
                    <a:bodyPr/>
                    <a:lstStyle/>
                    <a:p>
                      <a:pPr algn="ctr">
                        <a:spcAft>
                          <a:spcPts val="0"/>
                        </a:spcAft>
                      </a:pPr>
                      <a:r>
                        <a:rPr lang="ja-JP" sz="1200" b="0" kern="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回答数</a:t>
                      </a:r>
                      <a:endParaRPr lang="ja-JP" sz="12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62867" marR="62867" marT="0" marB="0" anchor="b"/>
                </a:tc>
                <a:tc>
                  <a:txBody>
                    <a:bodyPr/>
                    <a:lstStyle/>
                    <a:p>
                      <a:pPr algn="ctr">
                        <a:spcAft>
                          <a:spcPts val="0"/>
                        </a:spcAft>
                      </a:pPr>
                      <a:r>
                        <a:rPr lang="ja-JP" sz="1200" b="0" kern="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構成比</a:t>
                      </a:r>
                      <a:endParaRPr lang="ja-JP" sz="12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62867" marR="62867" marT="0" marB="0" anchor="b"/>
                </a:tc>
                <a:extLst>
                  <a:ext uri="{0D108BD9-81ED-4DB2-BD59-A6C34878D82A}">
                    <a16:rowId xmlns:a16="http://schemas.microsoft.com/office/drawing/2014/main" val="10000"/>
                  </a:ext>
                </a:extLst>
              </a:tr>
              <a:tr h="406115">
                <a:tc>
                  <a:txBody>
                    <a:bodyPr/>
                    <a:lstStyle/>
                    <a:p>
                      <a:pPr algn="l" fontAlgn="ctr"/>
                      <a:r>
                        <a:rPr kumimoji="1" lang="ja-JP" altLang="en-US" sz="1200" b="0" kern="100" dirty="0">
                          <a:solidFill>
                            <a:schemeClr val="dk1"/>
                          </a:solidFill>
                          <a:effectLst/>
                          <a:latin typeface="Meiryo UI" panose="020B0604030504040204" pitchFamily="50" charset="-128"/>
                          <a:ea typeface="Meiryo UI" panose="020B0604030504040204" pitchFamily="50" charset="-128"/>
                          <a:cs typeface="Meiryo UI" panose="020B0604030504040204" pitchFamily="50" charset="-128"/>
                        </a:rPr>
                        <a:t>職員端末は</a:t>
                      </a:r>
                      <a:r>
                        <a:rPr kumimoji="1" lang="en-US" altLang="ja-JP" sz="1200" b="0" kern="100" dirty="0">
                          <a:solidFill>
                            <a:schemeClr val="dk1"/>
                          </a:solidFill>
                          <a:effectLst/>
                          <a:latin typeface="Meiryo UI" panose="020B0604030504040204" pitchFamily="50" charset="-128"/>
                          <a:ea typeface="Meiryo UI" panose="020B0604030504040204" pitchFamily="50" charset="-128"/>
                          <a:cs typeface="Meiryo UI" panose="020B0604030504040204" pitchFamily="50" charset="-128"/>
                        </a:rPr>
                        <a:t>LGWAN</a:t>
                      </a:r>
                      <a:r>
                        <a:rPr kumimoji="1" lang="ja-JP" altLang="en-US" sz="1200" b="0" kern="100" dirty="0">
                          <a:solidFill>
                            <a:schemeClr val="dk1"/>
                          </a:solidFill>
                          <a:effectLst/>
                          <a:latin typeface="Meiryo UI" panose="020B0604030504040204" pitchFamily="50" charset="-128"/>
                          <a:ea typeface="Meiryo UI" panose="020B0604030504040204" pitchFamily="50" charset="-128"/>
                          <a:cs typeface="Meiryo UI" panose="020B0604030504040204" pitchFamily="50" charset="-128"/>
                        </a:rPr>
                        <a:t>系が</a:t>
                      </a:r>
                      <a:r>
                        <a:rPr kumimoji="1" lang="ja-JP" altLang="en-US" sz="1200" b="0" kern="100" dirty="0" smtClean="0">
                          <a:solidFill>
                            <a:schemeClr val="dk1"/>
                          </a:solidFill>
                          <a:effectLst/>
                          <a:latin typeface="Meiryo UI" panose="020B0604030504040204" pitchFamily="50" charset="-128"/>
                          <a:ea typeface="Meiryo UI" panose="020B0604030504040204" pitchFamily="50" charset="-128"/>
                          <a:cs typeface="Meiryo UI" panose="020B0604030504040204" pitchFamily="50" charset="-128"/>
                        </a:rPr>
                        <a:t>主</a:t>
                      </a:r>
                      <a:endParaRPr kumimoji="1" lang="ja-JP" altLang="en-US" sz="1200" b="0" kern="100" dirty="0">
                        <a:solidFill>
                          <a:schemeClr val="dk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525" marR="9525" marT="9525" marB="0" anchor="ctr"/>
                </a:tc>
                <a:tc>
                  <a:txBody>
                    <a:bodyPr/>
                    <a:lstStyle/>
                    <a:p>
                      <a:pPr algn="r">
                        <a:spcBef>
                          <a:spcPts val="300"/>
                        </a:spcBef>
                        <a:spcAft>
                          <a:spcPts val="300"/>
                        </a:spcAft>
                      </a:pPr>
                      <a:r>
                        <a:rPr lang="en-US" altLang="ja-JP" sz="1200" kern="100" dirty="0" smtClean="0">
                          <a:effectLst/>
                          <a:latin typeface="Meiryo UI" panose="020B0604030504040204" pitchFamily="50" charset="-128"/>
                          <a:ea typeface="Meiryo UI" panose="020B0604030504040204" pitchFamily="50" charset="-128"/>
                          <a:cs typeface="Meiryo UI" panose="020B0604030504040204" pitchFamily="50" charset="-128"/>
                        </a:rPr>
                        <a:t>22</a:t>
                      </a:r>
                      <a:endParaRPr lang="ja-JP" sz="1200" kern="100" dirty="0">
                        <a:effectLst/>
                        <a:latin typeface="Meiryo UI" panose="020B0604030504040204" pitchFamily="50" charset="-128"/>
                        <a:ea typeface="Meiryo UI" panose="020B0604030504040204" pitchFamily="50" charset="-128"/>
                        <a:cs typeface="Meiryo UI" panose="020B0604030504040204" pitchFamily="50" charset="-128"/>
                      </a:endParaRPr>
                    </a:p>
                  </a:txBody>
                  <a:tcPr marL="62865" marR="62865" marT="0" marB="0" anchor="b"/>
                </a:tc>
                <a:tc>
                  <a:txBody>
                    <a:bodyPr/>
                    <a:lstStyle/>
                    <a:p>
                      <a:pPr algn="r" fontAlgn="ctr"/>
                      <a:r>
                        <a:rPr kumimoji="1" lang="en-US" altLang="ja-JP" sz="1200" kern="100" dirty="0" smtClean="0">
                          <a:solidFill>
                            <a:schemeClr val="dk1"/>
                          </a:solidFill>
                          <a:effectLst/>
                          <a:latin typeface="Meiryo UI" panose="020B0604030504040204" pitchFamily="50" charset="-128"/>
                          <a:ea typeface="Meiryo UI" panose="020B0604030504040204" pitchFamily="50" charset="-128"/>
                          <a:cs typeface="Meiryo UI" panose="020B0604030504040204" pitchFamily="50" charset="-128"/>
                        </a:rPr>
                        <a:t>68.8%</a:t>
                      </a:r>
                      <a:endParaRPr kumimoji="1" lang="en-US" altLang="ja-JP" sz="1200" kern="100" dirty="0">
                        <a:solidFill>
                          <a:schemeClr val="dk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525" marR="9525" marT="9525" marB="0" anchor="ctr"/>
                </a:tc>
                <a:extLst>
                  <a:ext uri="{0D108BD9-81ED-4DB2-BD59-A6C34878D82A}">
                    <a16:rowId xmlns:a16="http://schemas.microsoft.com/office/drawing/2014/main" val="10001"/>
                  </a:ext>
                </a:extLst>
              </a:tr>
              <a:tr h="406115">
                <a:tc>
                  <a:txBody>
                    <a:bodyPr/>
                    <a:lstStyle/>
                    <a:p>
                      <a:pPr algn="l" fontAlgn="ctr"/>
                      <a:r>
                        <a:rPr kumimoji="1" lang="ja-JP" altLang="en-US" sz="1200" b="0" kern="100" dirty="0">
                          <a:solidFill>
                            <a:schemeClr val="dk1"/>
                          </a:solidFill>
                          <a:effectLst/>
                          <a:latin typeface="Meiryo UI" panose="020B0604030504040204" pitchFamily="50" charset="-128"/>
                          <a:ea typeface="Meiryo UI" panose="020B0604030504040204" pitchFamily="50" charset="-128"/>
                          <a:cs typeface="Meiryo UI" panose="020B0604030504040204" pitchFamily="50" charset="-128"/>
                        </a:rPr>
                        <a:t>職員端末はインターネット系が</a:t>
                      </a:r>
                      <a:r>
                        <a:rPr kumimoji="1" lang="ja-JP" altLang="en-US" sz="1200" b="0" kern="100" dirty="0" smtClean="0">
                          <a:solidFill>
                            <a:schemeClr val="dk1"/>
                          </a:solidFill>
                          <a:effectLst/>
                          <a:latin typeface="Meiryo UI" panose="020B0604030504040204" pitchFamily="50" charset="-128"/>
                          <a:ea typeface="Meiryo UI" panose="020B0604030504040204" pitchFamily="50" charset="-128"/>
                          <a:cs typeface="Meiryo UI" panose="020B0604030504040204" pitchFamily="50" charset="-128"/>
                        </a:rPr>
                        <a:t>主</a:t>
                      </a:r>
                      <a:endParaRPr kumimoji="1" lang="ja-JP" altLang="en-US" sz="1200" b="0" kern="100" dirty="0">
                        <a:solidFill>
                          <a:schemeClr val="dk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525" marR="9525" marT="9525" marB="0" anchor="ctr"/>
                </a:tc>
                <a:tc>
                  <a:txBody>
                    <a:bodyPr/>
                    <a:lstStyle/>
                    <a:p>
                      <a:pPr algn="r">
                        <a:spcBef>
                          <a:spcPts val="300"/>
                        </a:spcBef>
                        <a:spcAft>
                          <a:spcPts val="300"/>
                        </a:spcAft>
                      </a:pPr>
                      <a:r>
                        <a:rPr lang="en-US" altLang="ja-JP" sz="1200" kern="100" dirty="0" smtClean="0">
                          <a:effectLst/>
                          <a:latin typeface="Meiryo UI" panose="020B0604030504040204" pitchFamily="50" charset="-128"/>
                          <a:ea typeface="Meiryo UI" panose="020B0604030504040204" pitchFamily="50" charset="-128"/>
                          <a:cs typeface="Meiryo UI" panose="020B0604030504040204" pitchFamily="50" charset="-128"/>
                        </a:rPr>
                        <a:t>5</a:t>
                      </a:r>
                      <a:endParaRPr lang="ja-JP" sz="1200" kern="100" dirty="0">
                        <a:effectLst/>
                        <a:latin typeface="Meiryo UI" panose="020B0604030504040204" pitchFamily="50" charset="-128"/>
                        <a:ea typeface="Meiryo UI" panose="020B0604030504040204" pitchFamily="50" charset="-128"/>
                        <a:cs typeface="Meiryo UI" panose="020B0604030504040204" pitchFamily="50" charset="-128"/>
                      </a:endParaRPr>
                    </a:p>
                  </a:txBody>
                  <a:tcPr marL="62865" marR="62865" marT="0" marB="0" anchor="b"/>
                </a:tc>
                <a:tc>
                  <a:txBody>
                    <a:bodyPr/>
                    <a:lstStyle/>
                    <a:p>
                      <a:pPr algn="r" fontAlgn="ctr"/>
                      <a:r>
                        <a:rPr kumimoji="1" lang="en-US" altLang="ja-JP" sz="1200" kern="100" dirty="0" smtClean="0">
                          <a:solidFill>
                            <a:schemeClr val="dk1"/>
                          </a:solidFill>
                          <a:effectLst/>
                          <a:latin typeface="Meiryo UI" panose="020B0604030504040204" pitchFamily="50" charset="-128"/>
                          <a:ea typeface="Meiryo UI" panose="020B0604030504040204" pitchFamily="50" charset="-128"/>
                          <a:cs typeface="Meiryo UI" panose="020B0604030504040204" pitchFamily="50" charset="-128"/>
                        </a:rPr>
                        <a:t>15.6%</a:t>
                      </a:r>
                      <a:endParaRPr kumimoji="1" lang="en-US" altLang="ja-JP" sz="1200" kern="100" dirty="0">
                        <a:solidFill>
                          <a:schemeClr val="dk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525" marR="9525" marT="9525" marB="0" anchor="ctr"/>
                </a:tc>
                <a:extLst>
                  <a:ext uri="{0D108BD9-81ED-4DB2-BD59-A6C34878D82A}">
                    <a16:rowId xmlns:a16="http://schemas.microsoft.com/office/drawing/2014/main" val="10002"/>
                  </a:ext>
                </a:extLst>
              </a:tr>
              <a:tr h="406115">
                <a:tc>
                  <a:txBody>
                    <a:bodyPr/>
                    <a:lstStyle/>
                    <a:p>
                      <a:pPr algn="l" fontAlgn="ctr"/>
                      <a:r>
                        <a:rPr kumimoji="1" lang="ja-JP" altLang="en-US" sz="1200" b="0" kern="100" dirty="0" smtClean="0">
                          <a:solidFill>
                            <a:schemeClr val="dk1"/>
                          </a:solidFill>
                          <a:effectLst/>
                          <a:latin typeface="Meiryo UI" panose="020B0604030504040204" pitchFamily="50" charset="-128"/>
                          <a:ea typeface="Meiryo UI" panose="020B0604030504040204" pitchFamily="50" charset="-128"/>
                          <a:cs typeface="Meiryo UI" panose="020B0604030504040204" pitchFamily="50" charset="-128"/>
                        </a:rPr>
                        <a:t>職員には</a:t>
                      </a:r>
                      <a:r>
                        <a:rPr kumimoji="1" lang="en-US" altLang="ja-JP" sz="1200" b="0" kern="100" dirty="0" smtClean="0">
                          <a:solidFill>
                            <a:schemeClr val="dk1"/>
                          </a:solidFill>
                          <a:effectLst/>
                          <a:latin typeface="Meiryo UI" panose="020B0604030504040204" pitchFamily="50" charset="-128"/>
                          <a:ea typeface="Meiryo UI" panose="020B0604030504040204" pitchFamily="50" charset="-128"/>
                          <a:cs typeface="Meiryo UI" panose="020B0604030504040204" pitchFamily="50" charset="-128"/>
                        </a:rPr>
                        <a:t>LGWAN</a:t>
                      </a:r>
                      <a:r>
                        <a:rPr kumimoji="1" lang="ja-JP" altLang="en-US" sz="1200" b="0" kern="100" dirty="0" smtClean="0">
                          <a:solidFill>
                            <a:schemeClr val="dk1"/>
                          </a:solidFill>
                          <a:effectLst/>
                          <a:latin typeface="Meiryo UI" panose="020B0604030504040204" pitchFamily="50" charset="-128"/>
                          <a:ea typeface="Meiryo UI" panose="020B0604030504040204" pitchFamily="50" charset="-128"/>
                          <a:cs typeface="Meiryo UI" panose="020B0604030504040204" pitchFamily="50" charset="-128"/>
                        </a:rPr>
                        <a:t>系とインターネット系の</a:t>
                      </a:r>
                      <a:r>
                        <a:rPr kumimoji="1" lang="en-US" altLang="ja-JP" sz="1200" b="0" kern="100" dirty="0" smtClean="0">
                          <a:solidFill>
                            <a:schemeClr val="dk1"/>
                          </a:solidFill>
                          <a:effectLst/>
                          <a:latin typeface="Meiryo UI" panose="020B0604030504040204" pitchFamily="50" charset="-128"/>
                          <a:ea typeface="Meiryo UI" panose="020B0604030504040204" pitchFamily="50" charset="-128"/>
                          <a:cs typeface="Meiryo UI" panose="020B0604030504040204" pitchFamily="50" charset="-128"/>
                        </a:rPr>
                        <a:t>2</a:t>
                      </a:r>
                      <a:r>
                        <a:rPr kumimoji="1" lang="ja-JP" altLang="en-US" sz="1200" b="0" kern="100" dirty="0" err="1" smtClean="0">
                          <a:solidFill>
                            <a:schemeClr val="dk1"/>
                          </a:solidFill>
                          <a:effectLst/>
                          <a:latin typeface="Meiryo UI" panose="020B0604030504040204" pitchFamily="50" charset="-128"/>
                          <a:ea typeface="Meiryo UI" panose="020B0604030504040204" pitchFamily="50" charset="-128"/>
                          <a:cs typeface="Meiryo UI" panose="020B0604030504040204" pitchFamily="50" charset="-128"/>
                        </a:rPr>
                        <a:t>つの</a:t>
                      </a:r>
                      <a:r>
                        <a:rPr kumimoji="1" lang="ja-JP" altLang="en-US" sz="1200" b="0" kern="100" dirty="0" smtClean="0">
                          <a:solidFill>
                            <a:schemeClr val="dk1"/>
                          </a:solidFill>
                          <a:effectLst/>
                          <a:latin typeface="Meiryo UI" panose="020B0604030504040204" pitchFamily="50" charset="-128"/>
                          <a:ea typeface="Meiryo UI" panose="020B0604030504040204" pitchFamily="50" charset="-128"/>
                          <a:cs typeface="Meiryo UI" panose="020B0604030504040204" pitchFamily="50" charset="-128"/>
                        </a:rPr>
                        <a:t>端末を支給</a:t>
                      </a:r>
                      <a:endParaRPr kumimoji="1" lang="ja-JP" altLang="en-US" sz="1200" b="0" kern="100" dirty="0">
                        <a:solidFill>
                          <a:schemeClr val="dk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525" marR="9525" marT="9525" marB="0" anchor="ctr"/>
                </a:tc>
                <a:tc>
                  <a:txBody>
                    <a:bodyPr/>
                    <a:lstStyle/>
                    <a:p>
                      <a:pPr algn="r">
                        <a:spcBef>
                          <a:spcPts val="300"/>
                        </a:spcBef>
                        <a:spcAft>
                          <a:spcPts val="300"/>
                        </a:spcAft>
                      </a:pPr>
                      <a:r>
                        <a:rPr lang="en-US" altLang="ja-JP" sz="1200" kern="100" dirty="0" smtClean="0">
                          <a:effectLst/>
                          <a:latin typeface="Meiryo UI" panose="020B0604030504040204" pitchFamily="50" charset="-128"/>
                          <a:ea typeface="Meiryo UI" panose="020B0604030504040204" pitchFamily="50" charset="-128"/>
                          <a:cs typeface="Meiryo UI" panose="020B0604030504040204" pitchFamily="50" charset="-128"/>
                        </a:rPr>
                        <a:t>2</a:t>
                      </a:r>
                      <a:endParaRPr lang="ja-JP" sz="1200" kern="100" dirty="0">
                        <a:effectLst/>
                        <a:latin typeface="Meiryo UI" panose="020B0604030504040204" pitchFamily="50" charset="-128"/>
                        <a:ea typeface="Meiryo UI" panose="020B0604030504040204" pitchFamily="50" charset="-128"/>
                        <a:cs typeface="Meiryo UI" panose="020B0604030504040204" pitchFamily="50" charset="-128"/>
                      </a:endParaRPr>
                    </a:p>
                  </a:txBody>
                  <a:tcPr marL="62865" marR="62865" marT="0" marB="0" anchor="b"/>
                </a:tc>
                <a:tc>
                  <a:txBody>
                    <a:bodyPr/>
                    <a:lstStyle/>
                    <a:p>
                      <a:pPr algn="r" fontAlgn="ctr"/>
                      <a:r>
                        <a:rPr kumimoji="1" lang="en-US" altLang="ja-JP" sz="1200" kern="100" dirty="0" smtClean="0">
                          <a:solidFill>
                            <a:schemeClr val="dk1"/>
                          </a:solidFill>
                          <a:effectLst/>
                          <a:latin typeface="Meiryo UI" panose="020B0604030504040204" pitchFamily="50" charset="-128"/>
                          <a:ea typeface="Meiryo UI" panose="020B0604030504040204" pitchFamily="50" charset="-128"/>
                          <a:cs typeface="Meiryo UI" panose="020B0604030504040204" pitchFamily="50" charset="-128"/>
                        </a:rPr>
                        <a:t>6.3%</a:t>
                      </a:r>
                      <a:endParaRPr kumimoji="1" lang="en-US" altLang="ja-JP" sz="1200" kern="100" dirty="0">
                        <a:solidFill>
                          <a:schemeClr val="dk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525" marR="9525" marT="9525" marB="0" anchor="ctr"/>
                </a:tc>
                <a:extLst>
                  <a:ext uri="{0D108BD9-81ED-4DB2-BD59-A6C34878D82A}">
                    <a16:rowId xmlns:a16="http://schemas.microsoft.com/office/drawing/2014/main" val="10003"/>
                  </a:ext>
                </a:extLst>
              </a:tr>
              <a:tr h="365831">
                <a:tc>
                  <a:txBody>
                    <a:bodyPr/>
                    <a:lstStyle/>
                    <a:p>
                      <a:pPr algn="l" fontAlgn="ctr"/>
                      <a:r>
                        <a:rPr kumimoji="1" lang="ja-JP" altLang="en-US" sz="1200" b="0" kern="100" dirty="0">
                          <a:solidFill>
                            <a:schemeClr val="dk1"/>
                          </a:solidFill>
                          <a:effectLst/>
                          <a:latin typeface="Meiryo UI" panose="020B0604030504040204" pitchFamily="50" charset="-128"/>
                          <a:ea typeface="Meiryo UI" panose="020B0604030504040204" pitchFamily="50" charset="-128"/>
                          <a:cs typeface="Meiryo UI" panose="020B0604030504040204" pitchFamily="50" charset="-128"/>
                        </a:rPr>
                        <a:t>その他</a:t>
                      </a:r>
                    </a:p>
                  </a:txBody>
                  <a:tcPr marL="9525" marR="9525" marT="9525" marB="0" anchor="ctr"/>
                </a:tc>
                <a:tc>
                  <a:txBody>
                    <a:bodyPr/>
                    <a:lstStyle/>
                    <a:p>
                      <a:pPr algn="r">
                        <a:spcBef>
                          <a:spcPts val="300"/>
                        </a:spcBef>
                        <a:spcAft>
                          <a:spcPts val="300"/>
                        </a:spcAft>
                      </a:pPr>
                      <a:r>
                        <a:rPr lang="en-US" altLang="ja-JP" sz="1200" kern="100" dirty="0" smtClean="0">
                          <a:effectLst/>
                          <a:latin typeface="Meiryo UI" panose="020B0604030504040204" pitchFamily="50" charset="-128"/>
                          <a:ea typeface="Meiryo UI" panose="020B0604030504040204" pitchFamily="50" charset="-128"/>
                          <a:cs typeface="Meiryo UI" panose="020B0604030504040204" pitchFamily="50" charset="-128"/>
                        </a:rPr>
                        <a:t>3</a:t>
                      </a:r>
                      <a:endParaRPr lang="ja-JP" sz="1200" kern="100" dirty="0">
                        <a:effectLst/>
                        <a:latin typeface="Meiryo UI" panose="020B0604030504040204" pitchFamily="50" charset="-128"/>
                        <a:ea typeface="Meiryo UI" panose="020B0604030504040204" pitchFamily="50" charset="-128"/>
                        <a:cs typeface="Meiryo UI" panose="020B0604030504040204" pitchFamily="50" charset="-128"/>
                      </a:endParaRPr>
                    </a:p>
                  </a:txBody>
                  <a:tcPr marL="62865" marR="62865" marT="0" marB="0" anchor="b"/>
                </a:tc>
                <a:tc>
                  <a:txBody>
                    <a:bodyPr/>
                    <a:lstStyle/>
                    <a:p>
                      <a:pPr algn="r" fontAlgn="ctr"/>
                      <a:r>
                        <a:rPr kumimoji="1" lang="en-US" altLang="ja-JP" sz="1200" kern="100" dirty="0" smtClean="0">
                          <a:solidFill>
                            <a:schemeClr val="dk1"/>
                          </a:solidFill>
                          <a:effectLst/>
                          <a:latin typeface="Meiryo UI" panose="020B0604030504040204" pitchFamily="50" charset="-128"/>
                          <a:ea typeface="Meiryo UI" panose="020B0604030504040204" pitchFamily="50" charset="-128"/>
                          <a:cs typeface="Meiryo UI" panose="020B0604030504040204" pitchFamily="50" charset="-128"/>
                        </a:rPr>
                        <a:t>9.4%</a:t>
                      </a:r>
                      <a:endParaRPr kumimoji="1" lang="en-US" altLang="ja-JP" sz="1200" kern="100" dirty="0">
                        <a:solidFill>
                          <a:schemeClr val="dk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525" marR="9525" marT="9525" marB="0" anchor="ctr"/>
                </a:tc>
                <a:extLst>
                  <a:ext uri="{0D108BD9-81ED-4DB2-BD59-A6C34878D82A}">
                    <a16:rowId xmlns:a16="http://schemas.microsoft.com/office/drawing/2014/main" val="10004"/>
                  </a:ext>
                </a:extLst>
              </a:tr>
              <a:tr h="221815">
                <a:tc>
                  <a:txBody>
                    <a:bodyPr/>
                    <a:lstStyle/>
                    <a:p>
                      <a:pPr algn="ctr">
                        <a:spcAft>
                          <a:spcPts val="0"/>
                        </a:spcAft>
                      </a:pPr>
                      <a:r>
                        <a:rPr lang="ja-JP" sz="1200" b="0" kern="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合計</a:t>
                      </a:r>
                      <a:endParaRPr lang="ja-JP" sz="12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62867" marR="62867" marT="0" marB="0" anchor="b"/>
                </a:tc>
                <a:tc>
                  <a:txBody>
                    <a:bodyPr/>
                    <a:lstStyle/>
                    <a:p>
                      <a:pPr algn="r">
                        <a:spcBef>
                          <a:spcPts val="300"/>
                        </a:spcBef>
                        <a:spcAft>
                          <a:spcPts val="300"/>
                        </a:spcAft>
                      </a:pPr>
                      <a:r>
                        <a:rPr lang="en-US" altLang="ja-JP" sz="1200" kern="100" dirty="0" smtClean="0">
                          <a:effectLst/>
                          <a:latin typeface="Meiryo UI" panose="020B0604030504040204" pitchFamily="50" charset="-128"/>
                          <a:ea typeface="Meiryo UI" panose="020B0604030504040204" pitchFamily="50" charset="-128"/>
                          <a:cs typeface="Meiryo UI" panose="020B0604030504040204" pitchFamily="50" charset="-128"/>
                        </a:rPr>
                        <a:t>32</a:t>
                      </a:r>
                      <a:endParaRPr lang="ja-JP" sz="1200" kern="100" dirty="0">
                        <a:effectLst/>
                        <a:latin typeface="Meiryo UI" panose="020B0604030504040204" pitchFamily="50" charset="-128"/>
                        <a:ea typeface="Meiryo UI" panose="020B0604030504040204" pitchFamily="50" charset="-128"/>
                        <a:cs typeface="Meiryo UI" panose="020B0604030504040204" pitchFamily="50" charset="-128"/>
                      </a:endParaRPr>
                    </a:p>
                  </a:txBody>
                  <a:tcPr marL="62865" marR="62865" marT="0" marB="0" anchor="b"/>
                </a:tc>
                <a:tc>
                  <a:txBody>
                    <a:bodyPr/>
                    <a:lstStyle/>
                    <a:p>
                      <a:pPr algn="r">
                        <a:spcBef>
                          <a:spcPts val="300"/>
                        </a:spcBef>
                        <a:spcAft>
                          <a:spcPts val="300"/>
                        </a:spcAft>
                      </a:pPr>
                      <a:r>
                        <a:rPr lang="en-US" sz="1200" kern="0"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100.0%</a:t>
                      </a:r>
                      <a:endParaRPr lang="ja-JP" sz="1200" kern="100" dirty="0">
                        <a:effectLst/>
                        <a:latin typeface="Meiryo UI" panose="020B0604030504040204" pitchFamily="50" charset="-128"/>
                        <a:ea typeface="Meiryo UI" panose="020B0604030504040204" pitchFamily="50" charset="-128"/>
                        <a:cs typeface="Meiryo UI" panose="020B0604030504040204" pitchFamily="50" charset="-128"/>
                      </a:endParaRPr>
                    </a:p>
                  </a:txBody>
                  <a:tcPr marL="62865" marR="62865" marT="0" marB="0" anchor="b"/>
                </a:tc>
                <a:extLst>
                  <a:ext uri="{0D108BD9-81ED-4DB2-BD59-A6C34878D82A}">
                    <a16:rowId xmlns:a16="http://schemas.microsoft.com/office/drawing/2014/main" val="10005"/>
                  </a:ext>
                </a:extLst>
              </a:tr>
            </a:tbl>
          </a:graphicData>
        </a:graphic>
      </p:graphicFrame>
      <p:sp>
        <p:nvSpPr>
          <p:cNvPr id="10" name="テキスト ボックス 9"/>
          <p:cNvSpPr txBox="1"/>
          <p:nvPr/>
        </p:nvSpPr>
        <p:spPr>
          <a:xfrm>
            <a:off x="539552" y="4495368"/>
            <a:ext cx="5256584" cy="1815882"/>
          </a:xfrm>
          <a:prstGeom prst="rect">
            <a:avLst/>
          </a:prstGeom>
          <a:noFill/>
        </p:spPr>
        <p:txBody>
          <a:bodyPr wrap="square" rtlCol="0">
            <a:spAutoFit/>
          </a:bodyPr>
          <a:lstStyle/>
          <a:p>
            <a:pPr algn="l"/>
            <a:r>
              <a:rPr lang="ja-JP" altLang="en-US" sz="1400" dirty="0" smtClean="0">
                <a:solidFill>
                  <a:srgbClr val="000000"/>
                </a:solidFill>
                <a:latin typeface="Meiryo UI" panose="020B0604030504040204" pitchFamily="50" charset="-128"/>
                <a:ea typeface="Meiryo UI" panose="020B0604030504040204" pitchFamily="50" charset="-128"/>
                <a:cs typeface="Meiryo UI" panose="020B0604030504040204" pitchFamily="50" charset="-128"/>
              </a:rPr>
              <a:t>◆</a:t>
            </a:r>
            <a:r>
              <a:rPr lang="en-US" altLang="ja-JP" sz="1400" dirty="0" smtClean="0">
                <a:solidFill>
                  <a:srgbClr val="000000"/>
                </a:solidFill>
                <a:latin typeface="Meiryo UI" panose="020B0604030504040204" pitchFamily="50" charset="-128"/>
                <a:ea typeface="Meiryo UI" panose="020B0604030504040204" pitchFamily="50" charset="-128"/>
                <a:cs typeface="Meiryo UI" panose="020B0604030504040204" pitchFamily="50" charset="-128"/>
              </a:rPr>
              <a:t>LGWAN</a:t>
            </a:r>
            <a:r>
              <a:rPr lang="ja-JP" altLang="en-US" sz="1400" dirty="0" smtClean="0">
                <a:solidFill>
                  <a:srgbClr val="000000"/>
                </a:solidFill>
                <a:latin typeface="Meiryo UI" panose="020B0604030504040204" pitchFamily="50" charset="-128"/>
                <a:ea typeface="Meiryo UI" panose="020B0604030504040204" pitchFamily="50" charset="-128"/>
                <a:cs typeface="Meiryo UI" panose="020B0604030504040204" pitchFamily="50" charset="-128"/>
              </a:rPr>
              <a:t>系が主のうち、インターネット利用の方法について回答数</a:t>
            </a:r>
            <a:endParaRPr lang="en-US" altLang="ja-JP" sz="1400" dirty="0" smtClean="0">
              <a:solidFill>
                <a:srgbClr val="000000"/>
              </a:solidFill>
              <a:latin typeface="Meiryo UI" panose="020B0604030504040204" pitchFamily="50" charset="-128"/>
              <a:ea typeface="Meiryo UI" panose="020B0604030504040204" pitchFamily="50" charset="-128"/>
              <a:cs typeface="Meiryo UI" panose="020B0604030504040204" pitchFamily="50" charset="-128"/>
            </a:endParaRPr>
          </a:p>
          <a:p>
            <a:pPr algn="l"/>
            <a:r>
              <a:rPr lang="ja-JP" altLang="en-US" sz="1400" dirty="0" smtClean="0">
                <a:solidFill>
                  <a:srgbClr val="000000"/>
                </a:solidFill>
                <a:latin typeface="Meiryo UI" panose="020B0604030504040204" pitchFamily="50" charset="-128"/>
                <a:ea typeface="Meiryo UI" panose="020B0604030504040204" pitchFamily="50" charset="-128"/>
                <a:cs typeface="Meiryo UI" panose="020B0604030504040204" pitchFamily="50" charset="-128"/>
              </a:rPr>
              <a:t>　　</a:t>
            </a:r>
            <a:r>
              <a:rPr lang="ja-JP" altLang="en-US" sz="14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　</a:t>
            </a:r>
            <a:r>
              <a:rPr lang="ja-JP" altLang="en-US" sz="1400" dirty="0" smtClean="0">
                <a:solidFill>
                  <a:srgbClr val="000000"/>
                </a:solidFill>
                <a:latin typeface="Meiryo UI" panose="020B0604030504040204" pitchFamily="50" charset="-128"/>
                <a:ea typeface="Meiryo UI" panose="020B0604030504040204" pitchFamily="50" charset="-128"/>
                <a:cs typeface="Meiryo UI" panose="020B0604030504040204" pitchFamily="50" charset="-128"/>
              </a:rPr>
              <a:t>　　・部署</a:t>
            </a:r>
            <a:r>
              <a:rPr lang="ja-JP" altLang="en-US" sz="14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に</a:t>
            </a:r>
            <a:r>
              <a:rPr lang="en-US" altLang="ja-JP" sz="14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1</a:t>
            </a:r>
            <a:r>
              <a:rPr lang="ja-JP" altLang="en-US" sz="14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400" dirty="0" smtClean="0">
                <a:solidFill>
                  <a:srgbClr val="000000"/>
                </a:solidFill>
                <a:latin typeface="Meiryo UI" panose="020B0604030504040204" pitchFamily="50" charset="-128"/>
                <a:ea typeface="Meiryo UI" panose="020B0604030504040204" pitchFamily="50" charset="-128"/>
                <a:cs typeface="Meiryo UI" panose="020B0604030504040204" pitchFamily="50" charset="-128"/>
              </a:rPr>
              <a:t>数台　　　　 </a:t>
            </a:r>
            <a:r>
              <a:rPr lang="en-US" altLang="ja-JP" sz="1400" dirty="0" smtClean="0">
                <a:solidFill>
                  <a:srgbClr val="000000"/>
                </a:solidFill>
                <a:latin typeface="Meiryo UI" panose="020B0604030504040204" pitchFamily="50" charset="-128"/>
                <a:ea typeface="Meiryo UI" panose="020B0604030504040204" pitchFamily="50" charset="-128"/>
                <a:cs typeface="Meiryo UI" panose="020B0604030504040204" pitchFamily="50" charset="-128"/>
              </a:rPr>
              <a:t>4</a:t>
            </a:r>
            <a:endParaRPr lang="ja-JP" altLang="en-US" sz="1400" dirty="0">
              <a:solidFill>
                <a:srgbClr val="000000"/>
              </a:solidFill>
              <a:latin typeface="Meiryo UI" panose="020B0604030504040204" pitchFamily="50" charset="-128"/>
              <a:ea typeface="Meiryo UI" panose="020B0604030504040204" pitchFamily="50" charset="-128"/>
              <a:cs typeface="Meiryo UI" panose="020B0604030504040204" pitchFamily="50" charset="-128"/>
            </a:endParaRPr>
          </a:p>
          <a:p>
            <a:pPr algn="l"/>
            <a:r>
              <a:rPr lang="ja-JP" altLang="en-US" sz="1400" dirty="0" smtClean="0">
                <a:solidFill>
                  <a:srgbClr val="000000"/>
                </a:solidFill>
                <a:latin typeface="Meiryo UI" panose="020B0604030504040204" pitchFamily="50" charset="-128"/>
                <a:ea typeface="Meiryo UI" panose="020B0604030504040204" pitchFamily="50" charset="-128"/>
                <a:cs typeface="Meiryo UI" panose="020B0604030504040204" pitchFamily="50" charset="-128"/>
              </a:rPr>
              <a:t>　　　　　・部署</a:t>
            </a:r>
            <a:r>
              <a:rPr lang="ja-JP" altLang="en-US" sz="14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により台数</a:t>
            </a:r>
            <a:r>
              <a:rPr lang="ja-JP" altLang="en-US" sz="1400" dirty="0" smtClean="0">
                <a:solidFill>
                  <a:srgbClr val="000000"/>
                </a:solidFill>
                <a:latin typeface="Meiryo UI" panose="020B0604030504040204" pitchFamily="50" charset="-128"/>
                <a:ea typeface="Meiryo UI" panose="020B0604030504040204" pitchFamily="50" charset="-128"/>
                <a:cs typeface="Meiryo UI" panose="020B0604030504040204" pitchFamily="50" charset="-128"/>
              </a:rPr>
              <a:t>調整　  </a:t>
            </a:r>
            <a:r>
              <a:rPr lang="en-US" altLang="ja-JP" sz="1400" dirty="0" smtClean="0">
                <a:solidFill>
                  <a:srgbClr val="000000"/>
                </a:solidFill>
                <a:latin typeface="Meiryo UI" panose="020B0604030504040204" pitchFamily="50" charset="-128"/>
                <a:ea typeface="Meiryo UI" panose="020B0604030504040204" pitchFamily="50" charset="-128"/>
                <a:cs typeface="Meiryo UI" panose="020B0604030504040204" pitchFamily="50" charset="-128"/>
              </a:rPr>
              <a:t>3</a:t>
            </a:r>
            <a:endParaRPr lang="ja-JP" altLang="en-US" sz="1400" dirty="0">
              <a:solidFill>
                <a:srgbClr val="000000"/>
              </a:solidFill>
              <a:latin typeface="Meiryo UI" panose="020B0604030504040204" pitchFamily="50" charset="-128"/>
              <a:ea typeface="Meiryo UI" panose="020B0604030504040204" pitchFamily="50" charset="-128"/>
              <a:cs typeface="Meiryo UI" panose="020B0604030504040204" pitchFamily="50" charset="-128"/>
            </a:endParaRPr>
          </a:p>
          <a:p>
            <a:pPr algn="l"/>
            <a:r>
              <a:rPr lang="ja-JP" altLang="en-US" sz="1400" dirty="0" smtClean="0">
                <a:solidFill>
                  <a:srgbClr val="000000"/>
                </a:solidFill>
                <a:latin typeface="Meiryo UI" panose="020B0604030504040204" pitchFamily="50" charset="-128"/>
                <a:ea typeface="Meiryo UI" panose="020B0604030504040204" pitchFamily="50" charset="-128"/>
                <a:cs typeface="Meiryo UI" panose="020B0604030504040204" pitchFamily="50" charset="-128"/>
              </a:rPr>
              <a:t>　　　　　・仮想化接続　　　　　　</a:t>
            </a:r>
            <a:r>
              <a:rPr lang="en-US" altLang="ja-JP" sz="1400" dirty="0" smtClean="0">
                <a:solidFill>
                  <a:srgbClr val="000000"/>
                </a:solidFill>
                <a:latin typeface="Meiryo UI" panose="020B0604030504040204" pitchFamily="50" charset="-128"/>
                <a:ea typeface="Meiryo UI" panose="020B0604030504040204" pitchFamily="50" charset="-128"/>
                <a:cs typeface="Meiryo UI" panose="020B0604030504040204" pitchFamily="50" charset="-128"/>
              </a:rPr>
              <a:t>16</a:t>
            </a:r>
            <a:endParaRPr lang="ja-JP" altLang="en-US" sz="1400" dirty="0">
              <a:solidFill>
                <a:srgbClr val="000000"/>
              </a:solidFill>
              <a:latin typeface="Meiryo UI" panose="020B0604030504040204" pitchFamily="50" charset="-128"/>
              <a:ea typeface="Meiryo UI" panose="020B0604030504040204" pitchFamily="50" charset="-128"/>
              <a:cs typeface="Meiryo UI" panose="020B0604030504040204" pitchFamily="50" charset="-128"/>
            </a:endParaRPr>
          </a:p>
          <a:p>
            <a:pPr algn="l"/>
            <a:endParaRPr lang="en-US" altLang="ja-JP" sz="1400" dirty="0" smtClean="0">
              <a:solidFill>
                <a:srgbClr val="000000"/>
              </a:solidFill>
              <a:latin typeface="Meiryo UI" panose="020B0604030504040204" pitchFamily="50" charset="-128"/>
              <a:ea typeface="Meiryo UI" panose="020B0604030504040204" pitchFamily="50" charset="-128"/>
              <a:cs typeface="Meiryo UI" panose="020B0604030504040204" pitchFamily="50" charset="-128"/>
            </a:endParaRPr>
          </a:p>
          <a:p>
            <a:pPr algn="l"/>
            <a:r>
              <a:rPr lang="ja-JP" altLang="en-US" sz="1400" dirty="0" smtClean="0">
                <a:solidFill>
                  <a:srgbClr val="000000"/>
                </a:solidFill>
                <a:latin typeface="Meiryo UI" panose="020B0604030504040204" pitchFamily="50" charset="-128"/>
                <a:ea typeface="Meiryo UI" panose="020B0604030504040204" pitchFamily="50" charset="-128"/>
                <a:cs typeface="Meiryo UI" panose="020B0604030504040204" pitchFamily="50" charset="-128"/>
              </a:rPr>
              <a:t>◆インターネット系</a:t>
            </a:r>
            <a:r>
              <a:rPr lang="ja-JP" altLang="en-US" sz="14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が主のうち</a:t>
            </a:r>
            <a:r>
              <a:rPr lang="ja-JP" altLang="en-US" sz="1400" dirty="0" smtClean="0">
                <a:solidFill>
                  <a:srgbClr val="000000"/>
                </a:solidFill>
                <a:latin typeface="Meiryo UI" panose="020B0604030504040204" pitchFamily="50" charset="-128"/>
                <a:ea typeface="Meiryo UI" panose="020B0604030504040204" pitchFamily="50" charset="-128"/>
                <a:cs typeface="Meiryo UI" panose="020B0604030504040204" pitchFamily="50" charset="-128"/>
              </a:rPr>
              <a:t>、</a:t>
            </a:r>
            <a:r>
              <a:rPr lang="en-US" altLang="ja-JP" sz="14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 LGWAN</a:t>
            </a:r>
            <a:r>
              <a:rPr lang="ja-JP" altLang="en-US" sz="1400" dirty="0" smtClean="0">
                <a:solidFill>
                  <a:srgbClr val="000000"/>
                </a:solidFill>
                <a:latin typeface="Meiryo UI" panose="020B0604030504040204" pitchFamily="50" charset="-128"/>
                <a:ea typeface="Meiryo UI" panose="020B0604030504040204" pitchFamily="50" charset="-128"/>
                <a:cs typeface="Meiryo UI" panose="020B0604030504040204" pitchFamily="50" charset="-128"/>
              </a:rPr>
              <a:t>利用</a:t>
            </a:r>
            <a:r>
              <a:rPr lang="ja-JP" altLang="en-US" sz="14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の方法について回答数</a:t>
            </a:r>
            <a:endParaRPr lang="en-US" altLang="ja-JP" sz="1400" dirty="0">
              <a:solidFill>
                <a:srgbClr val="000000"/>
              </a:solidFill>
              <a:latin typeface="Meiryo UI" panose="020B0604030504040204" pitchFamily="50" charset="-128"/>
              <a:ea typeface="Meiryo UI" panose="020B0604030504040204" pitchFamily="50" charset="-128"/>
              <a:cs typeface="Meiryo UI" panose="020B0604030504040204" pitchFamily="50" charset="-128"/>
            </a:endParaRPr>
          </a:p>
          <a:p>
            <a:pPr algn="l"/>
            <a:r>
              <a:rPr lang="ja-JP" altLang="en-US" sz="14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　　　</a:t>
            </a:r>
            <a:r>
              <a:rPr lang="ja-JP" altLang="en-US" sz="1400" dirty="0" smtClean="0">
                <a:solidFill>
                  <a:srgbClr val="000000"/>
                </a:solidFill>
                <a:latin typeface="Meiryo UI" panose="020B0604030504040204" pitchFamily="50" charset="-128"/>
                <a:ea typeface="Meiryo UI" panose="020B0604030504040204" pitchFamily="50" charset="-128"/>
                <a:cs typeface="Meiryo UI" panose="020B0604030504040204" pitchFamily="50" charset="-128"/>
              </a:rPr>
              <a:t>　　・部署</a:t>
            </a:r>
            <a:r>
              <a:rPr lang="ja-JP" altLang="en-US" sz="14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により台数調整　  </a:t>
            </a:r>
            <a:r>
              <a:rPr lang="en-US" altLang="ja-JP" sz="1400" dirty="0" smtClean="0">
                <a:solidFill>
                  <a:srgbClr val="000000"/>
                </a:solidFill>
                <a:latin typeface="Meiryo UI" panose="020B0604030504040204" pitchFamily="50" charset="-128"/>
                <a:ea typeface="Meiryo UI" panose="020B0604030504040204" pitchFamily="50" charset="-128"/>
                <a:cs typeface="Meiryo UI" panose="020B0604030504040204" pitchFamily="50" charset="-128"/>
              </a:rPr>
              <a:t>4</a:t>
            </a:r>
            <a:endParaRPr lang="ja-JP" altLang="en-US" sz="1400" dirty="0">
              <a:solidFill>
                <a:srgbClr val="000000"/>
              </a:solidFill>
              <a:latin typeface="Meiryo UI" panose="020B0604030504040204" pitchFamily="50" charset="-128"/>
              <a:ea typeface="Meiryo UI" panose="020B0604030504040204" pitchFamily="50" charset="-128"/>
              <a:cs typeface="Meiryo UI" panose="020B0604030504040204" pitchFamily="50" charset="-128"/>
            </a:endParaRPr>
          </a:p>
          <a:p>
            <a:pPr algn="l"/>
            <a:r>
              <a:rPr lang="ja-JP" altLang="en-US" sz="14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　　　</a:t>
            </a:r>
            <a:r>
              <a:rPr lang="ja-JP" altLang="en-US" sz="1400" dirty="0" smtClean="0">
                <a:solidFill>
                  <a:srgbClr val="000000"/>
                </a:solidFill>
                <a:latin typeface="Meiryo UI" panose="020B0604030504040204" pitchFamily="50" charset="-128"/>
                <a:ea typeface="Meiryo UI" panose="020B0604030504040204" pitchFamily="50" charset="-128"/>
                <a:cs typeface="Meiryo UI" panose="020B0604030504040204" pitchFamily="50" charset="-128"/>
              </a:rPr>
              <a:t>　　・その他</a:t>
            </a:r>
            <a:r>
              <a:rPr lang="ja-JP" altLang="en-US" sz="14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　　　</a:t>
            </a:r>
            <a:r>
              <a:rPr lang="ja-JP" altLang="en-US" sz="1400" dirty="0" smtClean="0">
                <a:solidFill>
                  <a:srgbClr val="000000"/>
                </a:solidFill>
                <a:latin typeface="Meiryo UI" panose="020B0604030504040204" pitchFamily="50" charset="-128"/>
                <a:ea typeface="Meiryo UI" panose="020B0604030504040204" pitchFamily="50" charset="-128"/>
                <a:cs typeface="Meiryo UI" panose="020B0604030504040204" pitchFamily="50" charset="-128"/>
              </a:rPr>
              <a:t>　　　　</a:t>
            </a:r>
            <a:r>
              <a:rPr lang="ja-JP" altLang="en-US" sz="14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　　　</a:t>
            </a:r>
            <a:r>
              <a:rPr lang="ja-JP" altLang="en-US" sz="1400" dirty="0" smtClean="0">
                <a:solidFill>
                  <a:srgbClr val="000000"/>
                </a:solidFill>
                <a:latin typeface="Meiryo UI" panose="020B0604030504040204" pitchFamily="50" charset="-128"/>
                <a:ea typeface="Meiryo UI" panose="020B0604030504040204" pitchFamily="50" charset="-128"/>
                <a:cs typeface="Meiryo UI" panose="020B0604030504040204" pitchFamily="50" charset="-128"/>
              </a:rPr>
              <a:t> </a:t>
            </a:r>
            <a:r>
              <a:rPr lang="en-US" altLang="ja-JP" sz="1400" dirty="0" smtClean="0">
                <a:solidFill>
                  <a:srgbClr val="000000"/>
                </a:solidFill>
                <a:latin typeface="Meiryo UI" panose="020B0604030504040204" pitchFamily="50" charset="-128"/>
                <a:ea typeface="Meiryo UI" panose="020B0604030504040204" pitchFamily="50" charset="-128"/>
                <a:cs typeface="Meiryo UI" panose="020B0604030504040204" pitchFamily="50" charset="-128"/>
              </a:rPr>
              <a:t>1</a:t>
            </a:r>
            <a:endParaRPr lang="ja-JP" altLang="en-US" sz="1400" dirty="0">
              <a:solidFill>
                <a:srgbClr val="000000"/>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13" name="角丸四角形 3"/>
          <p:cNvSpPr>
            <a:spLocks noChangeArrowheads="1"/>
          </p:cNvSpPr>
          <p:nvPr/>
        </p:nvSpPr>
        <p:spPr bwMode="auto">
          <a:xfrm>
            <a:off x="470309" y="981814"/>
            <a:ext cx="8177982" cy="919401"/>
          </a:xfrm>
          <a:prstGeom prst="roundRect">
            <a:avLst>
              <a:gd name="adj" fmla="val 16667"/>
            </a:avLst>
          </a:prstGeom>
          <a:solidFill>
            <a:schemeClr val="accent1"/>
          </a:solidFill>
          <a:ln>
            <a:noFill/>
          </a:ln>
          <a:extLst>
            <a:ext uri="{91240B29-F687-4F45-9708-019B960494DF}">
              <a14:hiddenLine xmlns:a14="http://schemas.microsoft.com/office/drawing/2010/main" w="28575" algn="ctr">
                <a:solidFill>
                  <a:srgbClr val="000000"/>
                </a:solidFill>
                <a:round/>
                <a:headEnd/>
                <a:tailEnd/>
              </a14:hiddenLine>
            </a:ext>
          </a:extLst>
        </p:spPr>
        <p:txBody>
          <a:bodyPr wrap="square">
            <a:spAutoFit/>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eaLnBrk="1" hangingPunct="1">
              <a:spcBef>
                <a:spcPct val="0"/>
              </a:spcBef>
              <a:buClrTx/>
              <a:buFontTx/>
              <a:buNone/>
            </a:pPr>
            <a:r>
              <a:rPr lang="ja-JP" altLang="en-US" sz="1600" b="1" dirty="0" smtClean="0">
                <a:solidFill>
                  <a:srgbClr val="000000"/>
                </a:solidFill>
                <a:latin typeface="Meiryo UI" pitchFamily="50" charset="-128"/>
                <a:ea typeface="Meiryo UI" pitchFamily="50" charset="-128"/>
                <a:cs typeface="Meiryo UI" pitchFamily="50" charset="-128"/>
              </a:rPr>
              <a:t>様式３</a:t>
            </a:r>
            <a:r>
              <a:rPr lang="ja-JP" altLang="en-US" sz="1600" b="1" dirty="0">
                <a:solidFill>
                  <a:srgbClr val="000000"/>
                </a:solidFill>
                <a:latin typeface="Meiryo UI" pitchFamily="50" charset="-128"/>
                <a:ea typeface="Meiryo UI" pitchFamily="50" charset="-128"/>
                <a:cs typeface="Meiryo UI" pitchFamily="50" charset="-128"/>
              </a:rPr>
              <a:t>　</a:t>
            </a:r>
            <a:r>
              <a:rPr lang="ja-JP" altLang="en-US" sz="1600" b="1" dirty="0" smtClean="0">
                <a:solidFill>
                  <a:srgbClr val="000000"/>
                </a:solidFill>
                <a:latin typeface="Meiryo UI" pitchFamily="50" charset="-128"/>
                <a:ea typeface="Meiryo UI" pitchFamily="50" charset="-128"/>
                <a:cs typeface="Meiryo UI" pitchFamily="50" charset="-128"/>
              </a:rPr>
              <a:t>自治体セキュリティ強化対策に関する調査</a:t>
            </a:r>
            <a:endParaRPr lang="en-US" altLang="ja-JP" sz="1600" b="1" dirty="0" smtClean="0">
              <a:solidFill>
                <a:srgbClr val="000000"/>
              </a:solidFill>
              <a:latin typeface="Meiryo UI" pitchFamily="50" charset="-128"/>
              <a:ea typeface="Meiryo UI" pitchFamily="50" charset="-128"/>
              <a:cs typeface="Meiryo UI" pitchFamily="50" charset="-128"/>
            </a:endParaRPr>
          </a:p>
          <a:p>
            <a:pPr eaLnBrk="1" hangingPunct="1">
              <a:spcBef>
                <a:spcPct val="0"/>
              </a:spcBef>
              <a:buClrTx/>
              <a:buFontTx/>
              <a:buNone/>
            </a:pPr>
            <a:r>
              <a:rPr lang="en-US" altLang="ja-JP" sz="1600" dirty="0" smtClean="0">
                <a:solidFill>
                  <a:srgbClr val="000000"/>
                </a:solidFill>
                <a:latin typeface="Meiryo UI" pitchFamily="50" charset="-128"/>
                <a:ea typeface="Meiryo UI" pitchFamily="50" charset="-128"/>
                <a:cs typeface="Meiryo UI" pitchFamily="50" charset="-128"/>
              </a:rPr>
              <a:t>[</a:t>
            </a:r>
            <a:r>
              <a:rPr lang="ja-JP" altLang="en-US" sz="1600" dirty="0" smtClean="0">
                <a:solidFill>
                  <a:srgbClr val="000000"/>
                </a:solidFill>
                <a:latin typeface="Meiryo UI" pitchFamily="50" charset="-128"/>
                <a:ea typeface="Meiryo UI" pitchFamily="50" charset="-128"/>
                <a:cs typeface="Meiryo UI" pitchFamily="50" charset="-128"/>
              </a:rPr>
              <a:t>設問１③</a:t>
            </a:r>
            <a:r>
              <a:rPr lang="en-US" altLang="ja-JP" sz="1600" dirty="0" smtClean="0">
                <a:solidFill>
                  <a:srgbClr val="000000"/>
                </a:solidFill>
                <a:latin typeface="Meiryo UI" pitchFamily="50" charset="-128"/>
                <a:ea typeface="Meiryo UI" pitchFamily="50" charset="-128"/>
                <a:cs typeface="Meiryo UI" pitchFamily="50" charset="-128"/>
              </a:rPr>
              <a:t>]</a:t>
            </a:r>
            <a:r>
              <a:rPr lang="ja-JP" altLang="en-US" sz="1600" dirty="0">
                <a:solidFill>
                  <a:srgbClr val="000000"/>
                </a:solidFill>
                <a:latin typeface="Meiryo UI" pitchFamily="50" charset="-128"/>
                <a:ea typeface="Meiryo UI" pitchFamily="50" charset="-128"/>
                <a:cs typeface="Meiryo UI" pitchFamily="50" charset="-128"/>
              </a:rPr>
              <a:t>　今後の端末利用について教えてください</a:t>
            </a:r>
            <a:r>
              <a:rPr lang="ja-JP" altLang="en-US" sz="1600" dirty="0" smtClean="0">
                <a:solidFill>
                  <a:srgbClr val="000000"/>
                </a:solidFill>
                <a:latin typeface="Meiryo UI" pitchFamily="50" charset="-128"/>
                <a:ea typeface="Meiryo UI" pitchFamily="50" charset="-128"/>
                <a:cs typeface="Meiryo UI" pitchFamily="50" charset="-128"/>
              </a:rPr>
              <a:t>。</a:t>
            </a:r>
          </a:p>
          <a:p>
            <a:pPr eaLnBrk="1" hangingPunct="1">
              <a:spcBef>
                <a:spcPct val="0"/>
              </a:spcBef>
              <a:buClrTx/>
              <a:buFontTx/>
              <a:buNone/>
            </a:pPr>
            <a:r>
              <a:rPr lang="en-US" altLang="ja-JP" sz="1600" dirty="0" smtClean="0">
                <a:solidFill>
                  <a:srgbClr val="000000"/>
                </a:solidFill>
                <a:latin typeface="Meiryo UI" pitchFamily="50" charset="-128"/>
                <a:ea typeface="Meiryo UI" pitchFamily="50" charset="-128"/>
                <a:cs typeface="Meiryo UI" pitchFamily="50" charset="-128"/>
              </a:rPr>
              <a:t>※</a:t>
            </a:r>
            <a:r>
              <a:rPr lang="ja-JP" altLang="en-US" sz="1600" dirty="0" smtClean="0">
                <a:solidFill>
                  <a:srgbClr val="000000"/>
                </a:solidFill>
                <a:latin typeface="Meiryo UI" pitchFamily="50" charset="-128"/>
                <a:ea typeface="Meiryo UI" pitchFamily="50" charset="-128"/>
                <a:cs typeface="Meiryo UI" pitchFamily="50" charset="-128"/>
              </a:rPr>
              <a:t>決定していない場合は、見通しを回答してください。</a:t>
            </a:r>
            <a:endParaRPr lang="en-US" altLang="ja-JP" sz="1600" dirty="0">
              <a:solidFill>
                <a:srgbClr val="000000"/>
              </a:solidFill>
              <a:latin typeface="Meiryo UI" pitchFamily="50" charset="-128"/>
              <a:ea typeface="Meiryo UI" pitchFamily="50" charset="-128"/>
              <a:cs typeface="Meiryo UI" pitchFamily="50" charset="-128"/>
            </a:endParaRPr>
          </a:p>
        </p:txBody>
      </p:sp>
    </p:spTree>
    <p:extLst>
      <p:ext uri="{BB962C8B-B14F-4D97-AF65-F5344CB8AC3E}">
        <p14:creationId xmlns:p14="http://schemas.microsoft.com/office/powerpoint/2010/main" val="2574608618"/>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6"/>
          <p:cNvSpPr txBox="1">
            <a:spLocks noGrp="1" noChangeArrowheads="1"/>
          </p:cNvSpPr>
          <p:nvPr/>
        </p:nvSpPr>
        <p:spPr bwMode="auto">
          <a:xfrm>
            <a:off x="6553200" y="6381750"/>
            <a:ext cx="21336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rgbClr val="006666"/>
              </a:buClr>
              <a:buFont typeface="Wingdings" panose="05000000000000000000" pitchFamily="2" charset="2"/>
              <a:buChar char="n"/>
              <a:defRPr kumimoji="1" sz="3200">
                <a:solidFill>
                  <a:schemeClr val="tx1"/>
                </a:solidFill>
                <a:latin typeface="HGPｺﾞｼｯｸE" panose="020B0900000000000000" pitchFamily="50" charset="-128"/>
                <a:ea typeface="HGPｺﾞｼｯｸE" panose="020B0900000000000000" pitchFamily="50" charset="-128"/>
              </a:defRPr>
            </a:lvl1pPr>
            <a:lvl2pPr marL="742950" indent="-285750">
              <a:spcBef>
                <a:spcPct val="20000"/>
              </a:spcBef>
              <a:buClr>
                <a:srgbClr val="669900"/>
              </a:buClr>
              <a:buFont typeface="Wingdings" panose="05000000000000000000" pitchFamily="2" charset="2"/>
              <a:buChar char="l"/>
              <a:defRPr kumimoji="1" sz="2800">
                <a:solidFill>
                  <a:schemeClr val="tx1"/>
                </a:solidFill>
                <a:latin typeface="HGPｺﾞｼｯｸE" panose="020B0900000000000000" pitchFamily="50" charset="-128"/>
                <a:ea typeface="HGPｺﾞｼｯｸE" panose="020B0900000000000000" pitchFamily="50" charset="-128"/>
              </a:defRPr>
            </a:lvl2pPr>
            <a:lvl3pPr marL="1143000" indent="-228600">
              <a:spcBef>
                <a:spcPct val="20000"/>
              </a:spcBef>
              <a:buClr>
                <a:srgbClr val="FF3300"/>
              </a:buClr>
              <a:buFont typeface="Wingdings" panose="05000000000000000000" pitchFamily="2" charset="2"/>
              <a:buChar char="ª"/>
              <a:defRPr kumimoji="1" sz="2400">
                <a:solidFill>
                  <a:schemeClr val="tx1"/>
                </a:solidFill>
                <a:latin typeface="HGPｺﾞｼｯｸE" panose="020B0900000000000000" pitchFamily="50" charset="-128"/>
                <a:ea typeface="HGPｺﾞｼｯｸE" panose="020B0900000000000000" pitchFamily="50" charset="-128"/>
              </a:defRPr>
            </a:lvl3pPr>
            <a:lvl4pPr marL="1600200" indent="-228600">
              <a:spcBef>
                <a:spcPct val="20000"/>
              </a:spcBef>
              <a:buFont typeface="Wingdings" panose="05000000000000000000" pitchFamily="2" charset="2"/>
              <a:buChar char="ü"/>
              <a:defRPr kumimoji="1" sz="2000">
                <a:solidFill>
                  <a:schemeClr val="tx1"/>
                </a:solidFill>
                <a:latin typeface="HGPｺﾞｼｯｸE" panose="020B0900000000000000" pitchFamily="50" charset="-128"/>
                <a:ea typeface="HGPｺﾞｼｯｸE" panose="020B0900000000000000" pitchFamily="50" charset="-128"/>
              </a:defRPr>
            </a:lvl4pPr>
            <a:lvl5pPr marL="2057400" indent="-228600">
              <a:spcBef>
                <a:spcPct val="20000"/>
              </a:spcBef>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5pPr>
            <a:lvl6pPr marL="25146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6pPr>
            <a:lvl7pPr marL="29718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7pPr>
            <a:lvl8pPr marL="34290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8pPr>
            <a:lvl9pPr marL="38862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6B9784C2-C438-4BB6-967B-96FB6F3351D2}" type="slidenum">
              <a:rPr kumimoji="1" lang="en-US" altLang="ja-JP" sz="1400" b="0" i="0" u="none" strike="noStrike" kern="1200" cap="none" spc="0" normalizeH="0" baseline="0" noProof="0">
                <a:ln>
                  <a:noFill/>
                </a:ln>
                <a:solidFill>
                  <a:srgbClr val="000000"/>
                </a:solidFill>
                <a:effectLst/>
                <a:uLnTx/>
                <a:uFillTx/>
                <a:latin typeface="HGPｺﾞｼｯｸE" panose="020B0900000000000000" pitchFamily="50" charset="-128"/>
                <a:ea typeface="HGPｺﾞｼｯｸE" panose="020B0900000000000000" pitchFamily="50" charset="-128"/>
                <a:cs typeface="+mn-cs"/>
              </a:rPr>
              <a:pPr marL="0" marR="0" lvl="0" indent="0" algn="r" defTabSz="914400" rtl="0" eaLnBrk="1" fontAlgn="base" latinLnBrk="0" hangingPunct="1">
                <a:lnSpc>
                  <a:spcPct val="100000"/>
                </a:lnSpc>
                <a:spcBef>
                  <a:spcPct val="0"/>
                </a:spcBef>
                <a:spcAft>
                  <a:spcPct val="0"/>
                </a:spcAft>
                <a:buClrTx/>
                <a:buSzTx/>
                <a:buFontTx/>
                <a:buNone/>
                <a:tabLst/>
                <a:defRPr/>
              </a:pPr>
              <a:t>42</a:t>
            </a:fld>
            <a:endParaRPr kumimoji="1" lang="en-US" altLang="ja-JP" sz="1400" b="0" i="0" u="none" strike="noStrike" kern="1200" cap="none" spc="0" normalizeH="0" baseline="0" noProof="0">
              <a:ln>
                <a:noFill/>
              </a:ln>
              <a:solidFill>
                <a:srgbClr val="000000"/>
              </a:solidFill>
              <a:effectLst/>
              <a:uLnTx/>
              <a:uFillTx/>
              <a:latin typeface="HGPｺﾞｼｯｸE" panose="020B0900000000000000" pitchFamily="50" charset="-128"/>
              <a:ea typeface="HGPｺﾞｼｯｸE" panose="020B0900000000000000" pitchFamily="50" charset="-128"/>
              <a:cs typeface="+mn-cs"/>
            </a:endParaRPr>
          </a:p>
        </p:txBody>
      </p:sp>
      <p:sp>
        <p:nvSpPr>
          <p:cNvPr id="75779" name="Rectangle 6"/>
          <p:cNvSpPr txBox="1">
            <a:spLocks noGrp="1" noChangeArrowheads="1"/>
          </p:cNvSpPr>
          <p:nvPr/>
        </p:nvSpPr>
        <p:spPr bwMode="auto">
          <a:xfrm>
            <a:off x="6553200" y="6381750"/>
            <a:ext cx="21336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rgbClr val="006666"/>
              </a:buClr>
              <a:buFont typeface="Wingdings" panose="05000000000000000000" pitchFamily="2" charset="2"/>
              <a:buChar char="n"/>
              <a:defRPr kumimoji="1" sz="3200">
                <a:solidFill>
                  <a:schemeClr val="tx1"/>
                </a:solidFill>
                <a:latin typeface="HGPｺﾞｼｯｸE" panose="020B0900000000000000" pitchFamily="50" charset="-128"/>
                <a:ea typeface="HGPｺﾞｼｯｸE" panose="020B0900000000000000" pitchFamily="50" charset="-128"/>
              </a:defRPr>
            </a:lvl1pPr>
            <a:lvl2pPr marL="742950" indent="-285750">
              <a:spcBef>
                <a:spcPct val="20000"/>
              </a:spcBef>
              <a:buClr>
                <a:srgbClr val="669900"/>
              </a:buClr>
              <a:buFont typeface="Wingdings" panose="05000000000000000000" pitchFamily="2" charset="2"/>
              <a:buChar char="l"/>
              <a:defRPr kumimoji="1" sz="2800">
                <a:solidFill>
                  <a:schemeClr val="tx1"/>
                </a:solidFill>
                <a:latin typeface="HGPｺﾞｼｯｸE" panose="020B0900000000000000" pitchFamily="50" charset="-128"/>
                <a:ea typeface="HGPｺﾞｼｯｸE" panose="020B0900000000000000" pitchFamily="50" charset="-128"/>
              </a:defRPr>
            </a:lvl2pPr>
            <a:lvl3pPr marL="1143000" indent="-228600">
              <a:spcBef>
                <a:spcPct val="20000"/>
              </a:spcBef>
              <a:buClr>
                <a:srgbClr val="FF3300"/>
              </a:buClr>
              <a:buFont typeface="Wingdings" panose="05000000000000000000" pitchFamily="2" charset="2"/>
              <a:buChar char="ª"/>
              <a:defRPr kumimoji="1" sz="2400">
                <a:solidFill>
                  <a:schemeClr val="tx1"/>
                </a:solidFill>
                <a:latin typeface="HGPｺﾞｼｯｸE" panose="020B0900000000000000" pitchFamily="50" charset="-128"/>
                <a:ea typeface="HGPｺﾞｼｯｸE" panose="020B0900000000000000" pitchFamily="50" charset="-128"/>
              </a:defRPr>
            </a:lvl3pPr>
            <a:lvl4pPr marL="1600200" indent="-228600">
              <a:spcBef>
                <a:spcPct val="20000"/>
              </a:spcBef>
              <a:buFont typeface="Wingdings" panose="05000000000000000000" pitchFamily="2" charset="2"/>
              <a:buChar char="ü"/>
              <a:defRPr kumimoji="1" sz="2000">
                <a:solidFill>
                  <a:schemeClr val="tx1"/>
                </a:solidFill>
                <a:latin typeface="HGPｺﾞｼｯｸE" panose="020B0900000000000000" pitchFamily="50" charset="-128"/>
                <a:ea typeface="HGPｺﾞｼｯｸE" panose="020B0900000000000000" pitchFamily="50" charset="-128"/>
              </a:defRPr>
            </a:lvl4pPr>
            <a:lvl5pPr marL="2057400" indent="-228600">
              <a:spcBef>
                <a:spcPct val="20000"/>
              </a:spcBef>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5pPr>
            <a:lvl6pPr marL="25146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6pPr>
            <a:lvl7pPr marL="29718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7pPr>
            <a:lvl8pPr marL="34290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8pPr>
            <a:lvl9pPr marL="38862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D525762D-8633-4435-A2DC-7EA30A9A1568}" type="slidenum">
              <a:rPr kumimoji="1" lang="en-US" altLang="ja-JP" sz="1400" b="0" i="0" u="none" strike="noStrike" kern="1200" cap="none" spc="0" normalizeH="0" baseline="0" noProof="0">
                <a:ln>
                  <a:noFill/>
                </a:ln>
                <a:solidFill>
                  <a:srgbClr val="000000"/>
                </a:solidFill>
                <a:effectLst/>
                <a:uLnTx/>
                <a:uFillTx/>
                <a:latin typeface="HGPｺﾞｼｯｸE" panose="020B0900000000000000" pitchFamily="50" charset="-128"/>
                <a:ea typeface="HGPｺﾞｼｯｸE" panose="020B0900000000000000" pitchFamily="50" charset="-128"/>
                <a:cs typeface="+mn-cs"/>
              </a:rPr>
              <a:pPr marL="0" marR="0" lvl="0" indent="0" algn="r" defTabSz="914400" rtl="0" eaLnBrk="1" fontAlgn="base" latinLnBrk="0" hangingPunct="1">
                <a:lnSpc>
                  <a:spcPct val="100000"/>
                </a:lnSpc>
                <a:spcBef>
                  <a:spcPct val="0"/>
                </a:spcBef>
                <a:spcAft>
                  <a:spcPct val="0"/>
                </a:spcAft>
                <a:buClrTx/>
                <a:buSzTx/>
                <a:buFontTx/>
                <a:buNone/>
                <a:tabLst/>
                <a:defRPr/>
              </a:pPr>
              <a:t>42</a:t>
            </a:fld>
            <a:endParaRPr kumimoji="1" lang="en-US" altLang="ja-JP" sz="1400" b="0" i="0" u="none" strike="noStrike" kern="1200" cap="none" spc="0" normalizeH="0" baseline="0" noProof="0">
              <a:ln>
                <a:noFill/>
              </a:ln>
              <a:solidFill>
                <a:srgbClr val="000000"/>
              </a:solidFill>
              <a:effectLst/>
              <a:uLnTx/>
              <a:uFillTx/>
              <a:latin typeface="HGPｺﾞｼｯｸE" panose="020B0900000000000000" pitchFamily="50" charset="-128"/>
              <a:ea typeface="HGPｺﾞｼｯｸE" panose="020B0900000000000000" pitchFamily="50" charset="-128"/>
              <a:cs typeface="+mn-cs"/>
            </a:endParaRPr>
          </a:p>
        </p:txBody>
      </p:sp>
      <p:sp>
        <p:nvSpPr>
          <p:cNvPr id="6" name="Rectangle 27"/>
          <p:cNvSpPr txBox="1">
            <a:spLocks noChangeArrowheads="1"/>
          </p:cNvSpPr>
          <p:nvPr/>
        </p:nvSpPr>
        <p:spPr bwMode="auto">
          <a:xfrm>
            <a:off x="153988" y="77788"/>
            <a:ext cx="8810625" cy="503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cs typeface="+mj-cs"/>
              </a:defRPr>
            </a:lvl1pPr>
            <a:lvl2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2pPr>
            <a:lvl3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3pPr>
            <a:lvl4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4pPr>
            <a:lvl5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5pPr>
            <a:lvl6pPr marL="457200" algn="ctr" rtl="0" eaLnBrk="1" fontAlgn="base" hangingPunct="1">
              <a:spcBef>
                <a:spcPct val="0"/>
              </a:spcBef>
              <a:spcAft>
                <a:spcPct val="0"/>
              </a:spcAft>
              <a:defRPr kumimoji="1" sz="3600">
                <a:solidFill>
                  <a:schemeClr val="bg1"/>
                </a:solidFill>
                <a:latin typeface="Arial" charset="0"/>
                <a:ea typeface="ＭＳ Ｐゴシック" pitchFamily="50" charset="-128"/>
              </a:defRPr>
            </a:lvl6pPr>
            <a:lvl7pPr marL="914400" algn="ctr" rtl="0" eaLnBrk="1" fontAlgn="base" hangingPunct="1">
              <a:spcBef>
                <a:spcPct val="0"/>
              </a:spcBef>
              <a:spcAft>
                <a:spcPct val="0"/>
              </a:spcAft>
              <a:defRPr kumimoji="1" sz="3600">
                <a:solidFill>
                  <a:schemeClr val="bg1"/>
                </a:solidFill>
                <a:latin typeface="Arial" charset="0"/>
                <a:ea typeface="ＭＳ Ｐゴシック" pitchFamily="50" charset="-128"/>
              </a:defRPr>
            </a:lvl7pPr>
            <a:lvl8pPr marL="1371600" algn="ctr" rtl="0" eaLnBrk="1" fontAlgn="base" hangingPunct="1">
              <a:spcBef>
                <a:spcPct val="0"/>
              </a:spcBef>
              <a:spcAft>
                <a:spcPct val="0"/>
              </a:spcAft>
              <a:defRPr kumimoji="1" sz="3600">
                <a:solidFill>
                  <a:schemeClr val="bg1"/>
                </a:solidFill>
                <a:latin typeface="Arial" charset="0"/>
                <a:ea typeface="ＭＳ Ｐゴシック" pitchFamily="50" charset="-128"/>
              </a:defRPr>
            </a:lvl8pPr>
            <a:lvl9pPr marL="1828800" algn="ctr" rtl="0" eaLnBrk="1" fontAlgn="base" hangingPunct="1">
              <a:spcBef>
                <a:spcPct val="0"/>
              </a:spcBef>
              <a:spcAft>
                <a:spcPct val="0"/>
              </a:spcAft>
              <a:defRPr kumimoji="1" sz="3600">
                <a:solidFill>
                  <a:schemeClr val="bg1"/>
                </a:solidFill>
                <a:latin typeface="Arial" charset="0"/>
                <a:ea typeface="ＭＳ Ｐゴシック" pitchFamily="50"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1" lang="ja-JP" altLang="en-US" sz="3200" b="0" i="0" u="none" strike="noStrike" kern="0" cap="none" spc="0" normalizeH="0" baseline="0" noProof="0" dirty="0" smtClean="0">
                <a:ln>
                  <a:noFill/>
                </a:ln>
                <a:solidFill>
                  <a:srgbClr val="FFFFFF"/>
                </a:solidFill>
                <a:effectLst/>
                <a:uLnTx/>
                <a:uFillTx/>
                <a:latin typeface="HGPｺﾞｼｯｸE" pitchFamily="50" charset="-128"/>
                <a:ea typeface="HGPｺﾞｼｯｸE" pitchFamily="50" charset="-128"/>
                <a:cs typeface="+mj-cs"/>
              </a:rPr>
              <a:t>５－２．地図資産・</a:t>
            </a:r>
            <a:r>
              <a:rPr kumimoji="1" lang="en-US" altLang="ja-JP" sz="3200" b="0" i="0" u="none" strike="noStrike" kern="0" cap="none" spc="0" normalizeH="0" baseline="0" noProof="0" dirty="0" smtClean="0">
                <a:ln>
                  <a:noFill/>
                </a:ln>
                <a:solidFill>
                  <a:srgbClr val="FFFFFF"/>
                </a:solidFill>
                <a:effectLst/>
                <a:uLnTx/>
                <a:uFillTx/>
                <a:latin typeface="HGPｺﾞｼｯｸE" pitchFamily="50" charset="-128"/>
                <a:ea typeface="HGPｺﾞｼｯｸE" pitchFamily="50" charset="-128"/>
                <a:cs typeface="+mj-cs"/>
              </a:rPr>
              <a:t>GIS</a:t>
            </a:r>
            <a:r>
              <a:rPr lang="ja-JP" altLang="en-US" sz="3200" kern="0" dirty="0" smtClean="0">
                <a:solidFill>
                  <a:srgbClr val="FFFFFF"/>
                </a:solidFill>
              </a:rPr>
              <a:t>等にかかる</a:t>
            </a:r>
            <a:r>
              <a:rPr kumimoji="1" lang="ja-JP" altLang="en-US" sz="3200" b="0" i="0" u="none" strike="noStrike" kern="0" cap="none" spc="0" normalizeH="0" baseline="0" noProof="0" dirty="0" smtClean="0">
                <a:ln>
                  <a:noFill/>
                </a:ln>
                <a:solidFill>
                  <a:srgbClr val="FFFFFF"/>
                </a:solidFill>
                <a:effectLst/>
                <a:uLnTx/>
                <a:uFillTx/>
                <a:latin typeface="HGPｺﾞｼｯｸE" pitchFamily="50" charset="-128"/>
                <a:ea typeface="HGPｺﾞｼｯｸE" pitchFamily="50" charset="-128"/>
                <a:cs typeface="+mj-cs"/>
              </a:rPr>
              <a:t>調査結果</a:t>
            </a:r>
          </a:p>
        </p:txBody>
      </p:sp>
      <p:graphicFrame>
        <p:nvGraphicFramePr>
          <p:cNvPr id="10" name="表 9"/>
          <p:cNvGraphicFramePr>
            <a:graphicFrameLocks noGrp="1"/>
          </p:cNvGraphicFramePr>
          <p:nvPr>
            <p:extLst>
              <p:ext uri="{D42A27DB-BD31-4B8C-83A1-F6EECF244321}">
                <p14:modId xmlns:p14="http://schemas.microsoft.com/office/powerpoint/2010/main" val="3241504586"/>
              </p:ext>
            </p:extLst>
          </p:nvPr>
        </p:nvGraphicFramePr>
        <p:xfrm>
          <a:off x="395536" y="1628800"/>
          <a:ext cx="4968552" cy="1368152"/>
        </p:xfrm>
        <a:graphic>
          <a:graphicData uri="http://schemas.openxmlformats.org/drawingml/2006/table">
            <a:tbl>
              <a:tblPr firstRow="1" firstCol="1" bandRow="1">
                <a:tableStyleId>{5C22544A-7EE6-4342-B048-85BDC9FD1C3A}</a:tableStyleId>
              </a:tblPr>
              <a:tblGrid>
                <a:gridCol w="2880320">
                  <a:extLst>
                    <a:ext uri="{9D8B030D-6E8A-4147-A177-3AD203B41FA5}">
                      <a16:colId xmlns:a16="http://schemas.microsoft.com/office/drawing/2014/main" val="20000"/>
                    </a:ext>
                  </a:extLst>
                </a:gridCol>
                <a:gridCol w="1152128">
                  <a:extLst>
                    <a:ext uri="{9D8B030D-6E8A-4147-A177-3AD203B41FA5}">
                      <a16:colId xmlns:a16="http://schemas.microsoft.com/office/drawing/2014/main" val="20001"/>
                    </a:ext>
                  </a:extLst>
                </a:gridCol>
                <a:gridCol w="936104">
                  <a:extLst>
                    <a:ext uri="{9D8B030D-6E8A-4147-A177-3AD203B41FA5}">
                      <a16:colId xmlns:a16="http://schemas.microsoft.com/office/drawing/2014/main" val="20002"/>
                    </a:ext>
                  </a:extLst>
                </a:gridCol>
              </a:tblGrid>
              <a:tr h="193928">
                <a:tc>
                  <a:txBody>
                    <a:bodyPr/>
                    <a:lstStyle/>
                    <a:p>
                      <a:pPr algn="ctr">
                        <a:spcAft>
                          <a:spcPts val="0"/>
                        </a:spcAft>
                      </a:pPr>
                      <a:r>
                        <a:rPr lang="ja-JP" sz="1200" b="0" kern="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選択項目</a:t>
                      </a:r>
                      <a:endParaRPr lang="ja-JP" sz="12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62867" marR="62867" marT="0" marB="0" anchor="b"/>
                </a:tc>
                <a:tc>
                  <a:txBody>
                    <a:bodyPr/>
                    <a:lstStyle/>
                    <a:p>
                      <a:pPr algn="ctr">
                        <a:spcAft>
                          <a:spcPts val="0"/>
                        </a:spcAft>
                      </a:pPr>
                      <a:r>
                        <a:rPr lang="ja-JP" sz="1200" b="0" kern="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回答数</a:t>
                      </a:r>
                      <a:endParaRPr lang="ja-JP" sz="12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62867" marR="62867" marT="0" marB="0" anchor="b"/>
                </a:tc>
                <a:tc>
                  <a:txBody>
                    <a:bodyPr/>
                    <a:lstStyle/>
                    <a:p>
                      <a:pPr algn="ctr">
                        <a:spcAft>
                          <a:spcPts val="0"/>
                        </a:spcAft>
                      </a:pPr>
                      <a:r>
                        <a:rPr lang="ja-JP" sz="1200" b="0" kern="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構成比</a:t>
                      </a:r>
                      <a:endParaRPr lang="ja-JP" sz="12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62867" marR="62867" marT="0" marB="0" anchor="b"/>
                </a:tc>
                <a:extLst>
                  <a:ext uri="{0D108BD9-81ED-4DB2-BD59-A6C34878D82A}">
                    <a16:rowId xmlns:a16="http://schemas.microsoft.com/office/drawing/2014/main" val="10000"/>
                  </a:ext>
                </a:extLst>
              </a:tr>
              <a:tr h="293556">
                <a:tc>
                  <a:txBody>
                    <a:bodyPr/>
                    <a:lstStyle/>
                    <a:p>
                      <a:pPr algn="l" fontAlgn="ctr"/>
                      <a:r>
                        <a:rPr kumimoji="1" lang="ja-JP" altLang="en-US" sz="1200" b="0" kern="100" dirty="0" smtClean="0">
                          <a:solidFill>
                            <a:schemeClr val="dk1"/>
                          </a:solidFill>
                          <a:effectLst/>
                          <a:latin typeface="Meiryo UI" panose="020B0604030504040204" pitchFamily="50" charset="-128"/>
                          <a:ea typeface="Meiryo UI" panose="020B0604030504040204" pitchFamily="50" charset="-128"/>
                          <a:cs typeface="Meiryo UI" panose="020B0604030504040204" pitchFamily="50" charset="-128"/>
                        </a:rPr>
                        <a:t>個人情報を含む</a:t>
                      </a:r>
                      <a:endParaRPr kumimoji="1" lang="ja-JP" altLang="en-US" sz="1200" b="0" kern="100" dirty="0">
                        <a:solidFill>
                          <a:schemeClr val="dk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525" marR="9525" marT="9525" marB="0" anchor="ctr"/>
                </a:tc>
                <a:tc>
                  <a:txBody>
                    <a:bodyPr/>
                    <a:lstStyle/>
                    <a:p>
                      <a:pPr algn="r">
                        <a:spcBef>
                          <a:spcPts val="300"/>
                        </a:spcBef>
                        <a:spcAft>
                          <a:spcPts val="300"/>
                        </a:spcAft>
                      </a:pPr>
                      <a:r>
                        <a:rPr lang="en-US" altLang="ja-JP" sz="1200" kern="100" dirty="0" smtClean="0">
                          <a:effectLst/>
                          <a:latin typeface="Meiryo UI" panose="020B0604030504040204" pitchFamily="50" charset="-128"/>
                          <a:ea typeface="Meiryo UI" panose="020B0604030504040204" pitchFamily="50" charset="-128"/>
                          <a:cs typeface="Meiryo UI" panose="020B0604030504040204" pitchFamily="50" charset="-128"/>
                        </a:rPr>
                        <a:t>17</a:t>
                      </a:r>
                      <a:endParaRPr lang="ja-JP" sz="1200" kern="100" dirty="0">
                        <a:effectLst/>
                        <a:latin typeface="Meiryo UI" panose="020B0604030504040204" pitchFamily="50" charset="-128"/>
                        <a:ea typeface="Meiryo UI" panose="020B0604030504040204" pitchFamily="50" charset="-128"/>
                        <a:cs typeface="Meiryo UI" panose="020B0604030504040204" pitchFamily="50" charset="-128"/>
                      </a:endParaRPr>
                    </a:p>
                  </a:txBody>
                  <a:tcPr marL="62865" marR="62865" marT="0" marB="0" anchor="b"/>
                </a:tc>
                <a:tc>
                  <a:txBody>
                    <a:bodyPr/>
                    <a:lstStyle/>
                    <a:p>
                      <a:pPr algn="r" fontAlgn="ctr"/>
                      <a:r>
                        <a:rPr kumimoji="1" lang="en-US" altLang="ja-JP" sz="1200" kern="100" dirty="0" smtClean="0">
                          <a:solidFill>
                            <a:schemeClr val="dk1"/>
                          </a:solidFill>
                          <a:effectLst/>
                          <a:latin typeface="Meiryo UI" panose="020B0604030504040204" pitchFamily="50" charset="-128"/>
                          <a:ea typeface="Meiryo UI" panose="020B0604030504040204" pitchFamily="50" charset="-128"/>
                          <a:cs typeface="Meiryo UI" panose="020B0604030504040204" pitchFamily="50" charset="-128"/>
                        </a:rPr>
                        <a:t>60.7%</a:t>
                      </a:r>
                      <a:endParaRPr kumimoji="1" lang="en-US" altLang="ja-JP" sz="1200" kern="100" dirty="0">
                        <a:solidFill>
                          <a:schemeClr val="dk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525" marR="9525" marT="9525" marB="0" anchor="ctr"/>
                </a:tc>
                <a:extLst>
                  <a:ext uri="{0D108BD9-81ED-4DB2-BD59-A6C34878D82A}">
                    <a16:rowId xmlns:a16="http://schemas.microsoft.com/office/drawing/2014/main" val="10001"/>
                  </a:ext>
                </a:extLst>
              </a:tr>
              <a:tr h="293556">
                <a:tc>
                  <a:txBody>
                    <a:bodyPr/>
                    <a:lstStyle/>
                    <a:p>
                      <a:pPr algn="l" fontAlgn="ctr"/>
                      <a:r>
                        <a:rPr kumimoji="1" lang="ja-JP" altLang="en-US" sz="1200" b="0" kern="100" dirty="0" smtClean="0">
                          <a:solidFill>
                            <a:schemeClr val="dk1"/>
                          </a:solidFill>
                          <a:effectLst/>
                          <a:latin typeface="Meiryo UI" panose="020B0604030504040204" pitchFamily="50" charset="-128"/>
                          <a:ea typeface="Meiryo UI" panose="020B0604030504040204" pitchFamily="50" charset="-128"/>
                          <a:cs typeface="Meiryo UI" panose="020B0604030504040204" pitchFamily="50" charset="-128"/>
                        </a:rPr>
                        <a:t>個人情報を含まない</a:t>
                      </a:r>
                      <a:endParaRPr kumimoji="1" lang="ja-JP" altLang="en-US" sz="1200" b="0" kern="100" dirty="0">
                        <a:solidFill>
                          <a:schemeClr val="dk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525" marR="9525" marT="9525" marB="0" anchor="ctr"/>
                </a:tc>
                <a:tc>
                  <a:txBody>
                    <a:bodyPr/>
                    <a:lstStyle/>
                    <a:p>
                      <a:pPr algn="r">
                        <a:spcBef>
                          <a:spcPts val="300"/>
                        </a:spcBef>
                        <a:spcAft>
                          <a:spcPts val="300"/>
                        </a:spcAft>
                      </a:pPr>
                      <a:r>
                        <a:rPr lang="en-US" altLang="ja-JP" sz="1200" kern="100" dirty="0" smtClean="0">
                          <a:effectLst/>
                          <a:latin typeface="Meiryo UI" panose="020B0604030504040204" pitchFamily="50" charset="-128"/>
                          <a:ea typeface="Meiryo UI" panose="020B0604030504040204" pitchFamily="50" charset="-128"/>
                          <a:cs typeface="Meiryo UI" panose="020B0604030504040204" pitchFamily="50" charset="-128"/>
                        </a:rPr>
                        <a:t>9</a:t>
                      </a:r>
                      <a:endParaRPr lang="ja-JP" sz="1200" kern="100" dirty="0">
                        <a:effectLst/>
                        <a:latin typeface="Meiryo UI" panose="020B0604030504040204" pitchFamily="50" charset="-128"/>
                        <a:ea typeface="Meiryo UI" panose="020B0604030504040204" pitchFamily="50" charset="-128"/>
                        <a:cs typeface="Meiryo UI" panose="020B0604030504040204" pitchFamily="50" charset="-128"/>
                      </a:endParaRPr>
                    </a:p>
                  </a:txBody>
                  <a:tcPr marL="62865" marR="62865" marT="0" marB="0" anchor="b"/>
                </a:tc>
                <a:tc>
                  <a:txBody>
                    <a:bodyPr/>
                    <a:lstStyle/>
                    <a:p>
                      <a:pPr algn="r" fontAlgn="ctr"/>
                      <a:r>
                        <a:rPr kumimoji="1" lang="en-US" altLang="ja-JP" sz="1200" kern="100" dirty="0" smtClean="0">
                          <a:solidFill>
                            <a:schemeClr val="dk1"/>
                          </a:solidFill>
                          <a:effectLst/>
                          <a:latin typeface="Meiryo UI" panose="020B0604030504040204" pitchFamily="50" charset="-128"/>
                          <a:ea typeface="Meiryo UI" panose="020B0604030504040204" pitchFamily="50" charset="-128"/>
                          <a:cs typeface="Meiryo UI" panose="020B0604030504040204" pitchFamily="50" charset="-128"/>
                        </a:rPr>
                        <a:t>32.1%</a:t>
                      </a:r>
                      <a:endParaRPr kumimoji="1" lang="en-US" altLang="ja-JP" sz="1200" kern="100" dirty="0">
                        <a:solidFill>
                          <a:schemeClr val="dk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525" marR="9525" marT="9525" marB="0" anchor="ctr"/>
                </a:tc>
                <a:extLst>
                  <a:ext uri="{0D108BD9-81ED-4DB2-BD59-A6C34878D82A}">
                    <a16:rowId xmlns:a16="http://schemas.microsoft.com/office/drawing/2014/main" val="10002"/>
                  </a:ext>
                </a:extLst>
              </a:tr>
              <a:tr h="293556">
                <a:tc>
                  <a:txBody>
                    <a:bodyPr/>
                    <a:lstStyle/>
                    <a:p>
                      <a:pPr algn="l" fontAlgn="ctr"/>
                      <a:r>
                        <a:rPr kumimoji="1" lang="ja-JP" altLang="en-US" sz="1200" b="0" kern="100" dirty="0" smtClean="0">
                          <a:solidFill>
                            <a:schemeClr val="dk1"/>
                          </a:solidFill>
                          <a:effectLst/>
                          <a:latin typeface="Meiryo UI" panose="020B0604030504040204" pitchFamily="50" charset="-128"/>
                          <a:ea typeface="Meiryo UI" panose="020B0604030504040204" pitchFamily="50" charset="-128"/>
                          <a:cs typeface="Meiryo UI" panose="020B0604030504040204" pitchFamily="50" charset="-128"/>
                        </a:rPr>
                        <a:t>回答無し</a:t>
                      </a:r>
                      <a:endParaRPr kumimoji="1" lang="ja-JP" altLang="en-US" sz="1200" b="0" kern="100" dirty="0">
                        <a:solidFill>
                          <a:schemeClr val="dk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525" marR="9525" marT="9525" marB="0" anchor="ctr"/>
                </a:tc>
                <a:tc>
                  <a:txBody>
                    <a:bodyPr/>
                    <a:lstStyle/>
                    <a:p>
                      <a:pPr algn="r">
                        <a:spcBef>
                          <a:spcPts val="300"/>
                        </a:spcBef>
                        <a:spcAft>
                          <a:spcPts val="300"/>
                        </a:spcAft>
                      </a:pPr>
                      <a:r>
                        <a:rPr lang="en-US" altLang="ja-JP" sz="1200" kern="100" dirty="0" smtClean="0">
                          <a:effectLst/>
                          <a:latin typeface="Meiryo UI" panose="020B0604030504040204" pitchFamily="50" charset="-128"/>
                          <a:ea typeface="Meiryo UI" panose="020B0604030504040204" pitchFamily="50" charset="-128"/>
                          <a:cs typeface="Meiryo UI" panose="020B0604030504040204" pitchFamily="50" charset="-128"/>
                        </a:rPr>
                        <a:t>2</a:t>
                      </a:r>
                      <a:endParaRPr lang="ja-JP" sz="1200" kern="100" dirty="0">
                        <a:effectLst/>
                        <a:latin typeface="Meiryo UI" panose="020B0604030504040204" pitchFamily="50" charset="-128"/>
                        <a:ea typeface="Meiryo UI" panose="020B0604030504040204" pitchFamily="50" charset="-128"/>
                        <a:cs typeface="Meiryo UI" panose="020B0604030504040204" pitchFamily="50" charset="-128"/>
                      </a:endParaRPr>
                    </a:p>
                  </a:txBody>
                  <a:tcPr marL="62865" marR="62865" marT="0" marB="0" anchor="b"/>
                </a:tc>
                <a:tc>
                  <a:txBody>
                    <a:bodyPr/>
                    <a:lstStyle/>
                    <a:p>
                      <a:pPr algn="r" fontAlgn="ctr"/>
                      <a:r>
                        <a:rPr kumimoji="1" lang="en-US" altLang="ja-JP" sz="1200" kern="100" dirty="0" smtClean="0">
                          <a:solidFill>
                            <a:schemeClr val="dk1"/>
                          </a:solidFill>
                          <a:effectLst/>
                          <a:latin typeface="Meiryo UI" panose="020B0604030504040204" pitchFamily="50" charset="-128"/>
                          <a:ea typeface="Meiryo UI" panose="020B0604030504040204" pitchFamily="50" charset="-128"/>
                          <a:cs typeface="Meiryo UI" panose="020B0604030504040204" pitchFamily="50" charset="-128"/>
                        </a:rPr>
                        <a:t>7.1%</a:t>
                      </a:r>
                      <a:endParaRPr kumimoji="1" lang="en-US" altLang="ja-JP" sz="1200" kern="100" dirty="0">
                        <a:solidFill>
                          <a:schemeClr val="dk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525" marR="9525" marT="9525" marB="0" anchor="ctr"/>
                </a:tc>
                <a:extLst>
                  <a:ext uri="{0D108BD9-81ED-4DB2-BD59-A6C34878D82A}">
                    <a16:rowId xmlns:a16="http://schemas.microsoft.com/office/drawing/2014/main" val="10003"/>
                  </a:ext>
                </a:extLst>
              </a:tr>
              <a:tr h="293556">
                <a:tc>
                  <a:txBody>
                    <a:bodyPr/>
                    <a:lstStyle/>
                    <a:p>
                      <a:pPr algn="ctr">
                        <a:spcAft>
                          <a:spcPts val="0"/>
                        </a:spcAft>
                      </a:pPr>
                      <a:r>
                        <a:rPr lang="ja-JP" sz="1200" b="0" kern="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合計</a:t>
                      </a:r>
                      <a:endParaRPr lang="ja-JP" sz="12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62867" marR="62867" marT="0" marB="0" anchor="b"/>
                </a:tc>
                <a:tc>
                  <a:txBody>
                    <a:bodyPr/>
                    <a:lstStyle/>
                    <a:p>
                      <a:pPr algn="r">
                        <a:spcBef>
                          <a:spcPts val="300"/>
                        </a:spcBef>
                        <a:spcAft>
                          <a:spcPts val="300"/>
                        </a:spcAft>
                      </a:pPr>
                      <a:r>
                        <a:rPr lang="en-US" altLang="ja-JP" sz="1200" kern="100" dirty="0" smtClean="0">
                          <a:effectLst/>
                          <a:latin typeface="Meiryo UI" panose="020B0604030504040204" pitchFamily="50" charset="-128"/>
                          <a:ea typeface="Meiryo UI" panose="020B0604030504040204" pitchFamily="50" charset="-128"/>
                          <a:cs typeface="Meiryo UI" panose="020B0604030504040204" pitchFamily="50" charset="-128"/>
                        </a:rPr>
                        <a:t>28</a:t>
                      </a:r>
                      <a:endParaRPr lang="ja-JP" sz="1200" kern="100" dirty="0">
                        <a:effectLst/>
                        <a:latin typeface="Meiryo UI" panose="020B0604030504040204" pitchFamily="50" charset="-128"/>
                        <a:ea typeface="Meiryo UI" panose="020B0604030504040204" pitchFamily="50" charset="-128"/>
                        <a:cs typeface="Meiryo UI" panose="020B0604030504040204" pitchFamily="50" charset="-128"/>
                      </a:endParaRPr>
                    </a:p>
                  </a:txBody>
                  <a:tcPr marL="62865" marR="62865" marT="0" marB="0" anchor="b"/>
                </a:tc>
                <a:tc>
                  <a:txBody>
                    <a:bodyPr/>
                    <a:lstStyle/>
                    <a:p>
                      <a:pPr algn="r">
                        <a:spcBef>
                          <a:spcPts val="300"/>
                        </a:spcBef>
                        <a:spcAft>
                          <a:spcPts val="300"/>
                        </a:spcAft>
                      </a:pPr>
                      <a:r>
                        <a:rPr lang="en-US" sz="1200" kern="0"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100.0%</a:t>
                      </a:r>
                      <a:endParaRPr lang="ja-JP" sz="1200" kern="100" dirty="0">
                        <a:effectLst/>
                        <a:latin typeface="Meiryo UI" panose="020B0604030504040204" pitchFamily="50" charset="-128"/>
                        <a:ea typeface="Meiryo UI" panose="020B0604030504040204" pitchFamily="50" charset="-128"/>
                        <a:cs typeface="Meiryo UI" panose="020B0604030504040204" pitchFamily="50" charset="-128"/>
                      </a:endParaRPr>
                    </a:p>
                  </a:txBody>
                  <a:tcPr marL="62865" marR="62865" marT="0" marB="0" anchor="b"/>
                </a:tc>
                <a:extLst>
                  <a:ext uri="{0D108BD9-81ED-4DB2-BD59-A6C34878D82A}">
                    <a16:rowId xmlns:a16="http://schemas.microsoft.com/office/drawing/2014/main" val="10004"/>
                  </a:ext>
                </a:extLst>
              </a:tr>
            </a:tbl>
          </a:graphicData>
        </a:graphic>
      </p:graphicFrame>
      <p:sp>
        <p:nvSpPr>
          <p:cNvPr id="12" name="角丸四角形 3"/>
          <p:cNvSpPr>
            <a:spLocks noChangeArrowheads="1"/>
          </p:cNvSpPr>
          <p:nvPr/>
        </p:nvSpPr>
        <p:spPr bwMode="auto">
          <a:xfrm>
            <a:off x="395536" y="836712"/>
            <a:ext cx="8177982" cy="646986"/>
          </a:xfrm>
          <a:prstGeom prst="roundRect">
            <a:avLst>
              <a:gd name="adj" fmla="val 16667"/>
            </a:avLst>
          </a:prstGeom>
          <a:solidFill>
            <a:schemeClr val="accent1"/>
          </a:solidFill>
          <a:ln>
            <a:noFill/>
          </a:ln>
          <a:extLst>
            <a:ext uri="{91240B29-F687-4F45-9708-019B960494DF}">
              <a14:hiddenLine xmlns:a14="http://schemas.microsoft.com/office/drawing/2010/main" w="28575" algn="ctr">
                <a:solidFill>
                  <a:srgbClr val="000000"/>
                </a:solidFill>
                <a:round/>
                <a:headEnd/>
                <a:tailEnd/>
              </a14:hiddenLine>
            </a:ext>
          </a:extLst>
        </p:spPr>
        <p:txBody>
          <a:bodyPr wrap="square">
            <a:spAutoFit/>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eaLnBrk="1" hangingPunct="1">
              <a:spcBef>
                <a:spcPct val="0"/>
              </a:spcBef>
              <a:buClrTx/>
              <a:buFontTx/>
              <a:buNone/>
            </a:pPr>
            <a:r>
              <a:rPr lang="ja-JP" altLang="en-US" sz="1600" b="1" dirty="0" smtClean="0">
                <a:solidFill>
                  <a:srgbClr val="000000"/>
                </a:solidFill>
                <a:latin typeface="Meiryo UI" pitchFamily="50" charset="-128"/>
                <a:ea typeface="Meiryo UI" pitchFamily="50" charset="-128"/>
                <a:cs typeface="Meiryo UI" pitchFamily="50" charset="-128"/>
              </a:rPr>
              <a:t>様式３</a:t>
            </a:r>
            <a:r>
              <a:rPr lang="ja-JP" altLang="en-US" sz="1600" b="1" dirty="0">
                <a:solidFill>
                  <a:srgbClr val="000000"/>
                </a:solidFill>
                <a:latin typeface="Meiryo UI" pitchFamily="50" charset="-128"/>
                <a:ea typeface="Meiryo UI" pitchFamily="50" charset="-128"/>
                <a:cs typeface="Meiryo UI" pitchFamily="50" charset="-128"/>
              </a:rPr>
              <a:t>　</a:t>
            </a:r>
            <a:r>
              <a:rPr lang="ja-JP" altLang="en-US" sz="1600" b="1" dirty="0" smtClean="0">
                <a:solidFill>
                  <a:srgbClr val="000000"/>
                </a:solidFill>
                <a:latin typeface="Meiryo UI" pitchFamily="50" charset="-128"/>
                <a:ea typeface="Meiryo UI" pitchFamily="50" charset="-128"/>
                <a:cs typeface="Meiryo UI" pitchFamily="50" charset="-128"/>
              </a:rPr>
              <a:t>自治体セキュリティ強化対策に関する調査</a:t>
            </a:r>
            <a:endParaRPr lang="en-US" altLang="ja-JP" sz="1600" b="1" dirty="0">
              <a:solidFill>
                <a:srgbClr val="000000"/>
              </a:solidFill>
              <a:latin typeface="Meiryo UI" pitchFamily="50" charset="-128"/>
              <a:ea typeface="Meiryo UI" pitchFamily="50" charset="-128"/>
              <a:cs typeface="Meiryo UI" pitchFamily="50" charset="-128"/>
            </a:endParaRPr>
          </a:p>
          <a:p>
            <a:pPr eaLnBrk="1" hangingPunct="1">
              <a:spcBef>
                <a:spcPct val="0"/>
              </a:spcBef>
              <a:buClrTx/>
              <a:buFontTx/>
              <a:buNone/>
            </a:pPr>
            <a:r>
              <a:rPr lang="en-US" altLang="ja-JP" sz="1600" dirty="0" smtClean="0">
                <a:solidFill>
                  <a:srgbClr val="000000"/>
                </a:solidFill>
                <a:latin typeface="Meiryo UI" pitchFamily="50" charset="-128"/>
                <a:ea typeface="Meiryo UI" pitchFamily="50" charset="-128"/>
                <a:cs typeface="Meiryo UI" pitchFamily="50" charset="-128"/>
              </a:rPr>
              <a:t>[</a:t>
            </a:r>
            <a:r>
              <a:rPr lang="ja-JP" altLang="en-US" sz="1600" dirty="0" smtClean="0">
                <a:solidFill>
                  <a:srgbClr val="000000"/>
                </a:solidFill>
                <a:latin typeface="Meiryo UI" pitchFamily="50" charset="-128"/>
                <a:ea typeface="Meiryo UI" pitchFamily="50" charset="-128"/>
                <a:cs typeface="Meiryo UI" pitchFamily="50" charset="-128"/>
              </a:rPr>
              <a:t>設問２</a:t>
            </a:r>
            <a:r>
              <a:rPr lang="en-US" altLang="ja-JP" sz="1600" dirty="0" smtClean="0">
                <a:solidFill>
                  <a:srgbClr val="000000"/>
                </a:solidFill>
                <a:latin typeface="Meiryo UI" pitchFamily="50" charset="-128"/>
                <a:ea typeface="Meiryo UI" pitchFamily="50" charset="-128"/>
                <a:cs typeface="Meiryo UI" pitchFamily="50" charset="-128"/>
              </a:rPr>
              <a:t>]</a:t>
            </a:r>
            <a:r>
              <a:rPr lang="ja-JP" altLang="en-US" sz="1600" dirty="0">
                <a:solidFill>
                  <a:srgbClr val="000000"/>
                </a:solidFill>
                <a:latin typeface="Meiryo UI" pitchFamily="50" charset="-128"/>
                <a:ea typeface="Meiryo UI" pitchFamily="50" charset="-128"/>
                <a:cs typeface="Meiryo UI" pitchFamily="50" charset="-128"/>
              </a:rPr>
              <a:t>　貴市町が保有している地理空間情報、および</a:t>
            </a:r>
            <a:r>
              <a:rPr lang="en-US" altLang="ja-JP" sz="1600" dirty="0">
                <a:solidFill>
                  <a:srgbClr val="000000"/>
                </a:solidFill>
                <a:latin typeface="Meiryo UI" pitchFamily="50" charset="-128"/>
                <a:ea typeface="Meiryo UI" pitchFamily="50" charset="-128"/>
                <a:cs typeface="Meiryo UI" pitchFamily="50" charset="-128"/>
              </a:rPr>
              <a:t>GIS</a:t>
            </a:r>
            <a:r>
              <a:rPr lang="ja-JP" altLang="en-US" sz="1600" dirty="0" smtClean="0">
                <a:solidFill>
                  <a:srgbClr val="000000"/>
                </a:solidFill>
                <a:latin typeface="Meiryo UI" pitchFamily="50" charset="-128"/>
                <a:ea typeface="Meiryo UI" pitchFamily="50" charset="-128"/>
                <a:cs typeface="Meiryo UI" pitchFamily="50" charset="-128"/>
              </a:rPr>
              <a:t>には、個人</a:t>
            </a:r>
            <a:r>
              <a:rPr lang="ja-JP" altLang="en-US" sz="1600" dirty="0">
                <a:solidFill>
                  <a:srgbClr val="000000"/>
                </a:solidFill>
                <a:latin typeface="Meiryo UI" pitchFamily="50" charset="-128"/>
                <a:ea typeface="Meiryo UI" pitchFamily="50" charset="-128"/>
                <a:cs typeface="Meiryo UI" pitchFamily="50" charset="-128"/>
              </a:rPr>
              <a:t>情報を含みますか。</a:t>
            </a:r>
            <a:endParaRPr lang="en-US" altLang="ja-JP" sz="1600" dirty="0">
              <a:solidFill>
                <a:srgbClr val="000000"/>
              </a:solidFill>
              <a:latin typeface="Meiryo UI" pitchFamily="50" charset="-128"/>
              <a:ea typeface="Meiryo UI" pitchFamily="50" charset="-128"/>
              <a:cs typeface="Meiryo UI" pitchFamily="50" charset="-128"/>
            </a:endParaRPr>
          </a:p>
        </p:txBody>
      </p:sp>
      <p:graphicFrame>
        <p:nvGraphicFramePr>
          <p:cNvPr id="13" name="表 12"/>
          <p:cNvGraphicFramePr>
            <a:graphicFrameLocks noGrp="1"/>
          </p:cNvGraphicFramePr>
          <p:nvPr>
            <p:extLst>
              <p:ext uri="{D42A27DB-BD31-4B8C-83A1-F6EECF244321}">
                <p14:modId xmlns:p14="http://schemas.microsoft.com/office/powerpoint/2010/main" val="4035774536"/>
              </p:ext>
            </p:extLst>
          </p:nvPr>
        </p:nvGraphicFramePr>
        <p:xfrm>
          <a:off x="395536" y="3154504"/>
          <a:ext cx="7848872" cy="3442848"/>
        </p:xfrm>
        <a:graphic>
          <a:graphicData uri="http://schemas.openxmlformats.org/drawingml/2006/table">
            <a:tbl>
              <a:tblPr firstRow="1" firstCol="1" bandRow="1">
                <a:tableStyleId>{5C22544A-7EE6-4342-B048-85BDC9FD1C3A}</a:tableStyleId>
              </a:tblPr>
              <a:tblGrid>
                <a:gridCol w="939690">
                  <a:extLst>
                    <a:ext uri="{9D8B030D-6E8A-4147-A177-3AD203B41FA5}">
                      <a16:colId xmlns:a16="http://schemas.microsoft.com/office/drawing/2014/main" val="20000"/>
                    </a:ext>
                  </a:extLst>
                </a:gridCol>
                <a:gridCol w="845479">
                  <a:extLst>
                    <a:ext uri="{9D8B030D-6E8A-4147-A177-3AD203B41FA5}">
                      <a16:colId xmlns:a16="http://schemas.microsoft.com/office/drawing/2014/main" val="20001"/>
                    </a:ext>
                  </a:extLst>
                </a:gridCol>
                <a:gridCol w="6063703">
                  <a:extLst>
                    <a:ext uri="{9D8B030D-6E8A-4147-A177-3AD203B41FA5}">
                      <a16:colId xmlns:a16="http://schemas.microsoft.com/office/drawing/2014/main" val="20002"/>
                    </a:ext>
                  </a:extLst>
                </a:gridCol>
              </a:tblGrid>
              <a:tr h="260149">
                <a:tc>
                  <a:txBody>
                    <a:bodyPr/>
                    <a:lstStyle/>
                    <a:p>
                      <a:pPr algn="ctr">
                        <a:spcAft>
                          <a:spcPts val="0"/>
                        </a:spcAft>
                      </a:pPr>
                      <a:r>
                        <a:rPr lang="ja-JP" altLang="en-US" sz="1000" b="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市町名</a:t>
                      </a:r>
                      <a:endParaRPr lang="ja-JP" sz="10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37" marR="91437" marT="45713" marB="45713"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solidFill>
                      <a:schemeClr val="accent5"/>
                    </a:solidFill>
                  </a:tcPr>
                </a:tc>
                <a:tc>
                  <a:txBody>
                    <a:bodyPr/>
                    <a:lstStyle/>
                    <a:p>
                      <a:pPr algn="ctr">
                        <a:spcAft>
                          <a:spcPts val="0"/>
                        </a:spcAft>
                      </a:pPr>
                      <a:r>
                        <a:rPr lang="ja-JP" altLang="en-US" sz="1000" b="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回答</a:t>
                      </a:r>
                      <a:endParaRPr lang="ja-JP" sz="10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37" marR="91437" marT="45713" marB="45713"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solidFill>
                      <a:schemeClr val="accent5"/>
                    </a:solidFill>
                  </a:tcPr>
                </a:tc>
                <a:tc>
                  <a:txBody>
                    <a:bodyPr/>
                    <a:lstStyle/>
                    <a:p>
                      <a:pPr algn="ctr">
                        <a:spcAft>
                          <a:spcPts val="0"/>
                        </a:spcAft>
                      </a:pPr>
                      <a:r>
                        <a:rPr lang="ja-JP" altLang="en-US" sz="1000" b="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対策等</a:t>
                      </a:r>
                      <a:endParaRPr lang="ja-JP" sz="10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37" marR="91437" marT="45713" marB="45713"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solidFill>
                      <a:schemeClr val="accent5"/>
                    </a:solidFill>
                  </a:tcPr>
                </a:tc>
                <a:extLst>
                  <a:ext uri="{0D108BD9-81ED-4DB2-BD59-A6C34878D82A}">
                    <a16:rowId xmlns:a16="http://schemas.microsoft.com/office/drawing/2014/main" val="10000"/>
                  </a:ext>
                </a:extLst>
              </a:tr>
              <a:tr h="351320">
                <a:tc>
                  <a:txBody>
                    <a:bodyPr/>
                    <a:lstStyle/>
                    <a:p>
                      <a:pPr algn="ctr" fontAlgn="ctr"/>
                      <a:r>
                        <a:rPr kumimoji="1" lang="ja-JP" altLang="en-US" sz="10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津市</a:t>
                      </a:r>
                    </a:p>
                  </a:txBody>
                  <a:tcPr marL="9525" marR="9525" marT="9525" marB="0"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rowSpan="11">
                  <a:txBody>
                    <a:bodyPr/>
                    <a:lstStyle/>
                    <a:p>
                      <a:pPr algn="ctr" fontAlgn="ctr"/>
                      <a:r>
                        <a:rPr kumimoji="1" lang="ja-JP" altLang="en-US" sz="1000" b="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含む</a:t>
                      </a:r>
                      <a:endParaRPr kumimoji="1" lang="ja-JP" altLang="en-US" sz="10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525" marR="9525" marT="9525" marB="0"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kumimoji="1" lang="ja-JP" altLang="en-US" sz="10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インターネットと物理的に分離した環境で運用している。（資産税課）</a:t>
                      </a:r>
                      <a:br>
                        <a:rPr kumimoji="1" lang="ja-JP" altLang="en-US" sz="10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br>
                      <a:r>
                        <a:rPr kumimoji="1" lang="ja-JP" altLang="en-US" sz="10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ログイン時にパスワードをかけている。スタンドアロンで運用している。（工務課）</a:t>
                      </a:r>
                    </a:p>
                  </a:txBody>
                  <a:tcPr marL="9525" marR="9525" marT="9525" marB="0"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1"/>
                  </a:ext>
                </a:extLst>
              </a:tr>
              <a:tr h="256135">
                <a:tc>
                  <a:txBody>
                    <a:bodyPr/>
                    <a:lstStyle/>
                    <a:p>
                      <a:pPr algn="ctr" fontAlgn="ctr"/>
                      <a:r>
                        <a:rPr kumimoji="1" lang="ja-JP" altLang="en-US" sz="1000" b="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四日市市</a:t>
                      </a:r>
                      <a:endParaRPr kumimoji="1" lang="ja-JP" altLang="en-US" sz="10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525" marR="9525" marT="9525" marB="0"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vMerge="1">
                  <a:txBody>
                    <a:bodyPr/>
                    <a:lstStyle/>
                    <a:p>
                      <a:pPr algn="ctr" fontAlgn="ctr"/>
                      <a:endParaRPr kumimoji="1" lang="ja-JP" altLang="en-US" sz="11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525" marR="9525" marT="9525" marB="0"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kumimoji="1" lang="ja-JP" altLang="en-US" sz="1000" b="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権限設定で閲覧できる職員を制限している。</a:t>
                      </a:r>
                      <a:r>
                        <a:rPr kumimoji="1" lang="en-US" altLang="ja-JP" sz="1000" b="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LGWAN</a:t>
                      </a:r>
                      <a:r>
                        <a:rPr kumimoji="1" lang="ja-JP" altLang="en-US" sz="1000" b="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環境で運用している。</a:t>
                      </a:r>
                      <a:endParaRPr kumimoji="1" lang="ja-JP" altLang="en-US" sz="10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525" marR="9525" marT="9525" marB="0"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2"/>
                  </a:ext>
                </a:extLst>
              </a:tr>
              <a:tr h="276116">
                <a:tc>
                  <a:txBody>
                    <a:bodyPr/>
                    <a:lstStyle/>
                    <a:p>
                      <a:pPr algn="ctr" fontAlgn="ctr"/>
                      <a:r>
                        <a:rPr kumimoji="1" lang="ja-JP" altLang="en-US" sz="10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伊勢市</a:t>
                      </a:r>
                    </a:p>
                  </a:txBody>
                  <a:tcPr marL="9525" marR="9525" marT="9525" marB="0"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vMerge="1">
                  <a:txBody>
                    <a:bodyPr/>
                    <a:lstStyle/>
                    <a:p>
                      <a:pPr algn="ctr" fontAlgn="ctr"/>
                      <a:endParaRPr kumimoji="1" lang="ja-JP" altLang="en-US" sz="11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525" marR="9525" marT="9525" marB="0"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kumimoji="1" lang="ja-JP" altLang="en-US" sz="10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個人情報を含む</a:t>
                      </a:r>
                      <a:r>
                        <a:rPr kumimoji="1" lang="en-US" altLang="ja-JP" sz="10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GIS</a:t>
                      </a:r>
                      <a:r>
                        <a:rPr kumimoji="1" lang="ja-JP" altLang="en-US" sz="10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については、専用の小ネットワークまたは、住民情報系ネットワークにて</a:t>
                      </a:r>
                      <a:r>
                        <a:rPr kumimoji="1" lang="ja-JP" altLang="en-US" sz="1000" b="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運用</a:t>
                      </a:r>
                      <a:endParaRPr kumimoji="1" lang="ja-JP" altLang="en-US" sz="10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525" marR="9525" marT="9525" marB="0"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3"/>
                  </a:ext>
                </a:extLst>
              </a:tr>
              <a:tr h="241057">
                <a:tc>
                  <a:txBody>
                    <a:bodyPr/>
                    <a:lstStyle/>
                    <a:p>
                      <a:pPr algn="ctr" fontAlgn="ctr"/>
                      <a:r>
                        <a:rPr kumimoji="1" lang="ja-JP" altLang="en-US" sz="10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鈴鹿市</a:t>
                      </a:r>
                    </a:p>
                  </a:txBody>
                  <a:tcPr marL="9525" marR="9525" marT="9525" marB="0"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vMerge="1">
                  <a:txBody>
                    <a:bodyPr/>
                    <a:lstStyle/>
                    <a:p>
                      <a:pPr algn="ctr" fontAlgn="ctr"/>
                      <a:endParaRPr kumimoji="1" lang="ja-JP" altLang="en-US" sz="11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525" marR="9525" marT="9525" marB="0"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kumimoji="1" lang="ja-JP" altLang="en-US" sz="10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個人情報の含まれるレイヤについては，レイヤ及び属性の各項目ごとに各所属へのアクセス権制限設定している。</a:t>
                      </a:r>
                    </a:p>
                  </a:txBody>
                  <a:tcPr marL="9525" marR="9525" marT="9525" marB="0"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4"/>
                  </a:ext>
                </a:extLst>
              </a:tr>
              <a:tr h="202229">
                <a:tc>
                  <a:txBody>
                    <a:bodyPr/>
                    <a:lstStyle/>
                    <a:p>
                      <a:pPr algn="ctr" fontAlgn="ctr"/>
                      <a:r>
                        <a:rPr kumimoji="1" lang="ja-JP" altLang="en-US" sz="1000" b="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亀山市</a:t>
                      </a:r>
                      <a:endParaRPr kumimoji="1" lang="ja-JP" altLang="en-US" sz="10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525" marR="9525" marT="9525" marB="0"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vMerge="1">
                  <a:txBody>
                    <a:bodyPr/>
                    <a:lstStyle/>
                    <a:p>
                      <a:pPr algn="ctr" fontAlgn="ctr"/>
                      <a:endParaRPr kumimoji="1" lang="ja-JP" altLang="en-US" sz="11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525" marR="9525" marT="9525" marB="0"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kumimoji="1" lang="ja-JP" altLang="en-US" sz="1000" b="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個人情報が含まれるデータとそれ以外でシステムを物理的に分ける予定はありません。</a:t>
                      </a:r>
                      <a:endParaRPr kumimoji="1" lang="ja-JP" altLang="en-US" sz="10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525" marR="9525" marT="9525" marB="0"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5"/>
                  </a:ext>
                </a:extLst>
              </a:tr>
              <a:tr h="202229">
                <a:tc>
                  <a:txBody>
                    <a:bodyPr/>
                    <a:lstStyle/>
                    <a:p>
                      <a:pPr algn="ctr" fontAlgn="ctr"/>
                      <a:r>
                        <a:rPr kumimoji="1" lang="ja-JP" altLang="en-US" sz="10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いなべ市</a:t>
                      </a:r>
                    </a:p>
                  </a:txBody>
                  <a:tcPr marL="9525" marR="9525" marT="9525" marB="0"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vMerge="1">
                  <a:txBody>
                    <a:bodyPr/>
                    <a:lstStyle/>
                    <a:p>
                      <a:pPr algn="ctr" fontAlgn="ctr"/>
                      <a:endParaRPr kumimoji="1" lang="ja-JP" altLang="en-US" sz="11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525" marR="9525" marT="9525" marB="0"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kumimoji="1" lang="ja-JP" altLang="en-US" sz="10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個人情報を参照する権限を持つ部署を必要最低限に限定している。</a:t>
                      </a:r>
                    </a:p>
                  </a:txBody>
                  <a:tcPr marL="9525" marR="9525" marT="9525" marB="0"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6"/>
                  </a:ext>
                </a:extLst>
              </a:tr>
              <a:tr h="351320">
                <a:tc>
                  <a:txBody>
                    <a:bodyPr/>
                    <a:lstStyle/>
                    <a:p>
                      <a:pPr algn="ctr" fontAlgn="ctr"/>
                      <a:r>
                        <a:rPr kumimoji="1" lang="ja-JP" altLang="en-US" sz="1000" b="0" kern="10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朝日町</a:t>
                      </a:r>
                    </a:p>
                  </a:txBody>
                  <a:tcPr marL="9525" marR="9525" marT="9525" marB="0"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vMerge="1">
                  <a:txBody>
                    <a:bodyPr/>
                    <a:lstStyle/>
                    <a:p>
                      <a:pPr algn="ctr" fontAlgn="ctr"/>
                      <a:endParaRPr kumimoji="1" lang="ja-JP" altLang="en-US" sz="11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525" marR="9525" marT="9525" marB="0"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kumimoji="1" lang="ja-JP" altLang="en-US" sz="10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ゼンリン地図のような個人名が記載されているだけで、インターネット環境には繋がれていないため外部への流出はない。内部サーバーで他の部署が閲覧できるだけ。</a:t>
                      </a:r>
                    </a:p>
                  </a:txBody>
                  <a:tcPr marL="9525" marR="9525" marT="9525" marB="0"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7"/>
                  </a:ext>
                </a:extLst>
              </a:tr>
              <a:tr h="202229">
                <a:tc>
                  <a:txBody>
                    <a:bodyPr/>
                    <a:lstStyle/>
                    <a:p>
                      <a:pPr algn="ctr" fontAlgn="ctr"/>
                      <a:r>
                        <a:rPr kumimoji="1" lang="ja-JP" altLang="en-US" sz="1000" b="0" kern="10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川越町</a:t>
                      </a:r>
                    </a:p>
                  </a:txBody>
                  <a:tcPr marL="9525" marR="9525" marT="9525" marB="0"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vMerge="1">
                  <a:txBody>
                    <a:bodyPr/>
                    <a:lstStyle/>
                    <a:p>
                      <a:pPr algn="ctr" fontAlgn="ctr"/>
                      <a:endParaRPr kumimoji="1" lang="ja-JP" altLang="en-US" sz="11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525" marR="9525" marT="9525" marB="0"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kumimoji="1" lang="ja-JP" altLang="en-US" sz="10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庁外ネットワークとは接続しない専用端末を設置し</a:t>
                      </a:r>
                      <a:r>
                        <a:rPr kumimoji="1" lang="ja-JP" altLang="en-US" sz="1000" b="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利用。</a:t>
                      </a:r>
                      <a:endParaRPr kumimoji="1" lang="ja-JP" altLang="en-US" sz="10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525" marR="9525" marT="9525" marB="0"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8"/>
                  </a:ext>
                </a:extLst>
              </a:tr>
              <a:tr h="202229">
                <a:tc>
                  <a:txBody>
                    <a:bodyPr/>
                    <a:lstStyle/>
                    <a:p>
                      <a:pPr algn="ctr" fontAlgn="ctr"/>
                      <a:r>
                        <a:rPr kumimoji="1" lang="ja-JP" altLang="en-US" sz="1000" b="0" kern="10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多気町</a:t>
                      </a:r>
                    </a:p>
                  </a:txBody>
                  <a:tcPr marL="9525" marR="9525" marT="9525" marB="0"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vMerge="1">
                  <a:txBody>
                    <a:bodyPr/>
                    <a:lstStyle/>
                    <a:p>
                      <a:pPr algn="ctr" fontAlgn="ctr"/>
                      <a:endParaRPr kumimoji="1" lang="ja-JP" altLang="en-US" sz="11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525" marR="9525" marT="9525" marB="0"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kumimoji="1" lang="ja-JP" altLang="en-US" sz="10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インターネット環境には繋がずにスタンドアローンで利用し、パスワード等による管理を徹底している。</a:t>
                      </a:r>
                    </a:p>
                  </a:txBody>
                  <a:tcPr marL="9525" marR="9525" marT="9525" marB="0"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9"/>
                  </a:ext>
                </a:extLst>
              </a:tr>
              <a:tr h="202229">
                <a:tc>
                  <a:txBody>
                    <a:bodyPr/>
                    <a:lstStyle/>
                    <a:p>
                      <a:pPr algn="ctr" fontAlgn="ctr"/>
                      <a:r>
                        <a:rPr kumimoji="1" lang="ja-JP" altLang="en-US" sz="1000" b="0" kern="10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度会町</a:t>
                      </a:r>
                    </a:p>
                  </a:txBody>
                  <a:tcPr marL="9525" marR="9525" marT="9525" marB="0"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vMerge="1">
                  <a:txBody>
                    <a:bodyPr/>
                    <a:lstStyle/>
                    <a:p>
                      <a:pPr algn="ctr" fontAlgn="ctr"/>
                      <a:endParaRPr kumimoji="1" lang="ja-JP" altLang="en-US" sz="11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525" marR="9525" marT="9525" marB="0"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kumimoji="1" lang="ja-JP" altLang="en-US" sz="10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個人データとそれ以外でシステムを物理的に分ける予定。</a:t>
                      </a:r>
                    </a:p>
                  </a:txBody>
                  <a:tcPr marL="9525" marR="9525" marT="9525" marB="0"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10"/>
                  </a:ext>
                </a:extLst>
              </a:tr>
              <a:tr h="180119">
                <a:tc>
                  <a:txBody>
                    <a:bodyPr/>
                    <a:lstStyle/>
                    <a:p>
                      <a:pPr algn="ctr" fontAlgn="ctr"/>
                      <a:r>
                        <a:rPr kumimoji="1" lang="ja-JP" altLang="en-US" sz="10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紀宝町</a:t>
                      </a:r>
                    </a:p>
                  </a:txBody>
                  <a:tcPr marL="9525" marR="9525" marT="9525" marB="0"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vMerge="1">
                  <a:txBody>
                    <a:bodyPr/>
                    <a:lstStyle/>
                    <a:p>
                      <a:pPr algn="ctr" fontAlgn="ctr"/>
                      <a:endParaRPr kumimoji="1" lang="ja-JP" altLang="en-US" sz="11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525" marR="9525" marT="9525" marB="0"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kumimoji="1" lang="ja-JP" altLang="en-US" sz="10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インターネット未接続端末を</a:t>
                      </a:r>
                      <a:r>
                        <a:rPr kumimoji="1" lang="ja-JP" altLang="en-US" sz="1000" b="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使用。</a:t>
                      </a:r>
                      <a:endParaRPr kumimoji="1" lang="ja-JP" altLang="en-US" sz="10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525" marR="9525" marT="9525" marB="0"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11"/>
                  </a:ext>
                </a:extLst>
              </a:tr>
              <a:tr h="335368">
                <a:tc>
                  <a:txBody>
                    <a:bodyPr/>
                    <a:lstStyle/>
                    <a:p>
                      <a:pPr algn="ctr" fontAlgn="ctr"/>
                      <a:r>
                        <a:rPr kumimoji="1" lang="ja-JP" altLang="en-US" sz="1000" b="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紀北町</a:t>
                      </a:r>
                    </a:p>
                  </a:txBody>
                  <a:tcPr marL="9525" marR="9525" marT="9525" marB="0"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rowSpan="2">
                  <a:txBody>
                    <a:bodyPr/>
                    <a:lstStyle/>
                    <a:p>
                      <a:pPr algn="ctr" fontAlgn="ctr"/>
                      <a:r>
                        <a:rPr kumimoji="1" lang="ja-JP" altLang="en-US" sz="1000" b="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含まない</a:t>
                      </a:r>
                      <a:endParaRPr kumimoji="1" lang="ja-JP" altLang="en-US" sz="10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525" marR="9525" marT="9525" marB="0"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kumimoji="1" lang="ja-JP" altLang="en-US" sz="1000" b="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個人情報は含まないが、非公開データを取扱うため、来年度のシステム更新に合わせてインターネット環境から</a:t>
                      </a:r>
                      <a:r>
                        <a:rPr kumimoji="1" lang="en-US" altLang="ja-JP" sz="1000" b="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LGWAN</a:t>
                      </a:r>
                      <a:r>
                        <a:rPr kumimoji="1" lang="ja-JP" altLang="en-US" sz="1000" b="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環境へ運用を移行する予定。</a:t>
                      </a:r>
                      <a:endParaRPr kumimoji="1" lang="ja-JP" altLang="en-US" sz="10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525" marR="9525" marT="9525" marB="0"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12"/>
                  </a:ext>
                </a:extLst>
              </a:tr>
              <a:tr h="180119">
                <a:tc>
                  <a:txBody>
                    <a:bodyPr/>
                    <a:lstStyle/>
                    <a:p>
                      <a:pPr algn="ctr" fontAlgn="ctr"/>
                      <a:r>
                        <a:rPr kumimoji="1" lang="ja-JP" altLang="en-US" sz="1000" b="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御浜町</a:t>
                      </a:r>
                      <a:endParaRPr kumimoji="1" lang="ja-JP" altLang="en-US" sz="10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525" marR="9525" marT="9525" marB="0"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vMerge="1">
                  <a:txBody>
                    <a:bodyPr/>
                    <a:lstStyle/>
                    <a:p>
                      <a:pPr algn="ctr" fontAlgn="ctr"/>
                      <a:endParaRPr kumimoji="1" lang="ja-JP" altLang="en-US" sz="11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525" marR="9525" marT="9525" marB="0"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kumimoji="1" lang="ja-JP" altLang="en-US" sz="1000" b="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庁内</a:t>
                      </a:r>
                      <a:r>
                        <a:rPr kumimoji="1" lang="en-US" altLang="ja-JP" sz="1000" b="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GIS</a:t>
                      </a:r>
                      <a:r>
                        <a:rPr kumimoji="1" lang="ja-JP" altLang="en-US" sz="1000" b="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は、自治体情報セキュリティ強靭化に伴い、インターネット環境から</a:t>
                      </a:r>
                      <a:r>
                        <a:rPr kumimoji="1" lang="en-US" altLang="ja-JP" sz="1000" b="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LGWAN</a:t>
                      </a:r>
                      <a:r>
                        <a:rPr kumimoji="1" lang="ja-JP" altLang="en-US" sz="1000" b="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環境へ移行予定。</a:t>
                      </a:r>
                      <a:endParaRPr kumimoji="1" lang="ja-JP" altLang="en-US" sz="10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525" marR="9525" marT="9525" marB="0"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13"/>
                  </a:ext>
                </a:extLst>
              </a:tr>
            </a:tbl>
          </a:graphicData>
        </a:graphic>
      </p:graphicFrame>
    </p:spTree>
    <p:extLst>
      <p:ext uri="{BB962C8B-B14F-4D97-AF65-F5344CB8AC3E}">
        <p14:creationId xmlns:p14="http://schemas.microsoft.com/office/powerpoint/2010/main" val="3034431388"/>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6"/>
          <p:cNvSpPr txBox="1">
            <a:spLocks noGrp="1" noChangeArrowheads="1"/>
          </p:cNvSpPr>
          <p:nvPr/>
        </p:nvSpPr>
        <p:spPr bwMode="auto">
          <a:xfrm>
            <a:off x="6553200" y="6381750"/>
            <a:ext cx="21336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rgbClr val="006666"/>
              </a:buClr>
              <a:buFont typeface="Wingdings" panose="05000000000000000000" pitchFamily="2" charset="2"/>
              <a:buChar char="n"/>
              <a:defRPr kumimoji="1" sz="3200">
                <a:solidFill>
                  <a:schemeClr val="tx1"/>
                </a:solidFill>
                <a:latin typeface="HGPｺﾞｼｯｸE" panose="020B0900000000000000" pitchFamily="50" charset="-128"/>
                <a:ea typeface="HGPｺﾞｼｯｸE" panose="020B0900000000000000" pitchFamily="50" charset="-128"/>
              </a:defRPr>
            </a:lvl1pPr>
            <a:lvl2pPr marL="742950" indent="-285750">
              <a:spcBef>
                <a:spcPct val="20000"/>
              </a:spcBef>
              <a:buClr>
                <a:srgbClr val="669900"/>
              </a:buClr>
              <a:buFont typeface="Wingdings" panose="05000000000000000000" pitchFamily="2" charset="2"/>
              <a:buChar char="l"/>
              <a:defRPr kumimoji="1" sz="2800">
                <a:solidFill>
                  <a:schemeClr val="tx1"/>
                </a:solidFill>
                <a:latin typeface="HGPｺﾞｼｯｸE" panose="020B0900000000000000" pitchFamily="50" charset="-128"/>
                <a:ea typeface="HGPｺﾞｼｯｸE" panose="020B0900000000000000" pitchFamily="50" charset="-128"/>
              </a:defRPr>
            </a:lvl2pPr>
            <a:lvl3pPr marL="1143000" indent="-228600">
              <a:spcBef>
                <a:spcPct val="20000"/>
              </a:spcBef>
              <a:buClr>
                <a:srgbClr val="FF3300"/>
              </a:buClr>
              <a:buFont typeface="Wingdings" panose="05000000000000000000" pitchFamily="2" charset="2"/>
              <a:buChar char="ª"/>
              <a:defRPr kumimoji="1" sz="2400">
                <a:solidFill>
                  <a:schemeClr val="tx1"/>
                </a:solidFill>
                <a:latin typeface="HGPｺﾞｼｯｸE" panose="020B0900000000000000" pitchFamily="50" charset="-128"/>
                <a:ea typeface="HGPｺﾞｼｯｸE" panose="020B0900000000000000" pitchFamily="50" charset="-128"/>
              </a:defRPr>
            </a:lvl3pPr>
            <a:lvl4pPr marL="1600200" indent="-228600">
              <a:spcBef>
                <a:spcPct val="20000"/>
              </a:spcBef>
              <a:buFont typeface="Wingdings" panose="05000000000000000000" pitchFamily="2" charset="2"/>
              <a:buChar char="ü"/>
              <a:defRPr kumimoji="1" sz="2000">
                <a:solidFill>
                  <a:schemeClr val="tx1"/>
                </a:solidFill>
                <a:latin typeface="HGPｺﾞｼｯｸE" panose="020B0900000000000000" pitchFamily="50" charset="-128"/>
                <a:ea typeface="HGPｺﾞｼｯｸE" panose="020B0900000000000000" pitchFamily="50" charset="-128"/>
              </a:defRPr>
            </a:lvl4pPr>
            <a:lvl5pPr marL="2057400" indent="-228600">
              <a:spcBef>
                <a:spcPct val="20000"/>
              </a:spcBef>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5pPr>
            <a:lvl6pPr marL="25146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6pPr>
            <a:lvl7pPr marL="29718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7pPr>
            <a:lvl8pPr marL="34290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8pPr>
            <a:lvl9pPr marL="38862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6B9784C2-C438-4BB6-967B-96FB6F3351D2}" type="slidenum">
              <a:rPr kumimoji="1" lang="en-US" altLang="ja-JP" sz="1400" b="0" i="0" u="none" strike="noStrike" kern="1200" cap="none" spc="0" normalizeH="0" baseline="0" noProof="0">
                <a:ln>
                  <a:noFill/>
                </a:ln>
                <a:solidFill>
                  <a:srgbClr val="000000"/>
                </a:solidFill>
                <a:effectLst/>
                <a:uLnTx/>
                <a:uFillTx/>
                <a:latin typeface="HGPｺﾞｼｯｸE" panose="020B0900000000000000" pitchFamily="50" charset="-128"/>
                <a:ea typeface="HGPｺﾞｼｯｸE" panose="020B0900000000000000" pitchFamily="50" charset="-128"/>
                <a:cs typeface="+mn-cs"/>
              </a:rPr>
              <a:pPr marL="0" marR="0" lvl="0" indent="0" algn="r" defTabSz="914400" rtl="0" eaLnBrk="1" fontAlgn="base" latinLnBrk="0" hangingPunct="1">
                <a:lnSpc>
                  <a:spcPct val="100000"/>
                </a:lnSpc>
                <a:spcBef>
                  <a:spcPct val="0"/>
                </a:spcBef>
                <a:spcAft>
                  <a:spcPct val="0"/>
                </a:spcAft>
                <a:buClrTx/>
                <a:buSzTx/>
                <a:buFontTx/>
                <a:buNone/>
                <a:tabLst/>
                <a:defRPr/>
              </a:pPr>
              <a:t>43</a:t>
            </a:fld>
            <a:endParaRPr kumimoji="1" lang="en-US" altLang="ja-JP" sz="1400" b="0" i="0" u="none" strike="noStrike" kern="1200" cap="none" spc="0" normalizeH="0" baseline="0" noProof="0">
              <a:ln>
                <a:noFill/>
              </a:ln>
              <a:solidFill>
                <a:srgbClr val="000000"/>
              </a:solidFill>
              <a:effectLst/>
              <a:uLnTx/>
              <a:uFillTx/>
              <a:latin typeface="HGPｺﾞｼｯｸE" panose="020B0900000000000000" pitchFamily="50" charset="-128"/>
              <a:ea typeface="HGPｺﾞｼｯｸE" panose="020B0900000000000000" pitchFamily="50" charset="-128"/>
              <a:cs typeface="+mn-cs"/>
            </a:endParaRPr>
          </a:p>
        </p:txBody>
      </p:sp>
      <p:sp>
        <p:nvSpPr>
          <p:cNvPr id="75779" name="Rectangle 6"/>
          <p:cNvSpPr txBox="1">
            <a:spLocks noGrp="1" noChangeArrowheads="1"/>
          </p:cNvSpPr>
          <p:nvPr/>
        </p:nvSpPr>
        <p:spPr bwMode="auto">
          <a:xfrm>
            <a:off x="6553200" y="6381750"/>
            <a:ext cx="21336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rgbClr val="006666"/>
              </a:buClr>
              <a:buFont typeface="Wingdings" panose="05000000000000000000" pitchFamily="2" charset="2"/>
              <a:buChar char="n"/>
              <a:defRPr kumimoji="1" sz="3200">
                <a:solidFill>
                  <a:schemeClr val="tx1"/>
                </a:solidFill>
                <a:latin typeface="HGPｺﾞｼｯｸE" panose="020B0900000000000000" pitchFamily="50" charset="-128"/>
                <a:ea typeface="HGPｺﾞｼｯｸE" panose="020B0900000000000000" pitchFamily="50" charset="-128"/>
              </a:defRPr>
            </a:lvl1pPr>
            <a:lvl2pPr marL="742950" indent="-285750">
              <a:spcBef>
                <a:spcPct val="20000"/>
              </a:spcBef>
              <a:buClr>
                <a:srgbClr val="669900"/>
              </a:buClr>
              <a:buFont typeface="Wingdings" panose="05000000000000000000" pitchFamily="2" charset="2"/>
              <a:buChar char="l"/>
              <a:defRPr kumimoji="1" sz="2800">
                <a:solidFill>
                  <a:schemeClr val="tx1"/>
                </a:solidFill>
                <a:latin typeface="HGPｺﾞｼｯｸE" panose="020B0900000000000000" pitchFamily="50" charset="-128"/>
                <a:ea typeface="HGPｺﾞｼｯｸE" panose="020B0900000000000000" pitchFamily="50" charset="-128"/>
              </a:defRPr>
            </a:lvl2pPr>
            <a:lvl3pPr marL="1143000" indent="-228600">
              <a:spcBef>
                <a:spcPct val="20000"/>
              </a:spcBef>
              <a:buClr>
                <a:srgbClr val="FF3300"/>
              </a:buClr>
              <a:buFont typeface="Wingdings" panose="05000000000000000000" pitchFamily="2" charset="2"/>
              <a:buChar char="ª"/>
              <a:defRPr kumimoji="1" sz="2400">
                <a:solidFill>
                  <a:schemeClr val="tx1"/>
                </a:solidFill>
                <a:latin typeface="HGPｺﾞｼｯｸE" panose="020B0900000000000000" pitchFamily="50" charset="-128"/>
                <a:ea typeface="HGPｺﾞｼｯｸE" panose="020B0900000000000000" pitchFamily="50" charset="-128"/>
              </a:defRPr>
            </a:lvl3pPr>
            <a:lvl4pPr marL="1600200" indent="-228600">
              <a:spcBef>
                <a:spcPct val="20000"/>
              </a:spcBef>
              <a:buFont typeface="Wingdings" panose="05000000000000000000" pitchFamily="2" charset="2"/>
              <a:buChar char="ü"/>
              <a:defRPr kumimoji="1" sz="2000">
                <a:solidFill>
                  <a:schemeClr val="tx1"/>
                </a:solidFill>
                <a:latin typeface="HGPｺﾞｼｯｸE" panose="020B0900000000000000" pitchFamily="50" charset="-128"/>
                <a:ea typeface="HGPｺﾞｼｯｸE" panose="020B0900000000000000" pitchFamily="50" charset="-128"/>
              </a:defRPr>
            </a:lvl4pPr>
            <a:lvl5pPr marL="2057400" indent="-228600">
              <a:spcBef>
                <a:spcPct val="20000"/>
              </a:spcBef>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5pPr>
            <a:lvl6pPr marL="25146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6pPr>
            <a:lvl7pPr marL="29718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7pPr>
            <a:lvl8pPr marL="34290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8pPr>
            <a:lvl9pPr marL="38862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D525762D-8633-4435-A2DC-7EA30A9A1568}" type="slidenum">
              <a:rPr kumimoji="1" lang="en-US" altLang="ja-JP" sz="1400" b="0" i="0" u="none" strike="noStrike" kern="1200" cap="none" spc="0" normalizeH="0" baseline="0" noProof="0">
                <a:ln>
                  <a:noFill/>
                </a:ln>
                <a:solidFill>
                  <a:srgbClr val="000000"/>
                </a:solidFill>
                <a:effectLst/>
                <a:uLnTx/>
                <a:uFillTx/>
                <a:latin typeface="HGPｺﾞｼｯｸE" panose="020B0900000000000000" pitchFamily="50" charset="-128"/>
                <a:ea typeface="HGPｺﾞｼｯｸE" panose="020B0900000000000000" pitchFamily="50" charset="-128"/>
                <a:cs typeface="+mn-cs"/>
              </a:rPr>
              <a:pPr marL="0" marR="0" lvl="0" indent="0" algn="r" defTabSz="914400" rtl="0" eaLnBrk="1" fontAlgn="base" latinLnBrk="0" hangingPunct="1">
                <a:lnSpc>
                  <a:spcPct val="100000"/>
                </a:lnSpc>
                <a:spcBef>
                  <a:spcPct val="0"/>
                </a:spcBef>
                <a:spcAft>
                  <a:spcPct val="0"/>
                </a:spcAft>
                <a:buClrTx/>
                <a:buSzTx/>
                <a:buFontTx/>
                <a:buNone/>
                <a:tabLst/>
                <a:defRPr/>
              </a:pPr>
              <a:t>43</a:t>
            </a:fld>
            <a:endParaRPr kumimoji="1" lang="en-US" altLang="ja-JP" sz="1400" b="0" i="0" u="none" strike="noStrike" kern="1200" cap="none" spc="0" normalizeH="0" baseline="0" noProof="0">
              <a:ln>
                <a:noFill/>
              </a:ln>
              <a:solidFill>
                <a:srgbClr val="000000"/>
              </a:solidFill>
              <a:effectLst/>
              <a:uLnTx/>
              <a:uFillTx/>
              <a:latin typeface="HGPｺﾞｼｯｸE" panose="020B0900000000000000" pitchFamily="50" charset="-128"/>
              <a:ea typeface="HGPｺﾞｼｯｸE" panose="020B0900000000000000" pitchFamily="50" charset="-128"/>
              <a:cs typeface="+mn-cs"/>
            </a:endParaRPr>
          </a:p>
        </p:txBody>
      </p:sp>
      <p:sp>
        <p:nvSpPr>
          <p:cNvPr id="6" name="Rectangle 27"/>
          <p:cNvSpPr txBox="1">
            <a:spLocks noChangeArrowheads="1"/>
          </p:cNvSpPr>
          <p:nvPr/>
        </p:nvSpPr>
        <p:spPr bwMode="auto">
          <a:xfrm>
            <a:off x="153988" y="77788"/>
            <a:ext cx="8810625" cy="503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cs typeface="+mj-cs"/>
              </a:defRPr>
            </a:lvl1pPr>
            <a:lvl2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2pPr>
            <a:lvl3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3pPr>
            <a:lvl4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4pPr>
            <a:lvl5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5pPr>
            <a:lvl6pPr marL="457200" algn="ctr" rtl="0" eaLnBrk="1" fontAlgn="base" hangingPunct="1">
              <a:spcBef>
                <a:spcPct val="0"/>
              </a:spcBef>
              <a:spcAft>
                <a:spcPct val="0"/>
              </a:spcAft>
              <a:defRPr kumimoji="1" sz="3600">
                <a:solidFill>
                  <a:schemeClr val="bg1"/>
                </a:solidFill>
                <a:latin typeface="Arial" charset="0"/>
                <a:ea typeface="ＭＳ Ｐゴシック" pitchFamily="50" charset="-128"/>
              </a:defRPr>
            </a:lvl6pPr>
            <a:lvl7pPr marL="914400" algn="ctr" rtl="0" eaLnBrk="1" fontAlgn="base" hangingPunct="1">
              <a:spcBef>
                <a:spcPct val="0"/>
              </a:spcBef>
              <a:spcAft>
                <a:spcPct val="0"/>
              </a:spcAft>
              <a:defRPr kumimoji="1" sz="3600">
                <a:solidFill>
                  <a:schemeClr val="bg1"/>
                </a:solidFill>
                <a:latin typeface="Arial" charset="0"/>
                <a:ea typeface="ＭＳ Ｐゴシック" pitchFamily="50" charset="-128"/>
              </a:defRPr>
            </a:lvl7pPr>
            <a:lvl8pPr marL="1371600" algn="ctr" rtl="0" eaLnBrk="1" fontAlgn="base" hangingPunct="1">
              <a:spcBef>
                <a:spcPct val="0"/>
              </a:spcBef>
              <a:spcAft>
                <a:spcPct val="0"/>
              </a:spcAft>
              <a:defRPr kumimoji="1" sz="3600">
                <a:solidFill>
                  <a:schemeClr val="bg1"/>
                </a:solidFill>
                <a:latin typeface="Arial" charset="0"/>
                <a:ea typeface="ＭＳ Ｐゴシック" pitchFamily="50" charset="-128"/>
              </a:defRPr>
            </a:lvl8pPr>
            <a:lvl9pPr marL="1828800" algn="ctr" rtl="0" eaLnBrk="1" fontAlgn="base" hangingPunct="1">
              <a:spcBef>
                <a:spcPct val="0"/>
              </a:spcBef>
              <a:spcAft>
                <a:spcPct val="0"/>
              </a:spcAft>
              <a:defRPr kumimoji="1" sz="3600">
                <a:solidFill>
                  <a:schemeClr val="bg1"/>
                </a:solidFill>
                <a:latin typeface="Arial" charset="0"/>
                <a:ea typeface="ＭＳ Ｐゴシック" pitchFamily="50"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1" lang="ja-JP" altLang="en-US" sz="3200" b="0" i="0" u="none" strike="noStrike" kern="0" cap="none" spc="0" normalizeH="0" baseline="0" noProof="0" dirty="0" smtClean="0">
                <a:ln>
                  <a:noFill/>
                </a:ln>
                <a:solidFill>
                  <a:srgbClr val="FFFFFF"/>
                </a:solidFill>
                <a:effectLst/>
                <a:uLnTx/>
                <a:uFillTx/>
                <a:latin typeface="HGPｺﾞｼｯｸE" pitchFamily="50" charset="-128"/>
                <a:ea typeface="HGPｺﾞｼｯｸE" pitchFamily="50" charset="-128"/>
                <a:cs typeface="+mj-cs"/>
              </a:rPr>
              <a:t>５－２．地図資産・</a:t>
            </a:r>
            <a:r>
              <a:rPr kumimoji="1" lang="en-US" altLang="ja-JP" sz="3200" b="0" i="0" u="none" strike="noStrike" kern="0" cap="none" spc="0" normalizeH="0" baseline="0" noProof="0" dirty="0" smtClean="0">
                <a:ln>
                  <a:noFill/>
                </a:ln>
                <a:solidFill>
                  <a:srgbClr val="FFFFFF"/>
                </a:solidFill>
                <a:effectLst/>
                <a:uLnTx/>
                <a:uFillTx/>
                <a:latin typeface="HGPｺﾞｼｯｸE" pitchFamily="50" charset="-128"/>
                <a:ea typeface="HGPｺﾞｼｯｸE" pitchFamily="50" charset="-128"/>
                <a:cs typeface="+mj-cs"/>
              </a:rPr>
              <a:t>GIS</a:t>
            </a:r>
            <a:r>
              <a:rPr lang="ja-JP" altLang="en-US" sz="3200" kern="0" dirty="0" smtClean="0">
                <a:solidFill>
                  <a:srgbClr val="FFFFFF"/>
                </a:solidFill>
              </a:rPr>
              <a:t>等にかかる</a:t>
            </a:r>
            <a:r>
              <a:rPr kumimoji="1" lang="ja-JP" altLang="en-US" sz="3200" b="0" i="0" u="none" strike="noStrike" kern="0" cap="none" spc="0" normalizeH="0" baseline="0" noProof="0" dirty="0" smtClean="0">
                <a:ln>
                  <a:noFill/>
                </a:ln>
                <a:solidFill>
                  <a:srgbClr val="FFFFFF"/>
                </a:solidFill>
                <a:effectLst/>
                <a:uLnTx/>
                <a:uFillTx/>
                <a:latin typeface="HGPｺﾞｼｯｸE" pitchFamily="50" charset="-128"/>
                <a:ea typeface="HGPｺﾞｼｯｸE" pitchFamily="50" charset="-128"/>
                <a:cs typeface="+mj-cs"/>
              </a:rPr>
              <a:t>調査結果</a:t>
            </a:r>
          </a:p>
        </p:txBody>
      </p:sp>
      <p:sp>
        <p:nvSpPr>
          <p:cNvPr id="7" name="Rectangle 3"/>
          <p:cNvSpPr txBox="1">
            <a:spLocks noChangeArrowheads="1"/>
          </p:cNvSpPr>
          <p:nvPr/>
        </p:nvSpPr>
        <p:spPr bwMode="auto">
          <a:xfrm>
            <a:off x="179388" y="908720"/>
            <a:ext cx="8774112" cy="49685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rgbClr val="006666"/>
              </a:buClr>
              <a:buFont typeface="Wingdings" panose="05000000000000000000" pitchFamily="2" charset="2"/>
              <a:buChar char="n"/>
              <a:defRPr kumimoji="1" lang="ja-JP" altLang="en-US" sz="3200" dirty="0">
                <a:solidFill>
                  <a:schemeClr val="tx1"/>
                </a:solidFill>
                <a:latin typeface="HGPｺﾞｼｯｸE" pitchFamily="50" charset="-128"/>
                <a:ea typeface="HGPｺﾞｼｯｸE" pitchFamily="50" charset="-128"/>
                <a:cs typeface="+mn-cs"/>
              </a:defRPr>
            </a:lvl1pPr>
            <a:lvl2pPr marL="742950" indent="-285750" algn="l" rtl="0" eaLnBrk="0" fontAlgn="base" hangingPunct="0">
              <a:spcBef>
                <a:spcPct val="20000"/>
              </a:spcBef>
              <a:spcAft>
                <a:spcPct val="0"/>
              </a:spcAft>
              <a:buClr>
                <a:srgbClr val="669900"/>
              </a:buClr>
              <a:buFont typeface="Wingdings" panose="05000000000000000000" pitchFamily="2" charset="2"/>
              <a:buChar char="l"/>
              <a:defRPr kumimoji="1" lang="ja-JP" altLang="en-US" sz="2800" dirty="0">
                <a:solidFill>
                  <a:schemeClr val="tx1"/>
                </a:solidFill>
                <a:latin typeface="HGPｺﾞｼｯｸE" pitchFamily="50" charset="-128"/>
                <a:ea typeface="HGPｺﾞｼｯｸE" pitchFamily="50" charset="-128"/>
              </a:defRPr>
            </a:lvl2pPr>
            <a:lvl3pPr marL="1143000" indent="-228600" algn="l" rtl="0" eaLnBrk="0" fontAlgn="base" hangingPunct="0">
              <a:spcBef>
                <a:spcPct val="20000"/>
              </a:spcBef>
              <a:spcAft>
                <a:spcPct val="0"/>
              </a:spcAft>
              <a:buClr>
                <a:srgbClr val="FF3300"/>
              </a:buClr>
              <a:buFont typeface="Wingdings" panose="05000000000000000000" pitchFamily="2" charset="2"/>
              <a:buChar char="ª"/>
              <a:defRPr kumimoji="1" lang="ja-JP" altLang="en-US" sz="2400" dirty="0">
                <a:solidFill>
                  <a:schemeClr val="tx1"/>
                </a:solidFill>
                <a:latin typeface="HGPｺﾞｼｯｸE" pitchFamily="50" charset="-128"/>
                <a:ea typeface="HGPｺﾞｼｯｸE" pitchFamily="50" charset="-128"/>
              </a:defRPr>
            </a:lvl3pPr>
            <a:lvl4pPr marL="1600200" indent="-228600" algn="l" rtl="0" eaLnBrk="0" fontAlgn="base" hangingPunct="0">
              <a:spcBef>
                <a:spcPct val="20000"/>
              </a:spcBef>
              <a:spcAft>
                <a:spcPct val="0"/>
              </a:spcAft>
              <a:buFont typeface="Wingdings" panose="05000000000000000000" pitchFamily="2" charset="2"/>
              <a:buChar char="ü"/>
              <a:defRPr kumimoji="1" sz="2000">
                <a:solidFill>
                  <a:schemeClr val="tx1"/>
                </a:solidFill>
                <a:latin typeface="HGPｺﾞｼｯｸE" pitchFamily="50" charset="-128"/>
                <a:ea typeface="HGPｺﾞｼｯｸE" pitchFamily="50" charset="-128"/>
              </a:defRPr>
            </a:lvl4pPr>
            <a:lvl5pPr marL="2057400" indent="-228600" algn="l" rtl="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itchFamily="50" charset="-128"/>
                <a:ea typeface="HGPｺﾞｼｯｸE" pitchFamily="50" charset="-128"/>
              </a:defRPr>
            </a:lvl5pPr>
            <a:lvl6pPr marL="2514600" indent="-228600" algn="l" rtl="0" eaLnBrk="1" fontAlgn="base" hangingPunct="1">
              <a:spcBef>
                <a:spcPct val="20000"/>
              </a:spcBef>
              <a:spcAft>
                <a:spcPct val="0"/>
              </a:spcAft>
              <a:buChar char="»"/>
              <a:defRPr kumimoji="1" sz="2000">
                <a:solidFill>
                  <a:schemeClr val="tx1"/>
                </a:solidFill>
                <a:latin typeface="+mn-lt"/>
                <a:ea typeface="+mn-ea"/>
              </a:defRPr>
            </a:lvl6pPr>
            <a:lvl7pPr marL="2971800" indent="-228600" algn="l" rtl="0" eaLnBrk="1" fontAlgn="base" hangingPunct="1">
              <a:spcBef>
                <a:spcPct val="20000"/>
              </a:spcBef>
              <a:spcAft>
                <a:spcPct val="0"/>
              </a:spcAft>
              <a:buChar char="»"/>
              <a:defRPr kumimoji="1" sz="2000">
                <a:solidFill>
                  <a:schemeClr val="tx1"/>
                </a:solidFill>
                <a:latin typeface="+mn-lt"/>
                <a:ea typeface="+mn-ea"/>
              </a:defRPr>
            </a:lvl7pPr>
            <a:lvl8pPr marL="3429000" indent="-228600" algn="l" rtl="0" eaLnBrk="1" fontAlgn="base" hangingPunct="1">
              <a:spcBef>
                <a:spcPct val="20000"/>
              </a:spcBef>
              <a:spcAft>
                <a:spcPct val="0"/>
              </a:spcAft>
              <a:buChar char="»"/>
              <a:defRPr kumimoji="1" sz="2000">
                <a:solidFill>
                  <a:schemeClr val="tx1"/>
                </a:solidFill>
                <a:latin typeface="+mn-lt"/>
                <a:ea typeface="+mn-ea"/>
              </a:defRPr>
            </a:lvl8pPr>
            <a:lvl9pPr marL="3886200" indent="-228600" algn="l" rtl="0" eaLnBrk="1" fontAlgn="base" hangingPunct="1">
              <a:spcBef>
                <a:spcPct val="20000"/>
              </a:spcBef>
              <a:spcAft>
                <a:spcPct val="0"/>
              </a:spcAft>
              <a:buChar char="»"/>
              <a:defRPr kumimoji="1" sz="2000">
                <a:solidFill>
                  <a:schemeClr val="tx1"/>
                </a:solidFill>
                <a:latin typeface="+mn-lt"/>
                <a:ea typeface="+mn-ea"/>
              </a:defRPr>
            </a:lvl9pPr>
          </a:lstStyle>
          <a:p>
            <a:pPr eaLnBrk="1" hangingPunct="1"/>
            <a:r>
              <a:rPr lang="ja-JP" altLang="en-US" sz="2800" kern="0" dirty="0" smtClean="0"/>
              <a:t>調査結果まとめ</a:t>
            </a:r>
          </a:p>
          <a:p>
            <a:pPr lvl="1" eaLnBrk="1" hangingPunct="1"/>
            <a:r>
              <a:rPr lang="ja-JP" altLang="en-US" sz="2000" kern="0" dirty="0" smtClean="0">
                <a:solidFill>
                  <a:srgbClr val="000000"/>
                </a:solidFill>
              </a:rPr>
              <a:t>主要法定図書における共有デジタル地図の利用割合は７割以上であり、道路台帳図、水道台帳図、下水道台帳図での利用増加が確認でき</a:t>
            </a:r>
            <a:r>
              <a:rPr lang="ja-JP" altLang="en-US" sz="2000" kern="0" dirty="0">
                <a:solidFill>
                  <a:srgbClr val="000000"/>
                </a:solidFill>
              </a:rPr>
              <a:t>た</a:t>
            </a:r>
            <a:r>
              <a:rPr lang="ja-JP" altLang="en-US" sz="2000" kern="0" dirty="0" smtClean="0">
                <a:solidFill>
                  <a:srgbClr val="000000"/>
                </a:solidFill>
              </a:rPr>
              <a:t>。</a:t>
            </a:r>
            <a:endParaRPr lang="en-US" altLang="ja-JP" sz="2000" kern="0" dirty="0" smtClean="0">
              <a:solidFill>
                <a:srgbClr val="000000"/>
              </a:solidFill>
            </a:endParaRPr>
          </a:p>
          <a:p>
            <a:pPr lvl="1" eaLnBrk="1" hangingPunct="1"/>
            <a:r>
              <a:rPr lang="ja-JP" altLang="en-US" sz="2000" kern="0" dirty="0" smtClean="0">
                <a:solidFill>
                  <a:srgbClr val="000000"/>
                </a:solidFill>
              </a:rPr>
              <a:t>主題データにおけ</a:t>
            </a:r>
            <a:r>
              <a:rPr lang="ja-JP" altLang="en-US" sz="2000" kern="0" dirty="0">
                <a:solidFill>
                  <a:srgbClr val="000000"/>
                </a:solidFill>
              </a:rPr>
              <a:t>る</a:t>
            </a:r>
            <a:r>
              <a:rPr lang="ja-JP" altLang="en-US" sz="2000" kern="0" dirty="0" smtClean="0">
                <a:solidFill>
                  <a:srgbClr val="000000"/>
                </a:solidFill>
              </a:rPr>
              <a:t>共有</a:t>
            </a:r>
            <a:r>
              <a:rPr lang="ja-JP" altLang="en-US" sz="2000" kern="0" dirty="0">
                <a:solidFill>
                  <a:srgbClr val="000000"/>
                </a:solidFill>
              </a:rPr>
              <a:t>デジタル地図の</a:t>
            </a:r>
            <a:r>
              <a:rPr lang="ja-JP" altLang="en-US" sz="2000" kern="0" dirty="0" smtClean="0">
                <a:solidFill>
                  <a:srgbClr val="000000"/>
                </a:solidFill>
              </a:rPr>
              <a:t>利用割合は９割以上であり、前回調査時からの利用増加が確認できた。今後は、「</a:t>
            </a:r>
            <a:r>
              <a:rPr lang="ja-JP" altLang="en-US" sz="2000" kern="0" dirty="0">
                <a:solidFill>
                  <a:srgbClr val="000000"/>
                </a:solidFill>
              </a:rPr>
              <a:t>日本型直接</a:t>
            </a:r>
            <a:r>
              <a:rPr lang="ja-JP" altLang="en-US" sz="2000" kern="0" dirty="0" smtClean="0">
                <a:solidFill>
                  <a:srgbClr val="000000"/>
                </a:solidFill>
              </a:rPr>
              <a:t>支払制度（農用地）」</a:t>
            </a:r>
            <a:r>
              <a:rPr lang="ja-JP" altLang="en-US" sz="2000" kern="0" dirty="0">
                <a:solidFill>
                  <a:srgbClr val="000000"/>
                </a:solidFill>
              </a:rPr>
              <a:t>「地域における</a:t>
            </a:r>
            <a:r>
              <a:rPr lang="en-US" altLang="ja-JP" sz="2000" kern="0" dirty="0">
                <a:solidFill>
                  <a:srgbClr val="000000"/>
                </a:solidFill>
              </a:rPr>
              <a:t>LED</a:t>
            </a:r>
            <a:r>
              <a:rPr lang="ja-JP" altLang="en-US" sz="2000" kern="0" dirty="0">
                <a:solidFill>
                  <a:srgbClr val="000000"/>
                </a:solidFill>
              </a:rPr>
              <a:t>照明導入促進</a:t>
            </a:r>
            <a:r>
              <a:rPr lang="ja-JP" altLang="en-US" sz="2000" kern="0" dirty="0" smtClean="0">
                <a:solidFill>
                  <a:srgbClr val="000000"/>
                </a:solidFill>
              </a:rPr>
              <a:t>事業」「空き家対策」などの新たな事業分野において、共有デジタル地図の利用拡大が見込まれる。</a:t>
            </a:r>
            <a:endParaRPr lang="en-US" altLang="ja-JP" sz="2000" kern="0" dirty="0" smtClean="0">
              <a:solidFill>
                <a:srgbClr val="000000"/>
              </a:solidFill>
            </a:endParaRPr>
          </a:p>
          <a:p>
            <a:pPr lvl="1" eaLnBrk="1" hangingPunct="1"/>
            <a:r>
              <a:rPr lang="ja-JP" altLang="en-US" sz="2000" kern="0" dirty="0" smtClean="0">
                <a:solidFill>
                  <a:srgbClr val="000000"/>
                </a:solidFill>
              </a:rPr>
              <a:t>自治体セキュリティ強化対策については、ほとんどの市町で対応方針が決定済みであり、職員端末は</a:t>
            </a:r>
            <a:r>
              <a:rPr lang="en-US" altLang="ja-JP" sz="2000" kern="0" dirty="0" smtClean="0">
                <a:solidFill>
                  <a:srgbClr val="000000"/>
                </a:solidFill>
              </a:rPr>
              <a:t>LGWAN</a:t>
            </a:r>
            <a:r>
              <a:rPr lang="ja-JP" altLang="en-US" sz="2000" kern="0" dirty="0" smtClean="0">
                <a:solidFill>
                  <a:srgbClr val="000000"/>
                </a:solidFill>
              </a:rPr>
              <a:t>系を主とする市町が多いものの、インターネット系を主とする市町も複数存在することが確認された。本件については、地理空間情報集約システムの今後の運用に密接にかかわってくるため、次年度以降も継続して状況を確認していく必要がある。</a:t>
            </a:r>
          </a:p>
          <a:p>
            <a:pPr marL="457200" lvl="1" indent="0" eaLnBrk="1" hangingPunct="1">
              <a:buNone/>
            </a:pPr>
            <a:endParaRPr lang="ja-JP" altLang="en-US" sz="2200" kern="0" dirty="0" smtClean="0">
              <a:solidFill>
                <a:srgbClr val="000000"/>
              </a:solidFill>
              <a:cs typeface="+mn-cs"/>
            </a:endParaRPr>
          </a:p>
        </p:txBody>
      </p:sp>
    </p:spTree>
    <p:extLst>
      <p:ext uri="{BB962C8B-B14F-4D97-AF65-F5344CB8AC3E}">
        <p14:creationId xmlns:p14="http://schemas.microsoft.com/office/powerpoint/2010/main" val="3757679973"/>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6"/>
          <p:cNvSpPr txBox="1">
            <a:spLocks noGrp="1" noChangeArrowheads="1"/>
          </p:cNvSpPr>
          <p:nvPr/>
        </p:nvSpPr>
        <p:spPr bwMode="auto">
          <a:xfrm>
            <a:off x="6553200" y="6381750"/>
            <a:ext cx="21336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54D037A3-27AA-47E7-8067-D8C4033A5BEC}" type="slidenum">
              <a:rPr kumimoji="1" lang="en-US" altLang="ja-JP" sz="1400" b="0" i="0" u="none" strike="noStrike" kern="1200" cap="none" spc="0" normalizeH="0" baseline="0" noProof="0">
                <a:ln>
                  <a:noFill/>
                </a:ln>
                <a:solidFill>
                  <a:srgbClr val="000000"/>
                </a:solidFill>
                <a:effectLst/>
                <a:uLnTx/>
                <a:uFillTx/>
                <a:latin typeface="HGPｺﾞｼｯｸE" pitchFamily="50" charset="-128"/>
                <a:ea typeface="HGPｺﾞｼｯｸE" pitchFamily="50" charset="-128"/>
                <a:cs typeface="+mn-cs"/>
              </a:rPr>
              <a:pPr marL="0" marR="0" lvl="0" indent="0" algn="r" defTabSz="914400" rtl="0" eaLnBrk="1" fontAlgn="base" latinLnBrk="0" hangingPunct="1">
                <a:lnSpc>
                  <a:spcPct val="100000"/>
                </a:lnSpc>
                <a:spcBef>
                  <a:spcPct val="0"/>
                </a:spcBef>
                <a:spcAft>
                  <a:spcPct val="0"/>
                </a:spcAft>
                <a:buClrTx/>
                <a:buSzTx/>
                <a:buFontTx/>
                <a:buNone/>
                <a:tabLst/>
                <a:defRPr/>
              </a:pPr>
              <a:t>44</a:t>
            </a:fld>
            <a:endParaRPr kumimoji="1" lang="en-US" altLang="ja-JP" sz="1400" b="0" i="0" u="none" strike="noStrike" kern="1200" cap="none" spc="0" normalizeH="0" baseline="0" noProof="0">
              <a:ln>
                <a:noFill/>
              </a:ln>
              <a:solidFill>
                <a:srgbClr val="000000"/>
              </a:solidFill>
              <a:effectLst/>
              <a:uLnTx/>
              <a:uFillTx/>
              <a:latin typeface="HGPｺﾞｼｯｸE" pitchFamily="50" charset="-128"/>
              <a:ea typeface="HGPｺﾞｼｯｸE" pitchFamily="50" charset="-128"/>
              <a:cs typeface="+mn-cs"/>
            </a:endParaRPr>
          </a:p>
        </p:txBody>
      </p:sp>
      <p:sp>
        <p:nvSpPr>
          <p:cNvPr id="32771" name="Rectangle 6"/>
          <p:cNvSpPr txBox="1">
            <a:spLocks noGrp="1" noChangeArrowheads="1"/>
          </p:cNvSpPr>
          <p:nvPr/>
        </p:nvSpPr>
        <p:spPr bwMode="auto">
          <a:xfrm>
            <a:off x="6553200" y="6381750"/>
            <a:ext cx="21336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A612A9FB-E64C-4CB5-8E24-5A84B3D01181}" type="slidenum">
              <a:rPr kumimoji="1" lang="en-US" altLang="ja-JP" sz="1400" b="0" i="0" u="none" strike="noStrike" kern="1200" cap="none" spc="0" normalizeH="0" baseline="0" noProof="0">
                <a:ln>
                  <a:noFill/>
                </a:ln>
                <a:solidFill>
                  <a:srgbClr val="000000"/>
                </a:solidFill>
                <a:effectLst/>
                <a:uLnTx/>
                <a:uFillTx/>
                <a:latin typeface="HGPｺﾞｼｯｸE" pitchFamily="50" charset="-128"/>
                <a:ea typeface="HGPｺﾞｼｯｸE" pitchFamily="50" charset="-128"/>
                <a:cs typeface="+mn-cs"/>
              </a:rPr>
              <a:pPr marL="0" marR="0" lvl="0" indent="0" algn="r" defTabSz="914400" rtl="0" eaLnBrk="1" fontAlgn="base" latinLnBrk="0" hangingPunct="1">
                <a:lnSpc>
                  <a:spcPct val="100000"/>
                </a:lnSpc>
                <a:spcBef>
                  <a:spcPct val="0"/>
                </a:spcBef>
                <a:spcAft>
                  <a:spcPct val="0"/>
                </a:spcAft>
                <a:buClrTx/>
                <a:buSzTx/>
                <a:buFontTx/>
                <a:buNone/>
                <a:tabLst/>
                <a:defRPr/>
              </a:pPr>
              <a:t>44</a:t>
            </a:fld>
            <a:endParaRPr kumimoji="1" lang="en-US" altLang="ja-JP" sz="1400" b="0" i="0" u="none" strike="noStrike" kern="1200" cap="none" spc="0" normalizeH="0" baseline="0" noProof="0">
              <a:ln>
                <a:noFill/>
              </a:ln>
              <a:solidFill>
                <a:srgbClr val="000000"/>
              </a:solidFill>
              <a:effectLst/>
              <a:uLnTx/>
              <a:uFillTx/>
              <a:latin typeface="HGPｺﾞｼｯｸE" pitchFamily="50" charset="-128"/>
              <a:ea typeface="HGPｺﾞｼｯｸE" pitchFamily="50" charset="-128"/>
              <a:cs typeface="+mn-cs"/>
            </a:endParaRPr>
          </a:p>
        </p:txBody>
      </p:sp>
      <p:sp>
        <p:nvSpPr>
          <p:cNvPr id="32772" name="Rectangle 4"/>
          <p:cNvSpPr>
            <a:spLocks noChangeArrowheads="1"/>
          </p:cNvSpPr>
          <p:nvPr/>
        </p:nvSpPr>
        <p:spPr bwMode="auto">
          <a:xfrm>
            <a:off x="77788" y="2641600"/>
            <a:ext cx="8964612" cy="1439863"/>
          </a:xfrm>
          <a:prstGeom prst="rect">
            <a:avLst/>
          </a:prstGeom>
          <a:noFill/>
          <a:ln>
            <a:noFill/>
          </a:ln>
          <a:effectLst>
            <a:outerShdw dist="35921" dir="2700000" algn="ctr" rotWithShape="0">
              <a:srgbClr val="B2B2B2"/>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1" lang="ja-JP" altLang="en-US" sz="3600" b="1" i="0" u="none" strike="noStrike" kern="1200" cap="none" spc="0" normalizeH="0" baseline="0" noProof="0" dirty="0" smtClean="0">
                <a:ln>
                  <a:noFill/>
                </a:ln>
                <a:solidFill>
                  <a:srgbClr val="000000"/>
                </a:solidFill>
                <a:effectLst/>
                <a:uLnTx/>
                <a:uFillTx/>
                <a:latin typeface="HGPｺﾞｼｯｸE" pitchFamily="50" charset="-128"/>
                <a:ea typeface="HGPｺﾞｼｯｸE" pitchFamily="50" charset="-128"/>
                <a:cs typeface="+mn-cs"/>
              </a:rPr>
              <a:t>６．次年度の活動計画（案）について</a:t>
            </a:r>
            <a:endParaRPr kumimoji="1" lang="ja-JP" altLang="en-US" sz="3600" b="0" i="0" u="none" strike="noStrike" kern="1200" cap="none" spc="0" normalizeH="0" baseline="0" noProof="0" dirty="0">
              <a:ln>
                <a:noFill/>
              </a:ln>
              <a:solidFill>
                <a:srgbClr val="000000"/>
              </a:solidFill>
              <a:effectLst/>
              <a:uLnTx/>
              <a:uFillTx/>
              <a:latin typeface="HGPｺﾞｼｯｸE" pitchFamily="50" charset="-128"/>
              <a:ea typeface="HGPｺﾞｼｯｸE" pitchFamily="50" charset="-128"/>
              <a:cs typeface="+mn-cs"/>
            </a:endParaRPr>
          </a:p>
        </p:txBody>
      </p:sp>
    </p:spTree>
    <p:extLst>
      <p:ext uri="{BB962C8B-B14F-4D97-AF65-F5344CB8AC3E}">
        <p14:creationId xmlns:p14="http://schemas.microsoft.com/office/powerpoint/2010/main" val="1867673491"/>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6"/>
          <p:cNvSpPr txBox="1">
            <a:spLocks noGrp="1" noChangeArrowheads="1"/>
          </p:cNvSpPr>
          <p:nvPr/>
        </p:nvSpPr>
        <p:spPr bwMode="auto">
          <a:xfrm>
            <a:off x="6553200" y="6381750"/>
            <a:ext cx="21336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rgbClr val="006666"/>
              </a:buClr>
              <a:buFont typeface="Wingdings" panose="05000000000000000000" pitchFamily="2" charset="2"/>
              <a:buChar char="n"/>
              <a:defRPr kumimoji="1" sz="3200">
                <a:solidFill>
                  <a:schemeClr val="tx1"/>
                </a:solidFill>
                <a:latin typeface="HGPｺﾞｼｯｸE" panose="020B0900000000000000" pitchFamily="50" charset="-128"/>
                <a:ea typeface="HGPｺﾞｼｯｸE" panose="020B0900000000000000" pitchFamily="50" charset="-128"/>
              </a:defRPr>
            </a:lvl1pPr>
            <a:lvl2pPr marL="742950" indent="-285750">
              <a:spcBef>
                <a:spcPct val="20000"/>
              </a:spcBef>
              <a:buClr>
                <a:srgbClr val="669900"/>
              </a:buClr>
              <a:buFont typeface="Wingdings" panose="05000000000000000000" pitchFamily="2" charset="2"/>
              <a:buChar char="l"/>
              <a:defRPr kumimoji="1" sz="2800">
                <a:solidFill>
                  <a:schemeClr val="tx1"/>
                </a:solidFill>
                <a:latin typeface="HGPｺﾞｼｯｸE" panose="020B0900000000000000" pitchFamily="50" charset="-128"/>
                <a:ea typeface="HGPｺﾞｼｯｸE" panose="020B0900000000000000" pitchFamily="50" charset="-128"/>
              </a:defRPr>
            </a:lvl2pPr>
            <a:lvl3pPr marL="1143000" indent="-228600">
              <a:spcBef>
                <a:spcPct val="20000"/>
              </a:spcBef>
              <a:buClr>
                <a:srgbClr val="FF3300"/>
              </a:buClr>
              <a:buFont typeface="Wingdings" panose="05000000000000000000" pitchFamily="2" charset="2"/>
              <a:buChar char="ª"/>
              <a:defRPr kumimoji="1" sz="2400">
                <a:solidFill>
                  <a:schemeClr val="tx1"/>
                </a:solidFill>
                <a:latin typeface="HGPｺﾞｼｯｸE" panose="020B0900000000000000" pitchFamily="50" charset="-128"/>
                <a:ea typeface="HGPｺﾞｼｯｸE" panose="020B0900000000000000" pitchFamily="50" charset="-128"/>
              </a:defRPr>
            </a:lvl3pPr>
            <a:lvl4pPr marL="1600200" indent="-228600">
              <a:spcBef>
                <a:spcPct val="20000"/>
              </a:spcBef>
              <a:buFont typeface="Wingdings" panose="05000000000000000000" pitchFamily="2" charset="2"/>
              <a:buChar char="ü"/>
              <a:defRPr kumimoji="1" sz="2000">
                <a:solidFill>
                  <a:schemeClr val="tx1"/>
                </a:solidFill>
                <a:latin typeface="HGPｺﾞｼｯｸE" panose="020B0900000000000000" pitchFamily="50" charset="-128"/>
                <a:ea typeface="HGPｺﾞｼｯｸE" panose="020B0900000000000000" pitchFamily="50" charset="-128"/>
              </a:defRPr>
            </a:lvl4pPr>
            <a:lvl5pPr marL="2057400" indent="-228600">
              <a:spcBef>
                <a:spcPct val="20000"/>
              </a:spcBef>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5pPr>
            <a:lvl6pPr marL="25146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6pPr>
            <a:lvl7pPr marL="29718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7pPr>
            <a:lvl8pPr marL="34290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8pPr>
            <a:lvl9pPr marL="38862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8F020C7E-D3BE-49BF-A676-A421FE19D225}" type="slidenum">
              <a:rPr kumimoji="1" lang="en-US" altLang="ja-JP" sz="1400" b="0" i="0" u="none" strike="noStrike" kern="1200" cap="none" spc="0" normalizeH="0" baseline="0" noProof="0">
                <a:ln>
                  <a:noFill/>
                </a:ln>
                <a:solidFill>
                  <a:srgbClr val="000000"/>
                </a:solidFill>
                <a:effectLst/>
                <a:uLnTx/>
                <a:uFillTx/>
                <a:latin typeface="HGPｺﾞｼｯｸE" panose="020B0900000000000000" pitchFamily="50" charset="-128"/>
                <a:ea typeface="HGPｺﾞｼｯｸE" panose="020B0900000000000000" pitchFamily="50" charset="-128"/>
                <a:cs typeface="+mn-cs"/>
              </a:rPr>
              <a:pPr marL="0" marR="0" lvl="0" indent="0" algn="r" defTabSz="914400" rtl="0" eaLnBrk="1" fontAlgn="base" latinLnBrk="0" hangingPunct="1">
                <a:lnSpc>
                  <a:spcPct val="100000"/>
                </a:lnSpc>
                <a:spcBef>
                  <a:spcPct val="0"/>
                </a:spcBef>
                <a:spcAft>
                  <a:spcPct val="0"/>
                </a:spcAft>
                <a:buClrTx/>
                <a:buSzTx/>
                <a:buFontTx/>
                <a:buNone/>
                <a:tabLst/>
                <a:defRPr/>
              </a:pPr>
              <a:t>45</a:t>
            </a:fld>
            <a:endParaRPr kumimoji="1" lang="en-US" altLang="ja-JP" sz="1400" b="0" i="0" u="none" strike="noStrike" kern="1200" cap="none" spc="0" normalizeH="0" baseline="0" noProof="0">
              <a:ln>
                <a:noFill/>
              </a:ln>
              <a:solidFill>
                <a:srgbClr val="000000"/>
              </a:solidFill>
              <a:effectLst/>
              <a:uLnTx/>
              <a:uFillTx/>
              <a:latin typeface="HGPｺﾞｼｯｸE" panose="020B0900000000000000" pitchFamily="50" charset="-128"/>
              <a:ea typeface="HGPｺﾞｼｯｸE" panose="020B0900000000000000" pitchFamily="50" charset="-128"/>
              <a:cs typeface="+mn-cs"/>
            </a:endParaRPr>
          </a:p>
        </p:txBody>
      </p:sp>
      <p:sp>
        <p:nvSpPr>
          <p:cNvPr id="77827" name="Rectangle 6"/>
          <p:cNvSpPr txBox="1">
            <a:spLocks noGrp="1" noChangeArrowheads="1"/>
          </p:cNvSpPr>
          <p:nvPr/>
        </p:nvSpPr>
        <p:spPr bwMode="auto">
          <a:xfrm>
            <a:off x="6553200" y="6381750"/>
            <a:ext cx="21336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rgbClr val="006666"/>
              </a:buClr>
              <a:buFont typeface="Wingdings" panose="05000000000000000000" pitchFamily="2" charset="2"/>
              <a:buChar char="n"/>
              <a:defRPr kumimoji="1" sz="3200">
                <a:solidFill>
                  <a:schemeClr val="tx1"/>
                </a:solidFill>
                <a:latin typeface="HGPｺﾞｼｯｸE" panose="020B0900000000000000" pitchFamily="50" charset="-128"/>
                <a:ea typeface="HGPｺﾞｼｯｸE" panose="020B0900000000000000" pitchFamily="50" charset="-128"/>
              </a:defRPr>
            </a:lvl1pPr>
            <a:lvl2pPr marL="742950" indent="-285750">
              <a:spcBef>
                <a:spcPct val="20000"/>
              </a:spcBef>
              <a:buClr>
                <a:srgbClr val="669900"/>
              </a:buClr>
              <a:buFont typeface="Wingdings" panose="05000000000000000000" pitchFamily="2" charset="2"/>
              <a:buChar char="l"/>
              <a:defRPr kumimoji="1" sz="2800">
                <a:solidFill>
                  <a:schemeClr val="tx1"/>
                </a:solidFill>
                <a:latin typeface="HGPｺﾞｼｯｸE" panose="020B0900000000000000" pitchFamily="50" charset="-128"/>
                <a:ea typeface="HGPｺﾞｼｯｸE" panose="020B0900000000000000" pitchFamily="50" charset="-128"/>
              </a:defRPr>
            </a:lvl2pPr>
            <a:lvl3pPr marL="1143000" indent="-228600">
              <a:spcBef>
                <a:spcPct val="20000"/>
              </a:spcBef>
              <a:buClr>
                <a:srgbClr val="FF3300"/>
              </a:buClr>
              <a:buFont typeface="Wingdings" panose="05000000000000000000" pitchFamily="2" charset="2"/>
              <a:buChar char="ª"/>
              <a:defRPr kumimoji="1" sz="2400">
                <a:solidFill>
                  <a:schemeClr val="tx1"/>
                </a:solidFill>
                <a:latin typeface="HGPｺﾞｼｯｸE" panose="020B0900000000000000" pitchFamily="50" charset="-128"/>
                <a:ea typeface="HGPｺﾞｼｯｸE" panose="020B0900000000000000" pitchFamily="50" charset="-128"/>
              </a:defRPr>
            </a:lvl3pPr>
            <a:lvl4pPr marL="1600200" indent="-228600">
              <a:spcBef>
                <a:spcPct val="20000"/>
              </a:spcBef>
              <a:buFont typeface="Wingdings" panose="05000000000000000000" pitchFamily="2" charset="2"/>
              <a:buChar char="ü"/>
              <a:defRPr kumimoji="1" sz="2000">
                <a:solidFill>
                  <a:schemeClr val="tx1"/>
                </a:solidFill>
                <a:latin typeface="HGPｺﾞｼｯｸE" panose="020B0900000000000000" pitchFamily="50" charset="-128"/>
                <a:ea typeface="HGPｺﾞｼｯｸE" panose="020B0900000000000000" pitchFamily="50" charset="-128"/>
              </a:defRPr>
            </a:lvl4pPr>
            <a:lvl5pPr marL="2057400" indent="-228600">
              <a:spcBef>
                <a:spcPct val="20000"/>
              </a:spcBef>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5pPr>
            <a:lvl6pPr marL="25146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6pPr>
            <a:lvl7pPr marL="29718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7pPr>
            <a:lvl8pPr marL="34290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8pPr>
            <a:lvl9pPr marL="38862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189A4D98-7380-4341-BFD9-DABADD9EE6D9}" type="slidenum">
              <a:rPr kumimoji="1" lang="en-US" altLang="ja-JP" sz="1400" b="0" i="0" u="none" strike="noStrike" kern="1200" cap="none" spc="0" normalizeH="0" baseline="0" noProof="0">
                <a:ln>
                  <a:noFill/>
                </a:ln>
                <a:solidFill>
                  <a:srgbClr val="000000"/>
                </a:solidFill>
                <a:effectLst/>
                <a:uLnTx/>
                <a:uFillTx/>
                <a:latin typeface="HGPｺﾞｼｯｸE" panose="020B0900000000000000" pitchFamily="50" charset="-128"/>
                <a:ea typeface="HGPｺﾞｼｯｸE" panose="020B0900000000000000" pitchFamily="50" charset="-128"/>
                <a:cs typeface="+mn-cs"/>
              </a:rPr>
              <a:pPr marL="0" marR="0" lvl="0" indent="0" algn="r" defTabSz="914400" rtl="0" eaLnBrk="1" fontAlgn="base" latinLnBrk="0" hangingPunct="1">
                <a:lnSpc>
                  <a:spcPct val="100000"/>
                </a:lnSpc>
                <a:spcBef>
                  <a:spcPct val="0"/>
                </a:spcBef>
                <a:spcAft>
                  <a:spcPct val="0"/>
                </a:spcAft>
                <a:buClrTx/>
                <a:buSzTx/>
                <a:buFontTx/>
                <a:buNone/>
                <a:tabLst/>
                <a:defRPr/>
              </a:pPr>
              <a:t>45</a:t>
            </a:fld>
            <a:endParaRPr kumimoji="1" lang="en-US" altLang="ja-JP" sz="1400" b="0" i="0" u="none" strike="noStrike" kern="1200" cap="none" spc="0" normalizeH="0" baseline="0" noProof="0">
              <a:ln>
                <a:noFill/>
              </a:ln>
              <a:solidFill>
                <a:srgbClr val="000000"/>
              </a:solidFill>
              <a:effectLst/>
              <a:uLnTx/>
              <a:uFillTx/>
              <a:latin typeface="HGPｺﾞｼｯｸE" panose="020B0900000000000000" pitchFamily="50" charset="-128"/>
              <a:ea typeface="HGPｺﾞｼｯｸE" panose="020B0900000000000000" pitchFamily="50" charset="-128"/>
              <a:cs typeface="+mn-cs"/>
            </a:endParaRPr>
          </a:p>
        </p:txBody>
      </p:sp>
      <p:sp>
        <p:nvSpPr>
          <p:cNvPr id="77828" name="Rectangle 27"/>
          <p:cNvSpPr>
            <a:spLocks noGrp="1" noChangeArrowheads="1"/>
          </p:cNvSpPr>
          <p:nvPr>
            <p:ph type="title" idx="4294967295"/>
          </p:nvPr>
        </p:nvSpPr>
        <p:spPr>
          <a:xfrm>
            <a:off x="153988" y="77788"/>
            <a:ext cx="8810625" cy="503237"/>
          </a:xfrm>
        </p:spPr>
        <p:txBody>
          <a:bodyPr/>
          <a:lstStyle/>
          <a:p>
            <a:pPr algn="l" eaLnBrk="1" hangingPunct="1"/>
            <a:r>
              <a:rPr lang="ja-JP" altLang="en-US" sz="3200" dirty="0" smtClean="0"/>
              <a:t>６－１．次年度の活動計画（案）</a:t>
            </a:r>
          </a:p>
        </p:txBody>
      </p:sp>
      <p:sp>
        <p:nvSpPr>
          <p:cNvPr id="77829" name="Rectangle 28"/>
          <p:cNvSpPr>
            <a:spLocks noGrp="1" noChangeArrowheads="1"/>
          </p:cNvSpPr>
          <p:nvPr>
            <p:ph type="body" idx="4294967295"/>
          </p:nvPr>
        </p:nvSpPr>
        <p:spPr>
          <a:xfrm>
            <a:off x="200025" y="828675"/>
            <a:ext cx="8667750" cy="5624513"/>
          </a:xfrm>
        </p:spPr>
        <p:txBody>
          <a:bodyPr/>
          <a:lstStyle/>
          <a:p>
            <a:pPr eaLnBrk="1" hangingPunct="1"/>
            <a:r>
              <a:rPr sz="2800" dirty="0" smtClean="0"/>
              <a:t>活動方針</a:t>
            </a:r>
          </a:p>
          <a:p>
            <a:pPr lvl="1" eaLnBrk="1" hangingPunct="1"/>
            <a:r>
              <a:rPr sz="2200" dirty="0" smtClean="0"/>
              <a:t>行政事務の効率化・高度化を目的として、共有デジタル地図の効果的な運用を推進します。</a:t>
            </a:r>
          </a:p>
          <a:p>
            <a:pPr lvl="1" eaLnBrk="1" hangingPunct="1"/>
            <a:r>
              <a:rPr sz="2200" dirty="0" smtClean="0"/>
              <a:t>次年度は、</a:t>
            </a:r>
            <a:r>
              <a:rPr lang="en-US" sz="2200" dirty="0" smtClean="0"/>
              <a:t>LGWAN</a:t>
            </a:r>
            <a:r>
              <a:rPr lang="ja-JP" altLang="en-US" sz="2200" dirty="0" smtClean="0"/>
              <a:t>版地理空間情報集約システムを構築し、個人情報のシステム搭載にむけた具体的な運用ルールを検討するとともに</a:t>
            </a:r>
            <a:r>
              <a:rPr sz="2200" dirty="0" smtClean="0"/>
              <a:t>、</a:t>
            </a:r>
            <a:r>
              <a:rPr lang="ja-JP" altLang="en-US" sz="2200" dirty="0" smtClean="0"/>
              <a:t>政策支援</a:t>
            </a:r>
            <a:r>
              <a:rPr sz="2200" dirty="0" smtClean="0"/>
              <a:t>分野</a:t>
            </a:r>
            <a:r>
              <a:rPr lang="ja-JP" altLang="en-US" sz="2200" dirty="0" smtClean="0"/>
              <a:t>における共有デジタル地図の利活用</a:t>
            </a:r>
            <a:r>
              <a:rPr sz="2200" dirty="0" smtClean="0"/>
              <a:t>検討</a:t>
            </a:r>
            <a:r>
              <a:rPr lang="ja-JP" altLang="en-US" sz="2200" dirty="0" smtClean="0"/>
              <a:t>を</a:t>
            </a:r>
            <a:r>
              <a:rPr sz="2200" dirty="0" smtClean="0"/>
              <a:t>実施</a:t>
            </a:r>
            <a:r>
              <a:rPr lang="ja-JP" altLang="en-US" sz="2200" dirty="0" smtClean="0"/>
              <a:t>します。</a:t>
            </a:r>
            <a:endParaRPr lang="en-US" sz="2200" dirty="0" smtClean="0"/>
          </a:p>
          <a:p>
            <a:pPr lvl="1" eaLnBrk="1" hangingPunct="1"/>
            <a:r>
              <a:rPr sz="2200" dirty="0" smtClean="0"/>
              <a:t>また、共有デジタル地図及び地理空間情報集約システムの利活用促進を図るための支援活動を実施します。</a:t>
            </a:r>
          </a:p>
          <a:p>
            <a:pPr lvl="1" eaLnBrk="1" hangingPunct="1">
              <a:buFont typeface="Wingdings" panose="05000000000000000000" pitchFamily="2" charset="2"/>
              <a:buNone/>
            </a:pPr>
            <a:endParaRPr sz="1100" dirty="0" smtClean="0"/>
          </a:p>
          <a:p>
            <a:pPr eaLnBrk="1" hangingPunct="1"/>
            <a:r>
              <a:rPr sz="2800" dirty="0" smtClean="0"/>
              <a:t>活動内容</a:t>
            </a:r>
          </a:p>
          <a:p>
            <a:pPr lvl="1" eaLnBrk="1" hangingPunct="1"/>
            <a:r>
              <a:rPr sz="2200" dirty="0" smtClean="0"/>
              <a:t>①防災分野における共有デジタル地図の利活用検討</a:t>
            </a:r>
            <a:endParaRPr lang="en-US" altLang="ja-JP" sz="2200" dirty="0" smtClean="0"/>
          </a:p>
          <a:p>
            <a:pPr lvl="1" eaLnBrk="1" hangingPunct="1"/>
            <a:r>
              <a:rPr sz="2200" dirty="0" smtClean="0"/>
              <a:t>②共有デジタル地図の利活用促進にかかる検討</a:t>
            </a:r>
          </a:p>
          <a:p>
            <a:pPr lvl="1" eaLnBrk="1" hangingPunct="1"/>
            <a:r>
              <a:rPr sz="2200" dirty="0" smtClean="0"/>
              <a:t>③その他利活用支援</a:t>
            </a:r>
          </a:p>
        </p:txBody>
      </p:sp>
    </p:spTree>
    <p:extLst>
      <p:ext uri="{BB962C8B-B14F-4D97-AF65-F5344CB8AC3E}">
        <p14:creationId xmlns:p14="http://schemas.microsoft.com/office/powerpoint/2010/main" val="2874098626"/>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6"/>
          <p:cNvSpPr>
            <a:spLocks noGrp="1" noChangeArrowheads="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rgbClr val="006666"/>
              </a:buClr>
              <a:buFont typeface="Wingdings" panose="05000000000000000000" pitchFamily="2" charset="2"/>
              <a:buChar char="n"/>
              <a:defRPr kumimoji="1" sz="3200">
                <a:solidFill>
                  <a:schemeClr val="tx1"/>
                </a:solidFill>
                <a:latin typeface="HGPｺﾞｼｯｸE" panose="020B0900000000000000" pitchFamily="50" charset="-128"/>
                <a:ea typeface="HGPｺﾞｼｯｸE" panose="020B0900000000000000" pitchFamily="50" charset="-128"/>
              </a:defRPr>
            </a:lvl1pPr>
            <a:lvl2pPr marL="742950" indent="-285750">
              <a:spcBef>
                <a:spcPct val="20000"/>
              </a:spcBef>
              <a:buClr>
                <a:srgbClr val="669900"/>
              </a:buClr>
              <a:buFont typeface="Wingdings" panose="05000000000000000000" pitchFamily="2" charset="2"/>
              <a:buChar char="l"/>
              <a:defRPr kumimoji="1" sz="2800">
                <a:solidFill>
                  <a:schemeClr val="tx1"/>
                </a:solidFill>
                <a:latin typeface="HGPｺﾞｼｯｸE" panose="020B0900000000000000" pitchFamily="50" charset="-128"/>
                <a:ea typeface="HGPｺﾞｼｯｸE" panose="020B0900000000000000" pitchFamily="50" charset="-128"/>
              </a:defRPr>
            </a:lvl2pPr>
            <a:lvl3pPr marL="1143000" indent="-228600">
              <a:spcBef>
                <a:spcPct val="20000"/>
              </a:spcBef>
              <a:buClr>
                <a:srgbClr val="FF3300"/>
              </a:buClr>
              <a:buFont typeface="Wingdings" panose="05000000000000000000" pitchFamily="2" charset="2"/>
              <a:buChar char="ª"/>
              <a:defRPr kumimoji="1" sz="2400">
                <a:solidFill>
                  <a:schemeClr val="tx1"/>
                </a:solidFill>
                <a:latin typeface="HGPｺﾞｼｯｸE" panose="020B0900000000000000" pitchFamily="50" charset="-128"/>
                <a:ea typeface="HGPｺﾞｼｯｸE" panose="020B0900000000000000" pitchFamily="50" charset="-128"/>
              </a:defRPr>
            </a:lvl3pPr>
            <a:lvl4pPr marL="1600200" indent="-228600">
              <a:spcBef>
                <a:spcPct val="20000"/>
              </a:spcBef>
              <a:buFont typeface="Wingdings" panose="05000000000000000000" pitchFamily="2" charset="2"/>
              <a:buChar char="ü"/>
              <a:defRPr kumimoji="1" sz="2000">
                <a:solidFill>
                  <a:schemeClr val="tx1"/>
                </a:solidFill>
                <a:latin typeface="HGPｺﾞｼｯｸE" panose="020B0900000000000000" pitchFamily="50" charset="-128"/>
                <a:ea typeface="HGPｺﾞｼｯｸE" panose="020B0900000000000000" pitchFamily="50" charset="-128"/>
              </a:defRPr>
            </a:lvl4pPr>
            <a:lvl5pPr marL="2057400" indent="-228600">
              <a:spcBef>
                <a:spcPct val="20000"/>
              </a:spcBef>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5pPr>
            <a:lvl6pPr marL="25146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6pPr>
            <a:lvl7pPr marL="29718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7pPr>
            <a:lvl8pPr marL="34290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8pPr>
            <a:lvl9pPr marL="38862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752999B4-E268-48E1-AF1A-7487943A86B2}" type="slidenum">
              <a:rPr kumimoji="1" lang="en-US" altLang="ja-JP" sz="1400" b="0" i="0" u="none" strike="noStrike" kern="1200" cap="none" spc="0" normalizeH="0" baseline="0" noProof="0" smtClean="0">
                <a:ln>
                  <a:noFill/>
                </a:ln>
                <a:solidFill>
                  <a:srgbClr val="000000"/>
                </a:solidFill>
                <a:effectLst/>
                <a:uLnTx/>
                <a:uFillTx/>
                <a:latin typeface="HGPｺﾞｼｯｸE" panose="020B0900000000000000" pitchFamily="50" charset="-128"/>
                <a:ea typeface="HGPｺﾞｼｯｸE" panose="020B0900000000000000" pitchFamily="50" charset="-128"/>
                <a:cs typeface="+mn-cs"/>
              </a:rPr>
              <a:pPr marL="0" marR="0" lvl="0" indent="0" algn="r" defTabSz="914400" rtl="0" eaLnBrk="1" fontAlgn="base" latinLnBrk="0" hangingPunct="1">
                <a:lnSpc>
                  <a:spcPct val="100000"/>
                </a:lnSpc>
                <a:spcBef>
                  <a:spcPct val="0"/>
                </a:spcBef>
                <a:spcAft>
                  <a:spcPct val="0"/>
                </a:spcAft>
                <a:buClrTx/>
                <a:buSzTx/>
                <a:buFontTx/>
                <a:buNone/>
                <a:tabLst/>
                <a:defRPr/>
              </a:pPr>
              <a:t>46</a:t>
            </a:fld>
            <a:endParaRPr kumimoji="1" lang="en-US" altLang="ja-JP" sz="1400" b="0" i="0" u="none" strike="noStrike" kern="1200" cap="none" spc="0" normalizeH="0" baseline="0" noProof="0" smtClean="0">
              <a:ln>
                <a:noFill/>
              </a:ln>
              <a:solidFill>
                <a:srgbClr val="000000"/>
              </a:solidFill>
              <a:effectLst/>
              <a:uLnTx/>
              <a:uFillTx/>
              <a:latin typeface="HGPｺﾞｼｯｸE" panose="020B0900000000000000" pitchFamily="50" charset="-128"/>
              <a:ea typeface="HGPｺﾞｼｯｸE" panose="020B0900000000000000" pitchFamily="50" charset="-128"/>
              <a:cs typeface="+mn-cs"/>
            </a:endParaRPr>
          </a:p>
        </p:txBody>
      </p:sp>
      <p:sp>
        <p:nvSpPr>
          <p:cNvPr id="78851" name="Rectangle 6"/>
          <p:cNvSpPr txBox="1">
            <a:spLocks noGrp="1" noChangeArrowheads="1"/>
          </p:cNvSpPr>
          <p:nvPr/>
        </p:nvSpPr>
        <p:spPr bwMode="auto">
          <a:xfrm>
            <a:off x="6553200" y="6381750"/>
            <a:ext cx="21336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rgbClr val="006666"/>
              </a:buClr>
              <a:buFont typeface="Wingdings" panose="05000000000000000000" pitchFamily="2" charset="2"/>
              <a:buChar char="n"/>
              <a:defRPr kumimoji="1" sz="3200">
                <a:solidFill>
                  <a:schemeClr val="tx1"/>
                </a:solidFill>
                <a:latin typeface="HGPｺﾞｼｯｸE" panose="020B0900000000000000" pitchFamily="50" charset="-128"/>
                <a:ea typeface="HGPｺﾞｼｯｸE" panose="020B0900000000000000" pitchFamily="50" charset="-128"/>
              </a:defRPr>
            </a:lvl1pPr>
            <a:lvl2pPr marL="742950" indent="-285750">
              <a:spcBef>
                <a:spcPct val="20000"/>
              </a:spcBef>
              <a:buClr>
                <a:srgbClr val="669900"/>
              </a:buClr>
              <a:buFont typeface="Wingdings" panose="05000000000000000000" pitchFamily="2" charset="2"/>
              <a:buChar char="l"/>
              <a:defRPr kumimoji="1" sz="2800">
                <a:solidFill>
                  <a:schemeClr val="tx1"/>
                </a:solidFill>
                <a:latin typeface="HGPｺﾞｼｯｸE" panose="020B0900000000000000" pitchFamily="50" charset="-128"/>
                <a:ea typeface="HGPｺﾞｼｯｸE" panose="020B0900000000000000" pitchFamily="50" charset="-128"/>
              </a:defRPr>
            </a:lvl2pPr>
            <a:lvl3pPr marL="1143000" indent="-228600">
              <a:spcBef>
                <a:spcPct val="20000"/>
              </a:spcBef>
              <a:buClr>
                <a:srgbClr val="FF3300"/>
              </a:buClr>
              <a:buFont typeface="Wingdings" panose="05000000000000000000" pitchFamily="2" charset="2"/>
              <a:buChar char="ª"/>
              <a:defRPr kumimoji="1" sz="2400">
                <a:solidFill>
                  <a:schemeClr val="tx1"/>
                </a:solidFill>
                <a:latin typeface="HGPｺﾞｼｯｸE" panose="020B0900000000000000" pitchFamily="50" charset="-128"/>
                <a:ea typeface="HGPｺﾞｼｯｸE" panose="020B0900000000000000" pitchFamily="50" charset="-128"/>
              </a:defRPr>
            </a:lvl3pPr>
            <a:lvl4pPr marL="1600200" indent="-228600">
              <a:spcBef>
                <a:spcPct val="20000"/>
              </a:spcBef>
              <a:buFont typeface="Wingdings" panose="05000000000000000000" pitchFamily="2" charset="2"/>
              <a:buChar char="ü"/>
              <a:defRPr kumimoji="1" sz="2000">
                <a:solidFill>
                  <a:schemeClr val="tx1"/>
                </a:solidFill>
                <a:latin typeface="HGPｺﾞｼｯｸE" panose="020B0900000000000000" pitchFamily="50" charset="-128"/>
                <a:ea typeface="HGPｺﾞｼｯｸE" panose="020B0900000000000000" pitchFamily="50" charset="-128"/>
              </a:defRPr>
            </a:lvl4pPr>
            <a:lvl5pPr marL="2057400" indent="-228600">
              <a:spcBef>
                <a:spcPct val="20000"/>
              </a:spcBef>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5pPr>
            <a:lvl6pPr marL="25146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6pPr>
            <a:lvl7pPr marL="29718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7pPr>
            <a:lvl8pPr marL="34290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8pPr>
            <a:lvl9pPr marL="38862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D8741E0F-8294-48E0-9001-7B25C85005FB}" type="slidenum">
              <a:rPr kumimoji="1" lang="en-US" altLang="ja-JP" sz="1400" b="0" i="0" u="none" strike="noStrike" kern="1200" cap="none" spc="0" normalizeH="0" baseline="0" noProof="0">
                <a:ln>
                  <a:noFill/>
                </a:ln>
                <a:solidFill>
                  <a:srgbClr val="000000"/>
                </a:solidFill>
                <a:effectLst/>
                <a:uLnTx/>
                <a:uFillTx/>
                <a:latin typeface="HGPｺﾞｼｯｸE" panose="020B0900000000000000" pitchFamily="50" charset="-128"/>
                <a:ea typeface="HGPｺﾞｼｯｸE" panose="020B0900000000000000" pitchFamily="50" charset="-128"/>
                <a:cs typeface="+mn-cs"/>
              </a:rPr>
              <a:pPr marL="0" marR="0" lvl="0" indent="0" algn="r" defTabSz="914400" rtl="0" eaLnBrk="1" fontAlgn="base" latinLnBrk="0" hangingPunct="1">
                <a:lnSpc>
                  <a:spcPct val="100000"/>
                </a:lnSpc>
                <a:spcBef>
                  <a:spcPct val="0"/>
                </a:spcBef>
                <a:spcAft>
                  <a:spcPct val="0"/>
                </a:spcAft>
                <a:buClrTx/>
                <a:buSzTx/>
                <a:buFontTx/>
                <a:buNone/>
                <a:tabLst/>
                <a:defRPr/>
              </a:pPr>
              <a:t>46</a:t>
            </a:fld>
            <a:endParaRPr kumimoji="1" lang="en-US" altLang="ja-JP" sz="1400" b="0" i="0" u="none" strike="noStrike" kern="1200" cap="none" spc="0" normalizeH="0" baseline="0" noProof="0">
              <a:ln>
                <a:noFill/>
              </a:ln>
              <a:solidFill>
                <a:srgbClr val="000000"/>
              </a:solidFill>
              <a:effectLst/>
              <a:uLnTx/>
              <a:uFillTx/>
              <a:latin typeface="HGPｺﾞｼｯｸE" panose="020B0900000000000000" pitchFamily="50" charset="-128"/>
              <a:ea typeface="HGPｺﾞｼｯｸE" panose="020B0900000000000000" pitchFamily="50" charset="-128"/>
              <a:cs typeface="+mn-cs"/>
            </a:endParaRPr>
          </a:p>
        </p:txBody>
      </p:sp>
      <p:sp>
        <p:nvSpPr>
          <p:cNvPr id="78852" name="Rectangle 6"/>
          <p:cNvSpPr txBox="1">
            <a:spLocks noGrp="1" noChangeArrowheads="1"/>
          </p:cNvSpPr>
          <p:nvPr/>
        </p:nvSpPr>
        <p:spPr bwMode="auto">
          <a:xfrm>
            <a:off x="6553200" y="6381750"/>
            <a:ext cx="21336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rgbClr val="006666"/>
              </a:buClr>
              <a:buFont typeface="Wingdings" panose="05000000000000000000" pitchFamily="2" charset="2"/>
              <a:buChar char="n"/>
              <a:defRPr kumimoji="1" sz="3200">
                <a:solidFill>
                  <a:schemeClr val="tx1"/>
                </a:solidFill>
                <a:latin typeface="HGPｺﾞｼｯｸE" panose="020B0900000000000000" pitchFamily="50" charset="-128"/>
                <a:ea typeface="HGPｺﾞｼｯｸE" panose="020B0900000000000000" pitchFamily="50" charset="-128"/>
              </a:defRPr>
            </a:lvl1pPr>
            <a:lvl2pPr marL="742950" indent="-285750">
              <a:spcBef>
                <a:spcPct val="20000"/>
              </a:spcBef>
              <a:buClr>
                <a:srgbClr val="669900"/>
              </a:buClr>
              <a:buFont typeface="Wingdings" panose="05000000000000000000" pitchFamily="2" charset="2"/>
              <a:buChar char="l"/>
              <a:defRPr kumimoji="1" sz="2800">
                <a:solidFill>
                  <a:schemeClr val="tx1"/>
                </a:solidFill>
                <a:latin typeface="HGPｺﾞｼｯｸE" panose="020B0900000000000000" pitchFamily="50" charset="-128"/>
                <a:ea typeface="HGPｺﾞｼｯｸE" panose="020B0900000000000000" pitchFamily="50" charset="-128"/>
              </a:defRPr>
            </a:lvl2pPr>
            <a:lvl3pPr marL="1143000" indent="-228600">
              <a:spcBef>
                <a:spcPct val="20000"/>
              </a:spcBef>
              <a:buClr>
                <a:srgbClr val="FF3300"/>
              </a:buClr>
              <a:buFont typeface="Wingdings" panose="05000000000000000000" pitchFamily="2" charset="2"/>
              <a:buChar char="ª"/>
              <a:defRPr kumimoji="1" sz="2400">
                <a:solidFill>
                  <a:schemeClr val="tx1"/>
                </a:solidFill>
                <a:latin typeface="HGPｺﾞｼｯｸE" panose="020B0900000000000000" pitchFamily="50" charset="-128"/>
                <a:ea typeface="HGPｺﾞｼｯｸE" panose="020B0900000000000000" pitchFamily="50" charset="-128"/>
              </a:defRPr>
            </a:lvl3pPr>
            <a:lvl4pPr marL="1600200" indent="-228600">
              <a:spcBef>
                <a:spcPct val="20000"/>
              </a:spcBef>
              <a:buFont typeface="Wingdings" panose="05000000000000000000" pitchFamily="2" charset="2"/>
              <a:buChar char="ü"/>
              <a:defRPr kumimoji="1" sz="2000">
                <a:solidFill>
                  <a:schemeClr val="tx1"/>
                </a:solidFill>
                <a:latin typeface="HGPｺﾞｼｯｸE" panose="020B0900000000000000" pitchFamily="50" charset="-128"/>
                <a:ea typeface="HGPｺﾞｼｯｸE" panose="020B0900000000000000" pitchFamily="50" charset="-128"/>
              </a:defRPr>
            </a:lvl4pPr>
            <a:lvl5pPr marL="2057400" indent="-228600">
              <a:spcBef>
                <a:spcPct val="20000"/>
              </a:spcBef>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5pPr>
            <a:lvl6pPr marL="25146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6pPr>
            <a:lvl7pPr marL="29718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7pPr>
            <a:lvl8pPr marL="34290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8pPr>
            <a:lvl9pPr marL="38862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CF7F7071-4600-4465-B611-628C451553AE}" type="slidenum">
              <a:rPr kumimoji="1" lang="en-US" altLang="ja-JP" sz="1400" b="0" i="0" u="none" strike="noStrike" kern="1200" cap="none" spc="0" normalizeH="0" baseline="0" noProof="0">
                <a:ln>
                  <a:noFill/>
                </a:ln>
                <a:solidFill>
                  <a:srgbClr val="000000"/>
                </a:solidFill>
                <a:effectLst/>
                <a:uLnTx/>
                <a:uFillTx/>
                <a:latin typeface="HGPｺﾞｼｯｸE" panose="020B0900000000000000" pitchFamily="50" charset="-128"/>
                <a:ea typeface="HGPｺﾞｼｯｸE" panose="020B0900000000000000" pitchFamily="50" charset="-128"/>
                <a:cs typeface="+mn-cs"/>
              </a:rPr>
              <a:pPr marL="0" marR="0" lvl="0" indent="0" algn="r" defTabSz="914400" rtl="0" eaLnBrk="1" fontAlgn="base" latinLnBrk="0" hangingPunct="1">
                <a:lnSpc>
                  <a:spcPct val="100000"/>
                </a:lnSpc>
                <a:spcBef>
                  <a:spcPct val="0"/>
                </a:spcBef>
                <a:spcAft>
                  <a:spcPct val="0"/>
                </a:spcAft>
                <a:buClrTx/>
                <a:buSzTx/>
                <a:buFontTx/>
                <a:buNone/>
                <a:tabLst/>
                <a:defRPr/>
              </a:pPr>
              <a:t>46</a:t>
            </a:fld>
            <a:endParaRPr kumimoji="1" lang="en-US" altLang="ja-JP" sz="1400" b="0" i="0" u="none" strike="noStrike" kern="1200" cap="none" spc="0" normalizeH="0" baseline="0" noProof="0">
              <a:ln>
                <a:noFill/>
              </a:ln>
              <a:solidFill>
                <a:srgbClr val="000000"/>
              </a:solidFill>
              <a:effectLst/>
              <a:uLnTx/>
              <a:uFillTx/>
              <a:latin typeface="HGPｺﾞｼｯｸE" panose="020B0900000000000000" pitchFamily="50" charset="-128"/>
              <a:ea typeface="HGPｺﾞｼｯｸE" panose="020B0900000000000000" pitchFamily="50" charset="-128"/>
              <a:cs typeface="+mn-cs"/>
            </a:endParaRPr>
          </a:p>
        </p:txBody>
      </p:sp>
      <p:sp>
        <p:nvSpPr>
          <p:cNvPr id="78853" name="Rectangle 6"/>
          <p:cNvSpPr txBox="1">
            <a:spLocks noGrp="1" noChangeArrowheads="1"/>
          </p:cNvSpPr>
          <p:nvPr/>
        </p:nvSpPr>
        <p:spPr bwMode="auto">
          <a:xfrm>
            <a:off x="6553200" y="6381750"/>
            <a:ext cx="21336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rgbClr val="006666"/>
              </a:buClr>
              <a:buFont typeface="Wingdings" panose="05000000000000000000" pitchFamily="2" charset="2"/>
              <a:buChar char="n"/>
              <a:defRPr kumimoji="1" sz="3200">
                <a:solidFill>
                  <a:schemeClr val="tx1"/>
                </a:solidFill>
                <a:latin typeface="HGPｺﾞｼｯｸE" panose="020B0900000000000000" pitchFamily="50" charset="-128"/>
                <a:ea typeface="HGPｺﾞｼｯｸE" panose="020B0900000000000000" pitchFamily="50" charset="-128"/>
              </a:defRPr>
            </a:lvl1pPr>
            <a:lvl2pPr marL="742950" indent="-285750">
              <a:spcBef>
                <a:spcPct val="20000"/>
              </a:spcBef>
              <a:buClr>
                <a:srgbClr val="669900"/>
              </a:buClr>
              <a:buFont typeface="Wingdings" panose="05000000000000000000" pitchFamily="2" charset="2"/>
              <a:buChar char="l"/>
              <a:defRPr kumimoji="1" sz="2800">
                <a:solidFill>
                  <a:schemeClr val="tx1"/>
                </a:solidFill>
                <a:latin typeface="HGPｺﾞｼｯｸE" panose="020B0900000000000000" pitchFamily="50" charset="-128"/>
                <a:ea typeface="HGPｺﾞｼｯｸE" panose="020B0900000000000000" pitchFamily="50" charset="-128"/>
              </a:defRPr>
            </a:lvl2pPr>
            <a:lvl3pPr marL="1143000" indent="-228600">
              <a:spcBef>
                <a:spcPct val="20000"/>
              </a:spcBef>
              <a:buClr>
                <a:srgbClr val="FF3300"/>
              </a:buClr>
              <a:buFont typeface="Wingdings" panose="05000000000000000000" pitchFamily="2" charset="2"/>
              <a:buChar char="ª"/>
              <a:defRPr kumimoji="1" sz="2400">
                <a:solidFill>
                  <a:schemeClr val="tx1"/>
                </a:solidFill>
                <a:latin typeface="HGPｺﾞｼｯｸE" panose="020B0900000000000000" pitchFamily="50" charset="-128"/>
                <a:ea typeface="HGPｺﾞｼｯｸE" panose="020B0900000000000000" pitchFamily="50" charset="-128"/>
              </a:defRPr>
            </a:lvl3pPr>
            <a:lvl4pPr marL="1600200" indent="-228600">
              <a:spcBef>
                <a:spcPct val="20000"/>
              </a:spcBef>
              <a:buFont typeface="Wingdings" panose="05000000000000000000" pitchFamily="2" charset="2"/>
              <a:buChar char="ü"/>
              <a:defRPr kumimoji="1" sz="2000">
                <a:solidFill>
                  <a:schemeClr val="tx1"/>
                </a:solidFill>
                <a:latin typeface="HGPｺﾞｼｯｸE" panose="020B0900000000000000" pitchFamily="50" charset="-128"/>
                <a:ea typeface="HGPｺﾞｼｯｸE" panose="020B0900000000000000" pitchFamily="50" charset="-128"/>
              </a:defRPr>
            </a:lvl4pPr>
            <a:lvl5pPr marL="2057400" indent="-228600">
              <a:spcBef>
                <a:spcPct val="20000"/>
              </a:spcBef>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5pPr>
            <a:lvl6pPr marL="25146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6pPr>
            <a:lvl7pPr marL="29718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7pPr>
            <a:lvl8pPr marL="34290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8pPr>
            <a:lvl9pPr marL="38862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A67E402B-56B9-44D9-A714-9BAE73E36A68}" type="slidenum">
              <a:rPr kumimoji="1" lang="en-US" altLang="ja-JP" sz="1400" b="0" i="0" u="none" strike="noStrike" kern="1200" cap="none" spc="0" normalizeH="0" baseline="0" noProof="0">
                <a:ln>
                  <a:noFill/>
                </a:ln>
                <a:solidFill>
                  <a:srgbClr val="000000"/>
                </a:solidFill>
                <a:effectLst/>
                <a:uLnTx/>
                <a:uFillTx/>
                <a:latin typeface="HGPｺﾞｼｯｸE" panose="020B0900000000000000" pitchFamily="50" charset="-128"/>
                <a:ea typeface="HGPｺﾞｼｯｸE" panose="020B0900000000000000" pitchFamily="50" charset="-128"/>
                <a:cs typeface="+mn-cs"/>
              </a:rPr>
              <a:pPr marL="0" marR="0" lvl="0" indent="0" algn="r" defTabSz="914400" rtl="0" eaLnBrk="1" fontAlgn="base" latinLnBrk="0" hangingPunct="1">
                <a:lnSpc>
                  <a:spcPct val="100000"/>
                </a:lnSpc>
                <a:spcBef>
                  <a:spcPct val="0"/>
                </a:spcBef>
                <a:spcAft>
                  <a:spcPct val="0"/>
                </a:spcAft>
                <a:buClrTx/>
                <a:buSzTx/>
                <a:buFontTx/>
                <a:buNone/>
                <a:tabLst/>
                <a:defRPr/>
              </a:pPr>
              <a:t>46</a:t>
            </a:fld>
            <a:endParaRPr kumimoji="1" lang="en-US" altLang="ja-JP" sz="1400" b="0" i="0" u="none" strike="noStrike" kern="1200" cap="none" spc="0" normalizeH="0" baseline="0" noProof="0">
              <a:ln>
                <a:noFill/>
              </a:ln>
              <a:solidFill>
                <a:srgbClr val="000000"/>
              </a:solidFill>
              <a:effectLst/>
              <a:uLnTx/>
              <a:uFillTx/>
              <a:latin typeface="HGPｺﾞｼｯｸE" panose="020B0900000000000000" pitchFamily="50" charset="-128"/>
              <a:ea typeface="HGPｺﾞｼｯｸE" panose="020B0900000000000000" pitchFamily="50" charset="-128"/>
              <a:cs typeface="+mn-cs"/>
            </a:endParaRPr>
          </a:p>
        </p:txBody>
      </p:sp>
      <p:sp>
        <p:nvSpPr>
          <p:cNvPr id="78854" name="Rectangle 27"/>
          <p:cNvSpPr>
            <a:spLocks noGrp="1" noChangeArrowheads="1"/>
          </p:cNvSpPr>
          <p:nvPr>
            <p:ph type="title" idx="4294967295"/>
          </p:nvPr>
        </p:nvSpPr>
        <p:spPr>
          <a:xfrm>
            <a:off x="153988" y="77788"/>
            <a:ext cx="8810625" cy="503237"/>
          </a:xfrm>
        </p:spPr>
        <p:txBody>
          <a:bodyPr/>
          <a:lstStyle/>
          <a:p>
            <a:pPr algn="l" eaLnBrk="1" hangingPunct="1"/>
            <a:r>
              <a:rPr lang="ja-JP" altLang="en-US" sz="3200" dirty="0" smtClean="0"/>
              <a:t>６－１．次年度の活動計画（案）</a:t>
            </a:r>
          </a:p>
        </p:txBody>
      </p:sp>
      <p:sp>
        <p:nvSpPr>
          <p:cNvPr id="8" name="Rectangle 7"/>
          <p:cNvSpPr>
            <a:spLocks noChangeArrowheads="1"/>
          </p:cNvSpPr>
          <p:nvPr/>
        </p:nvSpPr>
        <p:spPr bwMode="auto">
          <a:xfrm>
            <a:off x="219075" y="828675"/>
            <a:ext cx="8699500" cy="5553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Clr>
                <a:srgbClr val="006666"/>
              </a:buClr>
              <a:buFont typeface="Wingdings" panose="05000000000000000000" pitchFamily="2" charset="2"/>
              <a:buChar char="n"/>
              <a:defRPr kumimoji="1" sz="3200">
                <a:solidFill>
                  <a:schemeClr val="tx1"/>
                </a:solidFill>
                <a:latin typeface="HGPｺﾞｼｯｸE" panose="020B0900000000000000" pitchFamily="50" charset="-128"/>
                <a:ea typeface="HGPｺﾞｼｯｸE" panose="020B0900000000000000" pitchFamily="50" charset="-128"/>
              </a:defRPr>
            </a:lvl1pPr>
            <a:lvl2pPr marL="742950" indent="-285750">
              <a:spcBef>
                <a:spcPct val="20000"/>
              </a:spcBef>
              <a:buClr>
                <a:srgbClr val="669900"/>
              </a:buClr>
              <a:buFont typeface="Wingdings" panose="05000000000000000000" pitchFamily="2" charset="2"/>
              <a:buChar char="l"/>
              <a:defRPr kumimoji="1" sz="2800">
                <a:solidFill>
                  <a:schemeClr val="tx1"/>
                </a:solidFill>
                <a:latin typeface="HGPｺﾞｼｯｸE" panose="020B0900000000000000" pitchFamily="50" charset="-128"/>
                <a:ea typeface="HGPｺﾞｼｯｸE" panose="020B0900000000000000" pitchFamily="50" charset="-128"/>
              </a:defRPr>
            </a:lvl2pPr>
            <a:lvl3pPr marL="1143000" indent="-228600">
              <a:spcBef>
                <a:spcPct val="20000"/>
              </a:spcBef>
              <a:buClr>
                <a:srgbClr val="FF3300"/>
              </a:buClr>
              <a:buFont typeface="Wingdings" panose="05000000000000000000" pitchFamily="2" charset="2"/>
              <a:buChar char="ª"/>
              <a:defRPr kumimoji="1" sz="2400">
                <a:solidFill>
                  <a:schemeClr val="tx1"/>
                </a:solidFill>
                <a:latin typeface="HGPｺﾞｼｯｸE" panose="020B0900000000000000" pitchFamily="50" charset="-128"/>
                <a:ea typeface="HGPｺﾞｼｯｸE" panose="020B0900000000000000" pitchFamily="50" charset="-128"/>
              </a:defRPr>
            </a:lvl3pPr>
            <a:lvl4pPr marL="1600200" indent="-228600">
              <a:spcBef>
                <a:spcPct val="20000"/>
              </a:spcBef>
              <a:buFont typeface="Wingdings" panose="05000000000000000000" pitchFamily="2" charset="2"/>
              <a:buChar char="ü"/>
              <a:defRPr kumimoji="1" sz="2000">
                <a:solidFill>
                  <a:schemeClr val="tx1"/>
                </a:solidFill>
                <a:latin typeface="HGPｺﾞｼｯｸE" panose="020B0900000000000000" pitchFamily="50" charset="-128"/>
                <a:ea typeface="HGPｺﾞｼｯｸE" panose="020B0900000000000000" pitchFamily="50" charset="-128"/>
              </a:defRPr>
            </a:lvl4pPr>
            <a:lvl5pPr marL="2057400" indent="-228600">
              <a:spcBef>
                <a:spcPct val="20000"/>
              </a:spcBef>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5pPr>
            <a:lvl6pPr marL="25146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6pPr>
            <a:lvl7pPr marL="29718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7pPr>
            <a:lvl8pPr marL="34290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8pPr>
            <a:lvl9pPr marL="3886200" indent="-228600" eaLnBrk="0" fontAlgn="base" hangingPunct="0">
              <a:spcBef>
                <a:spcPct val="20000"/>
              </a:spcBef>
              <a:spcAft>
                <a:spcPct val="0"/>
              </a:spcAft>
              <a:buFont typeface="Wingdings" panose="05000000000000000000" pitchFamily="2" charset="2"/>
              <a:buChar char=""/>
              <a:defRPr kumimoji="1" sz="2000">
                <a:solidFill>
                  <a:schemeClr val="tx1"/>
                </a:solidFill>
                <a:latin typeface="HGPｺﾞｼｯｸE" panose="020B0900000000000000" pitchFamily="50" charset="-128"/>
                <a:ea typeface="HGPｺﾞｼｯｸE" panose="020B0900000000000000" pitchFamily="50" charset="-128"/>
              </a:defRPr>
            </a:lvl9pPr>
          </a:lstStyle>
          <a:p>
            <a:pPr marL="342900" marR="0" lvl="0" indent="-342900" algn="l" defTabSz="914400" rtl="0" eaLnBrk="0" fontAlgn="base" latinLnBrk="0" hangingPunct="0">
              <a:lnSpc>
                <a:spcPct val="100000"/>
              </a:lnSpc>
              <a:spcBef>
                <a:spcPct val="20000"/>
              </a:spcBef>
              <a:spcAft>
                <a:spcPct val="0"/>
              </a:spcAft>
              <a:buClr>
                <a:srgbClr val="006666"/>
              </a:buClr>
              <a:buSzTx/>
              <a:buFont typeface="Wingdings" panose="05000000000000000000" pitchFamily="2" charset="2"/>
              <a:buChar char="n"/>
              <a:tabLst/>
              <a:defRPr/>
            </a:pPr>
            <a:r>
              <a:rPr kumimoji="1" lang="ja-JP" altLang="en-US" sz="2600" b="0" i="0" u="none" strike="noStrike" kern="1200" cap="none" spc="0" normalizeH="0" baseline="0" noProof="0" dirty="0" smtClean="0">
                <a:ln>
                  <a:noFill/>
                </a:ln>
                <a:solidFill>
                  <a:srgbClr val="000000"/>
                </a:solidFill>
                <a:effectLst/>
                <a:uLnTx/>
                <a:uFillTx/>
                <a:latin typeface="HGPｺﾞｼｯｸE" panose="020B0900000000000000" pitchFamily="50" charset="-128"/>
                <a:ea typeface="HGPｺﾞｼｯｸE" panose="020B0900000000000000" pitchFamily="50" charset="-128"/>
                <a:cs typeface="+mn-cs"/>
              </a:rPr>
              <a:t>①防災分野における共有デジタル地図の利活用検討</a:t>
            </a:r>
          </a:p>
          <a:p>
            <a:pPr marL="742950" marR="0" lvl="1" indent="-285750" algn="l" defTabSz="914400" rtl="0" eaLnBrk="0" fontAlgn="base" latinLnBrk="0" hangingPunct="0">
              <a:lnSpc>
                <a:spcPct val="100000"/>
              </a:lnSpc>
              <a:spcBef>
                <a:spcPct val="20000"/>
              </a:spcBef>
              <a:spcAft>
                <a:spcPct val="0"/>
              </a:spcAft>
              <a:buClr>
                <a:srgbClr val="669900"/>
              </a:buClr>
              <a:buSzTx/>
              <a:buFont typeface="Wingdings" panose="05000000000000000000" pitchFamily="2" charset="2"/>
              <a:buChar char="l"/>
              <a:tabLst/>
              <a:defRPr/>
            </a:pPr>
            <a:r>
              <a:rPr kumimoji="1" lang="ja-JP" altLang="en-US" sz="2000" b="0" i="0" u="none" strike="noStrike" kern="1200" cap="none" spc="0" normalizeH="0" baseline="0" noProof="0" dirty="0" smtClean="0">
                <a:ln>
                  <a:noFill/>
                </a:ln>
                <a:solidFill>
                  <a:srgbClr val="000000"/>
                </a:solidFill>
                <a:effectLst/>
                <a:uLnTx/>
                <a:uFillTx/>
                <a:latin typeface="HGPｺﾞｼｯｸE" panose="020B0900000000000000" pitchFamily="50" charset="-128"/>
                <a:ea typeface="HGPｺﾞｼｯｸE" panose="020B0900000000000000" pitchFamily="50" charset="-128"/>
                <a:cs typeface="+mn-cs"/>
              </a:rPr>
              <a:t>個人情報のシステム搭載にむけた検討</a:t>
            </a:r>
          </a:p>
          <a:p>
            <a:pPr marL="1143000" marR="0" lvl="2" indent="-228600" algn="l" defTabSz="914400" rtl="0" eaLnBrk="0" fontAlgn="base" latinLnBrk="0" hangingPunct="0">
              <a:lnSpc>
                <a:spcPct val="100000"/>
              </a:lnSpc>
              <a:spcBef>
                <a:spcPct val="20000"/>
              </a:spcBef>
              <a:spcAft>
                <a:spcPct val="0"/>
              </a:spcAft>
              <a:buClr>
                <a:srgbClr val="FF3300"/>
              </a:buClr>
              <a:buSzTx/>
              <a:buFont typeface="Wingdings" panose="05000000000000000000" pitchFamily="2" charset="2"/>
              <a:buChar char="ª"/>
              <a:tabLst/>
              <a:defRPr/>
            </a:pPr>
            <a:r>
              <a:rPr kumimoji="1" lang="en-US" altLang="ja-JP" sz="1600" b="0" i="0" u="none" strike="noStrike" kern="1200" cap="none" spc="0" normalizeH="0" baseline="0" noProof="0" dirty="0" smtClean="0">
                <a:ln>
                  <a:noFill/>
                </a:ln>
                <a:solidFill>
                  <a:srgbClr val="000000"/>
                </a:solidFill>
                <a:effectLst/>
                <a:uLnTx/>
                <a:uFillTx/>
                <a:latin typeface="HGPｺﾞｼｯｸE" panose="020B0900000000000000" pitchFamily="50" charset="-128"/>
                <a:ea typeface="HGPｺﾞｼｯｸE" panose="020B0900000000000000" pitchFamily="50" charset="-128"/>
                <a:cs typeface="+mn-cs"/>
              </a:rPr>
              <a:t>LGWAN</a:t>
            </a:r>
            <a:r>
              <a:rPr kumimoji="1" lang="ja-JP" altLang="en-US" sz="1600" b="0" i="0" u="none" strike="noStrike" kern="1200" cap="none" spc="0" normalizeH="0" baseline="0" noProof="0" dirty="0" smtClean="0">
                <a:ln>
                  <a:noFill/>
                </a:ln>
                <a:solidFill>
                  <a:srgbClr val="000000"/>
                </a:solidFill>
                <a:effectLst/>
                <a:uLnTx/>
                <a:uFillTx/>
                <a:latin typeface="HGPｺﾞｼｯｸE" panose="020B0900000000000000" pitchFamily="50" charset="-128"/>
                <a:ea typeface="HGPｺﾞｼｯｸE" panose="020B0900000000000000" pitchFamily="50" charset="-128"/>
                <a:cs typeface="+mn-cs"/>
              </a:rPr>
              <a:t>版地理空間情報集約システム環境の構築</a:t>
            </a:r>
            <a:endParaRPr kumimoji="1" lang="en-US" altLang="ja-JP" sz="1600" b="0" i="0" u="none" strike="noStrike" kern="1200" cap="none" spc="0" normalizeH="0" baseline="0" noProof="0" dirty="0" smtClean="0">
              <a:ln>
                <a:noFill/>
              </a:ln>
              <a:solidFill>
                <a:srgbClr val="000000"/>
              </a:solidFill>
              <a:effectLst/>
              <a:uLnTx/>
              <a:uFillTx/>
              <a:latin typeface="HGPｺﾞｼｯｸE" panose="020B0900000000000000" pitchFamily="50" charset="-128"/>
              <a:ea typeface="HGPｺﾞｼｯｸE" panose="020B0900000000000000" pitchFamily="50" charset="-128"/>
              <a:cs typeface="+mn-cs"/>
            </a:endParaRPr>
          </a:p>
          <a:p>
            <a:pPr marL="1143000" marR="0" lvl="2" indent="-228600" algn="l" defTabSz="914400" rtl="0" eaLnBrk="0" fontAlgn="base" latinLnBrk="0" hangingPunct="0">
              <a:lnSpc>
                <a:spcPct val="100000"/>
              </a:lnSpc>
              <a:spcBef>
                <a:spcPct val="20000"/>
              </a:spcBef>
              <a:spcAft>
                <a:spcPct val="0"/>
              </a:spcAft>
              <a:buClr>
                <a:srgbClr val="FF3300"/>
              </a:buClr>
              <a:buSzTx/>
              <a:buFont typeface="Wingdings" panose="05000000000000000000" pitchFamily="2" charset="2"/>
              <a:buChar char="ª"/>
              <a:tabLst/>
              <a:defRPr/>
            </a:pPr>
            <a:r>
              <a:rPr kumimoji="1" lang="en-US" altLang="ja-JP" sz="1600" b="0" i="0" u="none" strike="noStrike" kern="1200" cap="none" spc="0" normalizeH="0" baseline="0" noProof="0" dirty="0" smtClean="0">
                <a:ln>
                  <a:noFill/>
                </a:ln>
                <a:solidFill>
                  <a:srgbClr val="000000"/>
                </a:solidFill>
                <a:effectLst/>
                <a:uLnTx/>
                <a:uFillTx/>
                <a:latin typeface="HGPｺﾞｼｯｸE" panose="020B0900000000000000" pitchFamily="50" charset="-128"/>
                <a:ea typeface="HGPｺﾞｼｯｸE" panose="020B0900000000000000" pitchFamily="50" charset="-128"/>
                <a:cs typeface="+mn-cs"/>
              </a:rPr>
              <a:t>LGWAN</a:t>
            </a:r>
            <a:r>
              <a:rPr kumimoji="1" lang="ja-JP" altLang="en-US" sz="1600" b="0" i="0" u="none" strike="noStrike" kern="1200" cap="none" spc="0" normalizeH="0" baseline="0" noProof="0" dirty="0" smtClean="0">
                <a:ln>
                  <a:noFill/>
                </a:ln>
                <a:solidFill>
                  <a:srgbClr val="000000"/>
                </a:solidFill>
                <a:effectLst/>
                <a:uLnTx/>
                <a:uFillTx/>
                <a:latin typeface="HGPｺﾞｼｯｸE" panose="020B0900000000000000" pitchFamily="50" charset="-128"/>
                <a:ea typeface="HGPｺﾞｼｯｸE" panose="020B0900000000000000" pitchFamily="50" charset="-128"/>
                <a:cs typeface="+mn-cs"/>
              </a:rPr>
              <a:t>環境の運用にむけた検討（個人情報の取扱いルールの策定）</a:t>
            </a:r>
            <a:endParaRPr kumimoji="1" lang="en-US" altLang="ja-JP" sz="1600" b="0" i="0" u="none" strike="noStrike" kern="1200" cap="none" spc="0" normalizeH="0" baseline="0" noProof="0" dirty="0" smtClean="0">
              <a:ln>
                <a:noFill/>
              </a:ln>
              <a:solidFill>
                <a:srgbClr val="000000"/>
              </a:solidFill>
              <a:effectLst/>
              <a:uLnTx/>
              <a:uFillTx/>
              <a:latin typeface="HGPｺﾞｼｯｸE" panose="020B0900000000000000" pitchFamily="50" charset="-128"/>
              <a:ea typeface="HGPｺﾞｼｯｸE" panose="020B0900000000000000" pitchFamily="50" charset="-128"/>
              <a:cs typeface="+mn-cs"/>
            </a:endParaRPr>
          </a:p>
          <a:p>
            <a:pPr marL="742950" marR="0" lvl="1" indent="-285750" algn="l" defTabSz="914400" rtl="0" eaLnBrk="0" fontAlgn="base" latinLnBrk="0" hangingPunct="0">
              <a:lnSpc>
                <a:spcPct val="100000"/>
              </a:lnSpc>
              <a:spcBef>
                <a:spcPct val="20000"/>
              </a:spcBef>
              <a:spcAft>
                <a:spcPct val="0"/>
              </a:spcAft>
              <a:buClr>
                <a:srgbClr val="669900"/>
              </a:buClr>
              <a:buSzTx/>
              <a:buFont typeface="Wingdings" panose="05000000000000000000" pitchFamily="2" charset="2"/>
              <a:buChar char="l"/>
              <a:tabLst/>
              <a:defRPr/>
            </a:pPr>
            <a:r>
              <a:rPr kumimoji="1" lang="ja-JP" altLang="en-US" sz="2000" b="0" i="0" u="none" strike="noStrike" kern="1200" cap="none" spc="0" normalizeH="0" baseline="0" noProof="0" dirty="0" smtClean="0">
                <a:ln>
                  <a:noFill/>
                </a:ln>
                <a:solidFill>
                  <a:srgbClr val="000000"/>
                </a:solidFill>
                <a:effectLst/>
                <a:uLnTx/>
                <a:uFillTx/>
                <a:latin typeface="HGPｺﾞｼｯｸE" panose="020B0900000000000000" pitchFamily="50" charset="-128"/>
                <a:ea typeface="HGPｺﾞｼｯｸE" panose="020B0900000000000000" pitchFamily="50" charset="-128"/>
                <a:cs typeface="+mn-cs"/>
              </a:rPr>
              <a:t>システム運用にかかる関係機関との連携検討</a:t>
            </a:r>
          </a:p>
          <a:p>
            <a:pPr marL="1143000" marR="0" lvl="2" indent="-228600" algn="l" defTabSz="914400" rtl="0" eaLnBrk="0" fontAlgn="base" latinLnBrk="0" hangingPunct="0">
              <a:lnSpc>
                <a:spcPct val="100000"/>
              </a:lnSpc>
              <a:spcBef>
                <a:spcPct val="20000"/>
              </a:spcBef>
              <a:spcAft>
                <a:spcPct val="0"/>
              </a:spcAft>
              <a:buClr>
                <a:srgbClr val="FF3300"/>
              </a:buClr>
              <a:buSzTx/>
              <a:buFont typeface="Wingdings" panose="05000000000000000000" pitchFamily="2" charset="2"/>
              <a:buChar char="ª"/>
              <a:tabLst/>
              <a:defRPr/>
            </a:pPr>
            <a:r>
              <a:rPr kumimoji="1" lang="ja-JP" altLang="en-US" sz="1600" b="0" i="0" u="none" strike="noStrike" kern="1200" cap="none" spc="0" normalizeH="0" baseline="0" noProof="0" dirty="0" smtClean="0">
                <a:ln>
                  <a:noFill/>
                </a:ln>
                <a:solidFill>
                  <a:srgbClr val="000000"/>
                </a:solidFill>
                <a:effectLst/>
                <a:uLnTx/>
                <a:uFillTx/>
                <a:latin typeface="HGPｺﾞｼｯｸE" panose="020B0900000000000000" pitchFamily="50" charset="-128"/>
                <a:ea typeface="HGPｺﾞｼｯｸE" panose="020B0900000000000000" pitchFamily="50" charset="-128"/>
                <a:cs typeface="+mn-cs"/>
              </a:rPr>
              <a:t>次期三重県防災システムとの連携手法検討</a:t>
            </a:r>
            <a:endParaRPr kumimoji="1" lang="en-US" altLang="ja-JP" sz="1600" b="0" i="0" u="none" strike="noStrike" kern="1200" cap="none" spc="0" normalizeH="0" baseline="0" noProof="0" dirty="0" smtClean="0">
              <a:ln>
                <a:noFill/>
              </a:ln>
              <a:solidFill>
                <a:srgbClr val="000000"/>
              </a:solidFill>
              <a:effectLst/>
              <a:uLnTx/>
              <a:uFillTx/>
              <a:latin typeface="HGPｺﾞｼｯｸE" panose="020B0900000000000000" pitchFamily="50" charset="-128"/>
              <a:ea typeface="HGPｺﾞｼｯｸE" panose="020B0900000000000000" pitchFamily="50" charset="-128"/>
              <a:cs typeface="+mn-cs"/>
            </a:endParaRPr>
          </a:p>
          <a:p>
            <a:pPr marL="457200" marR="0" lvl="1" indent="0" algn="l" defTabSz="914400" rtl="0" eaLnBrk="0" fontAlgn="base" latinLnBrk="0" hangingPunct="0">
              <a:lnSpc>
                <a:spcPct val="100000"/>
              </a:lnSpc>
              <a:spcBef>
                <a:spcPct val="20000"/>
              </a:spcBef>
              <a:spcAft>
                <a:spcPct val="0"/>
              </a:spcAft>
              <a:buClr>
                <a:srgbClr val="669900"/>
              </a:buClr>
              <a:buSzTx/>
              <a:buFont typeface="Wingdings" panose="05000000000000000000" pitchFamily="2" charset="2"/>
              <a:buNone/>
              <a:tabLst/>
              <a:defRPr/>
            </a:pPr>
            <a:endParaRPr kumimoji="1" lang="ja-JP" altLang="en-US" sz="1000" b="0" i="0" u="none" strike="noStrike" kern="1200" cap="none" spc="0" normalizeH="0" baseline="0" noProof="0" dirty="0" smtClean="0">
              <a:ln>
                <a:noFill/>
              </a:ln>
              <a:solidFill>
                <a:srgbClr val="000000"/>
              </a:solidFill>
              <a:effectLst/>
              <a:uLnTx/>
              <a:uFillTx/>
              <a:latin typeface="HGPｺﾞｼｯｸE" panose="020B0900000000000000" pitchFamily="50" charset="-128"/>
              <a:ea typeface="HGPｺﾞｼｯｸE" panose="020B0900000000000000" pitchFamily="50" charset="-128"/>
              <a:cs typeface="+mn-cs"/>
            </a:endParaRPr>
          </a:p>
          <a:p>
            <a:pPr marL="342900" marR="0" lvl="0" indent="-342900" algn="l" defTabSz="914400" rtl="0" eaLnBrk="0" fontAlgn="base" latinLnBrk="0" hangingPunct="0">
              <a:lnSpc>
                <a:spcPct val="100000"/>
              </a:lnSpc>
              <a:spcBef>
                <a:spcPct val="20000"/>
              </a:spcBef>
              <a:spcAft>
                <a:spcPct val="0"/>
              </a:spcAft>
              <a:buClr>
                <a:srgbClr val="006666"/>
              </a:buClr>
              <a:buSzTx/>
              <a:buFont typeface="Wingdings" panose="05000000000000000000" pitchFamily="2" charset="2"/>
              <a:buChar char="n"/>
              <a:tabLst/>
              <a:defRPr/>
            </a:pPr>
            <a:r>
              <a:rPr kumimoji="1" lang="ja-JP" altLang="en-US" sz="2600" b="0" i="0" u="none" strike="noStrike" kern="1200" cap="none" spc="0" normalizeH="0" baseline="0" noProof="0" dirty="0" smtClean="0">
                <a:ln>
                  <a:noFill/>
                </a:ln>
                <a:solidFill>
                  <a:srgbClr val="000000"/>
                </a:solidFill>
                <a:effectLst/>
                <a:uLnTx/>
                <a:uFillTx/>
                <a:latin typeface="HGPｺﾞｼｯｸE" panose="020B0900000000000000" pitchFamily="50" charset="-128"/>
                <a:ea typeface="HGPｺﾞｼｯｸE" panose="020B0900000000000000" pitchFamily="50" charset="-128"/>
                <a:cs typeface="+mn-cs"/>
              </a:rPr>
              <a:t>②共有デジタル地図の利活用促進にかかる検討</a:t>
            </a:r>
            <a:endParaRPr kumimoji="1" lang="en-US" altLang="ja-JP" sz="2600" b="0" i="0" u="none" strike="noStrike" kern="1200" cap="none" spc="0" normalizeH="0" baseline="0" noProof="0" dirty="0" smtClean="0">
              <a:ln>
                <a:noFill/>
              </a:ln>
              <a:solidFill>
                <a:srgbClr val="000000"/>
              </a:solidFill>
              <a:effectLst/>
              <a:uLnTx/>
              <a:uFillTx/>
              <a:latin typeface="HGPｺﾞｼｯｸE" panose="020B0900000000000000" pitchFamily="50" charset="-128"/>
              <a:ea typeface="HGPｺﾞｼｯｸE" panose="020B0900000000000000" pitchFamily="50" charset="-128"/>
              <a:cs typeface="+mn-cs"/>
            </a:endParaRPr>
          </a:p>
          <a:p>
            <a:pPr marL="742950" marR="0" lvl="1" indent="-285750" algn="l" defTabSz="914400" rtl="0" eaLnBrk="0" fontAlgn="base" latinLnBrk="0" hangingPunct="0">
              <a:lnSpc>
                <a:spcPct val="100000"/>
              </a:lnSpc>
              <a:spcBef>
                <a:spcPct val="20000"/>
              </a:spcBef>
              <a:spcAft>
                <a:spcPct val="0"/>
              </a:spcAft>
              <a:buClr>
                <a:srgbClr val="669900"/>
              </a:buClr>
              <a:buSzTx/>
              <a:buFont typeface="Wingdings" panose="05000000000000000000" pitchFamily="2" charset="2"/>
              <a:buChar char="l"/>
              <a:tabLst/>
              <a:defRPr/>
            </a:pPr>
            <a:r>
              <a:rPr kumimoji="1" lang="ja-JP" altLang="en-US" sz="2000" b="0" i="0" u="none" strike="noStrike" kern="1200" cap="none" spc="0" normalizeH="0" baseline="0" noProof="0" dirty="0" smtClean="0">
                <a:ln>
                  <a:noFill/>
                </a:ln>
                <a:solidFill>
                  <a:srgbClr val="000000"/>
                </a:solidFill>
                <a:effectLst/>
                <a:uLnTx/>
                <a:uFillTx/>
                <a:latin typeface="HGPｺﾞｼｯｸE" panose="020B0900000000000000" pitchFamily="50" charset="-128"/>
                <a:ea typeface="HGPｺﾞｼｯｸE" panose="020B0900000000000000" pitchFamily="50" charset="-128"/>
                <a:cs typeface="+mn-cs"/>
              </a:rPr>
              <a:t>共有デジタル地図の利用分野拡大にむけた検討</a:t>
            </a:r>
            <a:endParaRPr kumimoji="1" lang="en-US" altLang="ja-JP" sz="2000" b="0" i="0" u="none" strike="noStrike" kern="1200" cap="none" spc="0" normalizeH="0" baseline="0" noProof="0" dirty="0" smtClean="0">
              <a:ln>
                <a:noFill/>
              </a:ln>
              <a:solidFill>
                <a:srgbClr val="000000"/>
              </a:solidFill>
              <a:effectLst/>
              <a:uLnTx/>
              <a:uFillTx/>
              <a:latin typeface="HGPｺﾞｼｯｸE" panose="020B0900000000000000" pitchFamily="50" charset="-128"/>
              <a:ea typeface="HGPｺﾞｼｯｸE" panose="020B0900000000000000" pitchFamily="50" charset="-128"/>
              <a:cs typeface="+mn-cs"/>
            </a:endParaRPr>
          </a:p>
          <a:p>
            <a:pPr marL="1143000" marR="0" lvl="2" indent="-228600" algn="l" defTabSz="914400" rtl="0" eaLnBrk="0" fontAlgn="base" latinLnBrk="0" hangingPunct="0">
              <a:lnSpc>
                <a:spcPct val="100000"/>
              </a:lnSpc>
              <a:spcBef>
                <a:spcPct val="20000"/>
              </a:spcBef>
              <a:spcAft>
                <a:spcPct val="0"/>
              </a:spcAft>
              <a:buClr>
                <a:srgbClr val="FF3300"/>
              </a:buClr>
              <a:buSzTx/>
              <a:buFont typeface="Wingdings" panose="05000000000000000000" pitchFamily="2" charset="2"/>
              <a:buChar char="ª"/>
              <a:tabLst/>
              <a:defRPr/>
            </a:pPr>
            <a:r>
              <a:rPr kumimoji="1" lang="ja-JP" altLang="en-US" sz="1600" b="0" i="0" u="none" strike="noStrike" kern="1200" cap="none" spc="0" normalizeH="0" baseline="0" noProof="0" dirty="0" smtClean="0">
                <a:ln>
                  <a:noFill/>
                </a:ln>
                <a:solidFill>
                  <a:srgbClr val="000000"/>
                </a:solidFill>
                <a:effectLst/>
                <a:uLnTx/>
                <a:uFillTx/>
                <a:latin typeface="HGPｺﾞｼｯｸE" panose="020B0900000000000000" pitchFamily="50" charset="-128"/>
                <a:ea typeface="HGPｺﾞｼｯｸE" panose="020B0900000000000000" pitchFamily="50" charset="-128"/>
                <a:cs typeface="+mn-cs"/>
              </a:rPr>
              <a:t>政策支援分野に着目した共有デジタル地図の具体的な利用方法を検討</a:t>
            </a:r>
            <a:endParaRPr kumimoji="1" lang="en-US" altLang="ja-JP" sz="1600" b="0" i="0" u="none" strike="noStrike" kern="1200" cap="none" spc="0" normalizeH="0" baseline="0" noProof="0" dirty="0" smtClean="0">
              <a:ln>
                <a:noFill/>
              </a:ln>
              <a:solidFill>
                <a:srgbClr val="000000"/>
              </a:solidFill>
              <a:effectLst/>
              <a:uLnTx/>
              <a:uFillTx/>
              <a:latin typeface="HGPｺﾞｼｯｸE" panose="020B0900000000000000" pitchFamily="50" charset="-128"/>
              <a:ea typeface="HGPｺﾞｼｯｸE" panose="020B0900000000000000" pitchFamily="50" charset="-128"/>
              <a:cs typeface="+mn-cs"/>
            </a:endParaRPr>
          </a:p>
          <a:p>
            <a:pPr marL="742950" marR="0" lvl="1" indent="-285750" algn="l" defTabSz="914400" rtl="0" eaLnBrk="0" fontAlgn="base" latinLnBrk="0" hangingPunct="0">
              <a:lnSpc>
                <a:spcPct val="100000"/>
              </a:lnSpc>
              <a:spcBef>
                <a:spcPct val="20000"/>
              </a:spcBef>
              <a:spcAft>
                <a:spcPct val="0"/>
              </a:spcAft>
              <a:buClr>
                <a:srgbClr val="669900"/>
              </a:buClr>
              <a:buSzTx/>
              <a:buFont typeface="Wingdings" panose="05000000000000000000" pitchFamily="2" charset="2"/>
              <a:buChar char="l"/>
              <a:tabLst/>
              <a:defRPr/>
            </a:pPr>
            <a:r>
              <a:rPr kumimoji="1" lang="ja-JP" altLang="en-US" sz="2000" b="0" i="0" u="none" strike="noStrike" kern="1200" cap="none" spc="0" normalizeH="0" baseline="0" noProof="0" dirty="0" smtClean="0">
                <a:ln>
                  <a:noFill/>
                </a:ln>
                <a:solidFill>
                  <a:srgbClr val="000000"/>
                </a:solidFill>
                <a:effectLst/>
                <a:uLnTx/>
                <a:uFillTx/>
                <a:latin typeface="HGPｺﾞｼｯｸE" panose="020B0900000000000000" pitchFamily="50" charset="-128"/>
                <a:ea typeface="HGPｺﾞｼｯｸE" panose="020B0900000000000000" pitchFamily="50" charset="-128"/>
                <a:cs typeface="+mn-cs"/>
              </a:rPr>
              <a:t>インターネット版・</a:t>
            </a:r>
            <a:r>
              <a:rPr kumimoji="1" lang="en-US" altLang="ja-JP" sz="2000" b="0" i="0" u="none" strike="noStrike" kern="1200" cap="none" spc="0" normalizeH="0" baseline="0" noProof="0" dirty="0" smtClean="0">
                <a:ln>
                  <a:noFill/>
                </a:ln>
                <a:solidFill>
                  <a:srgbClr val="000000"/>
                </a:solidFill>
                <a:effectLst/>
                <a:uLnTx/>
                <a:uFillTx/>
                <a:latin typeface="HGPｺﾞｼｯｸE" panose="020B0900000000000000" pitchFamily="50" charset="-128"/>
                <a:ea typeface="HGPｺﾞｼｯｸE" panose="020B0900000000000000" pitchFamily="50" charset="-128"/>
                <a:cs typeface="+mn-cs"/>
              </a:rPr>
              <a:t>LGWAN</a:t>
            </a:r>
            <a:r>
              <a:rPr kumimoji="1" lang="ja-JP" altLang="en-US" sz="2000" b="0" i="0" u="none" strike="noStrike" kern="1200" cap="none" spc="0" normalizeH="0" baseline="0" noProof="0" dirty="0" smtClean="0">
                <a:ln>
                  <a:noFill/>
                </a:ln>
                <a:solidFill>
                  <a:srgbClr val="000000"/>
                </a:solidFill>
                <a:effectLst/>
                <a:uLnTx/>
                <a:uFillTx/>
                <a:latin typeface="HGPｺﾞｼｯｸE" panose="020B0900000000000000" pitchFamily="50" charset="-128"/>
                <a:ea typeface="HGPｺﾞｼｯｸE" panose="020B0900000000000000" pitchFamily="50" charset="-128"/>
                <a:cs typeface="+mn-cs"/>
              </a:rPr>
              <a:t>版地理空間情報集約システムの取扱い検討</a:t>
            </a:r>
            <a:endParaRPr kumimoji="1" lang="en-US" altLang="ja-JP" sz="2000" b="0" i="0" u="none" strike="noStrike" kern="1200" cap="none" spc="0" normalizeH="0" baseline="0" noProof="0" dirty="0" smtClean="0">
              <a:ln>
                <a:noFill/>
              </a:ln>
              <a:solidFill>
                <a:srgbClr val="000000"/>
              </a:solidFill>
              <a:effectLst/>
              <a:uLnTx/>
              <a:uFillTx/>
              <a:latin typeface="HGPｺﾞｼｯｸE" panose="020B0900000000000000" pitchFamily="50" charset="-128"/>
              <a:ea typeface="HGPｺﾞｼｯｸE" panose="020B0900000000000000" pitchFamily="50" charset="-128"/>
              <a:cs typeface="+mn-cs"/>
            </a:endParaRPr>
          </a:p>
          <a:p>
            <a:pPr marL="1143000" marR="0" lvl="2" indent="-228600" algn="l" defTabSz="914400" rtl="0" eaLnBrk="0" fontAlgn="base" latinLnBrk="0" hangingPunct="0">
              <a:lnSpc>
                <a:spcPct val="100000"/>
              </a:lnSpc>
              <a:spcBef>
                <a:spcPct val="20000"/>
              </a:spcBef>
              <a:spcAft>
                <a:spcPct val="0"/>
              </a:spcAft>
              <a:buClr>
                <a:srgbClr val="FF3300"/>
              </a:buClr>
              <a:buSzTx/>
              <a:buFont typeface="Wingdings" panose="05000000000000000000" pitchFamily="2" charset="2"/>
              <a:buChar char="ª"/>
              <a:tabLst/>
              <a:defRPr/>
            </a:pPr>
            <a:r>
              <a:rPr kumimoji="1" lang="ja-JP" altLang="en-US" sz="1600" b="0" i="0" u="none" strike="noStrike" kern="1200" cap="none" spc="0" normalizeH="0" baseline="0" noProof="0" dirty="0" smtClean="0">
                <a:ln>
                  <a:noFill/>
                </a:ln>
                <a:solidFill>
                  <a:srgbClr val="000000"/>
                </a:solidFill>
                <a:effectLst/>
                <a:uLnTx/>
                <a:uFillTx/>
                <a:latin typeface="HGPｺﾞｼｯｸE" panose="020B0900000000000000" pitchFamily="50" charset="-128"/>
                <a:ea typeface="HGPｺﾞｼｯｸE" panose="020B0900000000000000" pitchFamily="50" charset="-128"/>
                <a:cs typeface="+mn-cs"/>
              </a:rPr>
              <a:t>各市町のセキュリティ強靭化策の詳細を把握し、具体的な対応方法を検討</a:t>
            </a:r>
            <a:endParaRPr kumimoji="1" lang="en-US" altLang="ja-JP" sz="1600" b="0" i="0" u="none" strike="noStrike" kern="1200" cap="none" spc="0" normalizeH="0" baseline="0" noProof="0" dirty="0" smtClean="0">
              <a:ln>
                <a:noFill/>
              </a:ln>
              <a:solidFill>
                <a:srgbClr val="000000"/>
              </a:solidFill>
              <a:effectLst/>
              <a:uLnTx/>
              <a:uFillTx/>
              <a:latin typeface="HGPｺﾞｼｯｸE" panose="020B0900000000000000" pitchFamily="50" charset="-128"/>
              <a:ea typeface="HGPｺﾞｼｯｸE" panose="020B0900000000000000" pitchFamily="50" charset="-128"/>
              <a:cs typeface="+mn-cs"/>
            </a:endParaRPr>
          </a:p>
          <a:p>
            <a:pPr marL="1143000" marR="0" lvl="2" indent="-228600" algn="l" defTabSz="914400" rtl="0" eaLnBrk="0" fontAlgn="base" latinLnBrk="0" hangingPunct="0">
              <a:lnSpc>
                <a:spcPct val="100000"/>
              </a:lnSpc>
              <a:spcBef>
                <a:spcPct val="20000"/>
              </a:spcBef>
              <a:spcAft>
                <a:spcPct val="0"/>
              </a:spcAft>
              <a:buClr>
                <a:srgbClr val="FF3300"/>
              </a:buClr>
              <a:buSzTx/>
              <a:buFont typeface="Wingdings" panose="05000000000000000000" pitchFamily="2" charset="2"/>
              <a:buChar char="ª"/>
              <a:tabLst/>
              <a:defRPr/>
            </a:pPr>
            <a:endParaRPr kumimoji="1" lang="ja-JP" altLang="en-US" sz="1000" b="0" i="0" u="none" strike="noStrike" kern="1200" cap="none" spc="0" normalizeH="0" baseline="0" noProof="0" dirty="0" smtClean="0">
              <a:ln>
                <a:noFill/>
              </a:ln>
              <a:solidFill>
                <a:srgbClr val="000000"/>
              </a:solidFill>
              <a:effectLst/>
              <a:uLnTx/>
              <a:uFillTx/>
              <a:latin typeface="HGPｺﾞｼｯｸE" panose="020B0900000000000000" pitchFamily="50" charset="-128"/>
              <a:ea typeface="HGPｺﾞｼｯｸE" panose="020B0900000000000000" pitchFamily="50" charset="-128"/>
              <a:cs typeface="+mn-cs"/>
            </a:endParaRPr>
          </a:p>
          <a:p>
            <a:pPr marL="342900" marR="0" lvl="0" indent="-342900" algn="l" defTabSz="914400" rtl="0" eaLnBrk="0" fontAlgn="base" latinLnBrk="0" hangingPunct="0">
              <a:lnSpc>
                <a:spcPct val="100000"/>
              </a:lnSpc>
              <a:spcBef>
                <a:spcPct val="20000"/>
              </a:spcBef>
              <a:spcAft>
                <a:spcPct val="0"/>
              </a:spcAft>
              <a:buClr>
                <a:srgbClr val="006666"/>
              </a:buClr>
              <a:buSzTx/>
              <a:buFont typeface="Wingdings" panose="05000000000000000000" pitchFamily="2" charset="2"/>
              <a:buChar char="n"/>
              <a:tabLst/>
              <a:defRPr/>
            </a:pPr>
            <a:r>
              <a:rPr kumimoji="1" lang="ja-JP" altLang="en-US" sz="2600" b="0" i="0" u="none" strike="noStrike" kern="1200" cap="none" spc="0" normalizeH="0" baseline="0" noProof="0" dirty="0" smtClean="0">
                <a:ln>
                  <a:noFill/>
                </a:ln>
                <a:solidFill>
                  <a:srgbClr val="000000"/>
                </a:solidFill>
                <a:effectLst/>
                <a:uLnTx/>
                <a:uFillTx/>
                <a:latin typeface="HGPｺﾞｼｯｸE" panose="020B0900000000000000" pitchFamily="50" charset="-128"/>
                <a:ea typeface="HGPｺﾞｼｯｸE" panose="020B0900000000000000" pitchFamily="50" charset="-128"/>
                <a:cs typeface="+mn-cs"/>
              </a:rPr>
              <a:t>③その他利活用支援</a:t>
            </a:r>
            <a:endParaRPr kumimoji="1" lang="en-US" altLang="ja-JP" sz="2600" b="0" i="0" u="none" strike="noStrike" kern="1200" cap="none" spc="0" normalizeH="0" baseline="0" noProof="0" dirty="0" smtClean="0">
              <a:ln>
                <a:noFill/>
              </a:ln>
              <a:solidFill>
                <a:srgbClr val="000000"/>
              </a:solidFill>
              <a:effectLst/>
              <a:uLnTx/>
              <a:uFillTx/>
              <a:latin typeface="HGPｺﾞｼｯｸE" panose="020B0900000000000000" pitchFamily="50" charset="-128"/>
              <a:ea typeface="HGPｺﾞｼｯｸE" panose="020B0900000000000000" pitchFamily="50" charset="-128"/>
              <a:cs typeface="+mn-cs"/>
            </a:endParaRPr>
          </a:p>
          <a:p>
            <a:pPr marL="742950" marR="0" lvl="1" indent="-285750" algn="l" defTabSz="914400" rtl="0" eaLnBrk="0" fontAlgn="base" latinLnBrk="0" hangingPunct="0">
              <a:lnSpc>
                <a:spcPct val="100000"/>
              </a:lnSpc>
              <a:spcBef>
                <a:spcPct val="20000"/>
              </a:spcBef>
              <a:spcAft>
                <a:spcPct val="0"/>
              </a:spcAft>
              <a:buClr>
                <a:srgbClr val="669900"/>
              </a:buClr>
              <a:buSzTx/>
              <a:buFont typeface="Wingdings" panose="05000000000000000000" pitchFamily="2" charset="2"/>
              <a:buChar char="l"/>
              <a:tabLst/>
              <a:defRPr/>
            </a:pPr>
            <a:r>
              <a:rPr kumimoji="1" lang="ja-JP" altLang="en-US" sz="2000" b="0" i="0" u="none" strike="noStrike" kern="1200" cap="none" spc="0" normalizeH="0" baseline="0" noProof="0" dirty="0" smtClean="0">
                <a:ln>
                  <a:noFill/>
                </a:ln>
                <a:solidFill>
                  <a:srgbClr val="000000"/>
                </a:solidFill>
                <a:effectLst/>
                <a:uLnTx/>
                <a:uFillTx/>
                <a:latin typeface="HGPｺﾞｼｯｸE" panose="020B0900000000000000" pitchFamily="50" charset="-128"/>
                <a:ea typeface="HGPｺﾞｼｯｸE" panose="020B0900000000000000" pitchFamily="50" charset="-128"/>
                <a:cs typeface="+mn-cs"/>
              </a:rPr>
              <a:t>共有デジタル地図／地理空間情報集約システム個別説明会の実施</a:t>
            </a:r>
            <a:endParaRPr kumimoji="1" lang="en-US" altLang="ja-JP" sz="2000" b="0" i="0" u="none" strike="noStrike" kern="1200" cap="none" spc="0" normalizeH="0" baseline="0" noProof="0" dirty="0" smtClean="0">
              <a:ln>
                <a:noFill/>
              </a:ln>
              <a:solidFill>
                <a:srgbClr val="000000"/>
              </a:solidFill>
              <a:effectLst/>
              <a:uLnTx/>
              <a:uFillTx/>
              <a:latin typeface="HGPｺﾞｼｯｸE" panose="020B0900000000000000" pitchFamily="50" charset="-128"/>
              <a:ea typeface="HGPｺﾞｼｯｸE" panose="020B0900000000000000" pitchFamily="50" charset="-128"/>
              <a:cs typeface="+mn-cs"/>
            </a:endParaRPr>
          </a:p>
          <a:p>
            <a:pPr marL="1143000" marR="0" lvl="2" indent="-228600" algn="l" defTabSz="914400" rtl="0" eaLnBrk="0" fontAlgn="base" latinLnBrk="0" hangingPunct="0">
              <a:lnSpc>
                <a:spcPct val="100000"/>
              </a:lnSpc>
              <a:spcBef>
                <a:spcPct val="20000"/>
              </a:spcBef>
              <a:spcAft>
                <a:spcPct val="0"/>
              </a:spcAft>
              <a:buClr>
                <a:srgbClr val="FF3300"/>
              </a:buClr>
              <a:buSzTx/>
              <a:buFont typeface="Wingdings" panose="05000000000000000000" pitchFamily="2" charset="2"/>
              <a:buChar char="ª"/>
              <a:tabLst/>
              <a:defRPr/>
            </a:pPr>
            <a:r>
              <a:rPr kumimoji="1" lang="ja-JP" altLang="en-US" sz="1600" b="0" i="0" u="none" strike="noStrike" kern="1200" cap="none" spc="0" normalizeH="0" baseline="0" noProof="0" dirty="0">
                <a:ln>
                  <a:noFill/>
                </a:ln>
                <a:solidFill>
                  <a:srgbClr val="000000"/>
                </a:solidFill>
                <a:effectLst/>
                <a:uLnTx/>
                <a:uFillTx/>
                <a:latin typeface="HGPｺﾞｼｯｸE" panose="020B0900000000000000" pitchFamily="50" charset="-128"/>
                <a:ea typeface="HGPｺﾞｼｯｸE" panose="020B0900000000000000" pitchFamily="50" charset="-128"/>
                <a:cs typeface="+mn-cs"/>
              </a:rPr>
              <a:t>希望</a:t>
            </a:r>
            <a:r>
              <a:rPr kumimoji="1" lang="ja-JP" altLang="en-US" sz="1600" b="0" i="0" u="none" strike="noStrike" kern="1200" cap="none" spc="0" normalizeH="0" baseline="0" noProof="0" dirty="0" smtClean="0">
                <a:ln>
                  <a:noFill/>
                </a:ln>
                <a:solidFill>
                  <a:srgbClr val="000000"/>
                </a:solidFill>
                <a:effectLst/>
                <a:uLnTx/>
                <a:uFillTx/>
                <a:latin typeface="HGPｺﾞｼｯｸE" panose="020B0900000000000000" pitchFamily="50" charset="-128"/>
                <a:ea typeface="HGPｺﾞｼｯｸE" panose="020B0900000000000000" pitchFamily="50" charset="-128"/>
                <a:cs typeface="+mn-cs"/>
              </a:rPr>
              <a:t>市町を対象に実施（要望に応じてシステム操作研修も実施）</a:t>
            </a:r>
            <a:endParaRPr kumimoji="1" lang="en-US" altLang="ja-JP" sz="1600" b="0" i="0" u="none" strike="noStrike" kern="1200" cap="none" spc="0" normalizeH="0" baseline="0" noProof="0" dirty="0" smtClean="0">
              <a:ln>
                <a:noFill/>
              </a:ln>
              <a:solidFill>
                <a:srgbClr val="000000"/>
              </a:solidFill>
              <a:effectLst/>
              <a:uLnTx/>
              <a:uFillTx/>
              <a:latin typeface="HGPｺﾞｼｯｸE" panose="020B0900000000000000" pitchFamily="50" charset="-128"/>
              <a:ea typeface="HGPｺﾞｼｯｸE" panose="020B0900000000000000" pitchFamily="50" charset="-128"/>
              <a:cs typeface="+mn-cs"/>
            </a:endParaRPr>
          </a:p>
        </p:txBody>
      </p:sp>
    </p:spTree>
    <p:extLst>
      <p:ext uri="{BB962C8B-B14F-4D97-AF65-F5344CB8AC3E}">
        <p14:creationId xmlns:p14="http://schemas.microsoft.com/office/powerpoint/2010/main" val="67341463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6"/>
          <p:cNvSpPr txBox="1">
            <a:spLocks noGrp="1" noChangeArrowheads="1"/>
          </p:cNvSpPr>
          <p:nvPr/>
        </p:nvSpPr>
        <p:spPr bwMode="auto">
          <a:xfrm>
            <a:off x="6553200" y="6381750"/>
            <a:ext cx="21336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r" eaLnBrk="1" hangingPunct="1">
              <a:spcBef>
                <a:spcPct val="0"/>
              </a:spcBef>
              <a:buClrTx/>
              <a:buFontTx/>
              <a:buNone/>
            </a:pPr>
            <a:fld id="{B44B08F2-67EC-4B5D-8F2F-8231FBEE737B}" type="slidenum">
              <a:rPr lang="en-US" altLang="ja-JP" sz="1400">
                <a:solidFill>
                  <a:srgbClr val="000000"/>
                </a:solidFill>
              </a:rPr>
              <a:pPr algn="r" eaLnBrk="1" hangingPunct="1">
                <a:spcBef>
                  <a:spcPct val="0"/>
                </a:spcBef>
                <a:buClrTx/>
                <a:buFontTx/>
                <a:buNone/>
              </a:pPr>
              <a:t>4</a:t>
            </a:fld>
            <a:endParaRPr lang="en-US" altLang="ja-JP" sz="1400">
              <a:solidFill>
                <a:srgbClr val="000000"/>
              </a:solidFill>
            </a:endParaRPr>
          </a:p>
        </p:txBody>
      </p:sp>
      <p:sp>
        <p:nvSpPr>
          <p:cNvPr id="24579" name="Rectangle 6"/>
          <p:cNvSpPr txBox="1">
            <a:spLocks noGrp="1" noChangeArrowheads="1"/>
          </p:cNvSpPr>
          <p:nvPr/>
        </p:nvSpPr>
        <p:spPr bwMode="auto">
          <a:xfrm>
            <a:off x="6553200" y="6381750"/>
            <a:ext cx="21336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r" eaLnBrk="1" hangingPunct="1">
              <a:spcBef>
                <a:spcPct val="0"/>
              </a:spcBef>
              <a:buClrTx/>
              <a:buFontTx/>
              <a:buNone/>
            </a:pPr>
            <a:fld id="{2CF244BD-612E-46F2-8538-DBFE14B29AD3}" type="slidenum">
              <a:rPr lang="en-US" altLang="ja-JP" sz="1400">
                <a:solidFill>
                  <a:srgbClr val="000000"/>
                </a:solidFill>
              </a:rPr>
              <a:pPr algn="r" eaLnBrk="1" hangingPunct="1">
                <a:spcBef>
                  <a:spcPct val="0"/>
                </a:spcBef>
                <a:buClrTx/>
                <a:buFontTx/>
                <a:buNone/>
              </a:pPr>
              <a:t>4</a:t>
            </a:fld>
            <a:endParaRPr lang="en-US" altLang="ja-JP" sz="1400">
              <a:solidFill>
                <a:srgbClr val="000000"/>
              </a:solidFill>
            </a:endParaRPr>
          </a:p>
        </p:txBody>
      </p:sp>
      <p:sp>
        <p:nvSpPr>
          <p:cNvPr id="24580" name="Rectangle 3"/>
          <p:cNvSpPr>
            <a:spLocks noGrp="1" noChangeArrowheads="1"/>
          </p:cNvSpPr>
          <p:nvPr>
            <p:ph type="body" idx="4294967295"/>
          </p:nvPr>
        </p:nvSpPr>
        <p:spPr>
          <a:xfrm>
            <a:off x="179388" y="971550"/>
            <a:ext cx="8774112" cy="5380038"/>
          </a:xfrm>
        </p:spPr>
        <p:txBody>
          <a:bodyPr/>
          <a:lstStyle/>
          <a:p>
            <a:pPr eaLnBrk="1" hangingPunct="1"/>
            <a:r>
              <a:rPr sz="2800" dirty="0" smtClean="0"/>
              <a:t>目的</a:t>
            </a:r>
          </a:p>
          <a:p>
            <a:pPr lvl="1" eaLnBrk="1" hangingPunct="1"/>
            <a:r>
              <a:rPr lang="ja-JP" altLang="en-US" sz="2400" dirty="0" smtClean="0"/>
              <a:t>昨年度実施した個別説明会において、特に要望が大きかった個人情報と都市計画情報のシステム搭載にむけて、その具体的な利用ニーズの整理や搭載手法を検討する。</a:t>
            </a:r>
            <a:endParaRPr lang="en-US" altLang="en-US" sz="2400" dirty="0"/>
          </a:p>
          <a:p>
            <a:pPr lvl="1" eaLnBrk="1" hangingPunct="1"/>
            <a:r>
              <a:rPr lang="ja-JP" altLang="en-US" sz="2400" dirty="0" smtClean="0"/>
              <a:t>また、共有デジタル地図の更なる利用分野の拡大を目的として、従来の建設・固定資産・防災分野だけでなく、新しい分野における共有デジタル地図の利用可能性を検討する。</a:t>
            </a:r>
            <a:endParaRPr lang="en-US" altLang="ja-JP" sz="2400" dirty="0"/>
          </a:p>
          <a:p>
            <a:pPr lvl="1" eaLnBrk="1" hangingPunct="1">
              <a:buFont typeface="Wingdings" pitchFamily="2" charset="2"/>
              <a:buNone/>
            </a:pPr>
            <a:endParaRPr sz="2400" dirty="0" smtClean="0"/>
          </a:p>
          <a:p>
            <a:pPr eaLnBrk="1" hangingPunct="1"/>
            <a:r>
              <a:rPr sz="2800" dirty="0" smtClean="0"/>
              <a:t>実施内容</a:t>
            </a:r>
          </a:p>
          <a:p>
            <a:pPr lvl="1" eaLnBrk="1" hangingPunct="1"/>
            <a:r>
              <a:rPr sz="2400" dirty="0" smtClean="0"/>
              <a:t>①個人情報のシステム搭載にむけた検討</a:t>
            </a:r>
            <a:endParaRPr lang="en-US" sz="2400" dirty="0" smtClean="0"/>
          </a:p>
          <a:p>
            <a:pPr lvl="1" eaLnBrk="1" hangingPunct="1"/>
            <a:r>
              <a:rPr sz="2400" dirty="0" smtClean="0"/>
              <a:t>②都市計画情報のシステム搭載にむけた検討</a:t>
            </a:r>
          </a:p>
          <a:p>
            <a:pPr lvl="1" eaLnBrk="1" hangingPunct="1"/>
            <a:r>
              <a:rPr sz="2400" dirty="0" smtClean="0"/>
              <a:t>③共有デジタル地図の利用分野拡大にむけた検討</a:t>
            </a:r>
            <a:endParaRPr lang="en-US" altLang="ja-JP" sz="2400" dirty="0" smtClean="0"/>
          </a:p>
          <a:p>
            <a:pPr lvl="1" eaLnBrk="1" hangingPunct="1">
              <a:buFont typeface="Wingdings" pitchFamily="2" charset="2"/>
              <a:buNone/>
            </a:pPr>
            <a:endParaRPr sz="2400" dirty="0" smtClean="0"/>
          </a:p>
        </p:txBody>
      </p:sp>
      <p:sp>
        <p:nvSpPr>
          <p:cNvPr id="7" name="Rectangle 2"/>
          <p:cNvSpPr txBox="1">
            <a:spLocks noChangeArrowheads="1"/>
          </p:cNvSpPr>
          <p:nvPr/>
        </p:nvSpPr>
        <p:spPr bwMode="auto">
          <a:xfrm>
            <a:off x="153988" y="77788"/>
            <a:ext cx="8990012" cy="503237"/>
          </a:xfrm>
          <a:prstGeom prst="rect">
            <a:avLst/>
          </a:prstGeom>
          <a:noFill/>
          <a:ln>
            <a:noFill/>
          </a:ln>
          <a:extLst/>
        </p:spPr>
        <p:txBody>
          <a:bodyPr anchor="ctr"/>
          <a:lstStyle>
            <a:lvl1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cs typeface="+mj-cs"/>
              </a:defRPr>
            </a:lvl1pPr>
            <a:lvl2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2pPr>
            <a:lvl3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3pPr>
            <a:lvl4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4pPr>
            <a:lvl5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5pPr>
            <a:lvl6pPr marL="457200" algn="ctr" rtl="0" eaLnBrk="1" fontAlgn="base" hangingPunct="1">
              <a:spcBef>
                <a:spcPct val="0"/>
              </a:spcBef>
              <a:spcAft>
                <a:spcPct val="0"/>
              </a:spcAft>
              <a:defRPr kumimoji="1" sz="3600">
                <a:solidFill>
                  <a:schemeClr val="bg1"/>
                </a:solidFill>
                <a:latin typeface="Arial" charset="0"/>
                <a:ea typeface="ＭＳ Ｐゴシック" pitchFamily="50" charset="-128"/>
              </a:defRPr>
            </a:lvl6pPr>
            <a:lvl7pPr marL="914400" algn="ctr" rtl="0" eaLnBrk="1" fontAlgn="base" hangingPunct="1">
              <a:spcBef>
                <a:spcPct val="0"/>
              </a:spcBef>
              <a:spcAft>
                <a:spcPct val="0"/>
              </a:spcAft>
              <a:defRPr kumimoji="1" sz="3600">
                <a:solidFill>
                  <a:schemeClr val="bg1"/>
                </a:solidFill>
                <a:latin typeface="Arial" charset="0"/>
                <a:ea typeface="ＭＳ Ｐゴシック" pitchFamily="50" charset="-128"/>
              </a:defRPr>
            </a:lvl7pPr>
            <a:lvl8pPr marL="1371600" algn="ctr" rtl="0" eaLnBrk="1" fontAlgn="base" hangingPunct="1">
              <a:spcBef>
                <a:spcPct val="0"/>
              </a:spcBef>
              <a:spcAft>
                <a:spcPct val="0"/>
              </a:spcAft>
              <a:defRPr kumimoji="1" sz="3600">
                <a:solidFill>
                  <a:schemeClr val="bg1"/>
                </a:solidFill>
                <a:latin typeface="Arial" charset="0"/>
                <a:ea typeface="ＭＳ Ｐゴシック" pitchFamily="50" charset="-128"/>
              </a:defRPr>
            </a:lvl8pPr>
            <a:lvl9pPr marL="1828800" algn="ctr" rtl="0" eaLnBrk="1" fontAlgn="base" hangingPunct="1">
              <a:spcBef>
                <a:spcPct val="0"/>
              </a:spcBef>
              <a:spcAft>
                <a:spcPct val="0"/>
              </a:spcAft>
              <a:defRPr kumimoji="1" sz="3600">
                <a:solidFill>
                  <a:schemeClr val="bg1"/>
                </a:solidFill>
                <a:latin typeface="Arial" charset="0"/>
                <a:ea typeface="ＭＳ Ｐゴシック" pitchFamily="50" charset="-128"/>
              </a:defRPr>
            </a:lvl9pPr>
          </a:lstStyle>
          <a:p>
            <a:pPr algn="l" eaLnBrk="1" hangingPunct="1">
              <a:defRPr/>
            </a:pPr>
            <a:r>
              <a:rPr lang="ja-JP" altLang="en-US" sz="3200" kern="0" dirty="0" smtClean="0">
                <a:solidFill>
                  <a:srgbClr val="FFFFFF"/>
                </a:solidFill>
              </a:rPr>
              <a:t>１－１．</a:t>
            </a:r>
            <a:r>
              <a:rPr lang="ja-JP" altLang="en-US" sz="3200" dirty="0" smtClean="0"/>
              <a:t>今年度技術</a:t>
            </a:r>
            <a:r>
              <a:rPr lang="ja-JP" altLang="en-US" sz="3200" dirty="0"/>
              <a:t>部会</a:t>
            </a:r>
            <a:r>
              <a:rPr lang="ja-JP" altLang="en-US" sz="3200" dirty="0" smtClean="0"/>
              <a:t>の実施内容等</a:t>
            </a:r>
            <a:endParaRPr lang="ja-JP" altLang="en-US" sz="3200" kern="0" dirty="0" smtClean="0">
              <a:solidFill>
                <a:srgbClr val="FFFFFF"/>
              </a:solidFill>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6"/>
          <p:cNvSpPr txBox="1">
            <a:spLocks noGrp="1" noChangeArrowheads="1"/>
          </p:cNvSpPr>
          <p:nvPr/>
        </p:nvSpPr>
        <p:spPr bwMode="auto">
          <a:xfrm>
            <a:off x="6553200" y="6381750"/>
            <a:ext cx="21336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r" eaLnBrk="1" hangingPunct="1">
              <a:spcBef>
                <a:spcPct val="0"/>
              </a:spcBef>
              <a:buClrTx/>
              <a:buFontTx/>
              <a:buNone/>
            </a:pPr>
            <a:fld id="{AB9E648D-5F3D-497C-838E-C44AFEC827AC}" type="slidenum">
              <a:rPr lang="en-US" altLang="ja-JP" sz="1400"/>
              <a:pPr algn="r" eaLnBrk="1" hangingPunct="1">
                <a:spcBef>
                  <a:spcPct val="0"/>
                </a:spcBef>
                <a:buClrTx/>
                <a:buFontTx/>
                <a:buNone/>
              </a:pPr>
              <a:t>5</a:t>
            </a:fld>
            <a:endParaRPr lang="en-US" altLang="ja-JP" sz="1400"/>
          </a:p>
        </p:txBody>
      </p:sp>
      <p:sp>
        <p:nvSpPr>
          <p:cNvPr id="25603" name="Rectangle 6"/>
          <p:cNvSpPr txBox="1">
            <a:spLocks noGrp="1" noChangeArrowheads="1"/>
          </p:cNvSpPr>
          <p:nvPr/>
        </p:nvSpPr>
        <p:spPr bwMode="auto">
          <a:xfrm>
            <a:off x="6553200" y="6381750"/>
            <a:ext cx="21336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r" eaLnBrk="1" hangingPunct="1">
              <a:spcBef>
                <a:spcPct val="0"/>
              </a:spcBef>
              <a:buClrTx/>
              <a:buFontTx/>
              <a:buNone/>
            </a:pPr>
            <a:fld id="{79F835F4-9372-45FF-A601-03A149A33CA3}" type="slidenum">
              <a:rPr lang="en-US" altLang="ja-JP" sz="1400"/>
              <a:pPr algn="r" eaLnBrk="1" hangingPunct="1">
                <a:spcBef>
                  <a:spcPct val="0"/>
                </a:spcBef>
                <a:buClrTx/>
                <a:buFontTx/>
                <a:buNone/>
              </a:pPr>
              <a:t>5</a:t>
            </a:fld>
            <a:endParaRPr lang="en-US" altLang="ja-JP" sz="1400"/>
          </a:p>
        </p:txBody>
      </p:sp>
      <p:sp>
        <p:nvSpPr>
          <p:cNvPr id="25604" name="Rectangle 4"/>
          <p:cNvSpPr>
            <a:spLocks noChangeArrowheads="1"/>
          </p:cNvSpPr>
          <p:nvPr/>
        </p:nvSpPr>
        <p:spPr bwMode="auto">
          <a:xfrm>
            <a:off x="77788" y="2641600"/>
            <a:ext cx="8964612" cy="1439863"/>
          </a:xfrm>
          <a:prstGeom prst="rect">
            <a:avLst/>
          </a:prstGeom>
          <a:noFill/>
          <a:ln>
            <a:noFill/>
          </a:ln>
          <a:effectLst>
            <a:outerShdw dist="35921" dir="2700000" algn="ctr" rotWithShape="0">
              <a:srgbClr val="B2B2B2"/>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ctr" eaLnBrk="1" hangingPunct="1">
              <a:spcBef>
                <a:spcPct val="0"/>
              </a:spcBef>
              <a:buClrTx/>
              <a:buFontTx/>
              <a:buNone/>
            </a:pPr>
            <a:r>
              <a:rPr lang="ja-JP" altLang="en-US" sz="3600" b="1"/>
              <a:t>２．個人情報のシステム搭載にむけた</a:t>
            </a:r>
            <a:endParaRPr lang="en-US" altLang="ja-JP" sz="3600" b="1"/>
          </a:p>
          <a:p>
            <a:pPr algn="ctr" eaLnBrk="1" hangingPunct="1">
              <a:spcBef>
                <a:spcPct val="0"/>
              </a:spcBef>
              <a:buClrTx/>
              <a:buFontTx/>
              <a:buNone/>
            </a:pPr>
            <a:r>
              <a:rPr lang="ja-JP" altLang="en-US" sz="3600" b="1"/>
              <a:t>検討について</a:t>
            </a:r>
            <a:endParaRPr lang="ja-JP" altLang="en-US" sz="360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6"/>
          <p:cNvSpPr txBox="1">
            <a:spLocks noGrp="1" noChangeArrowheads="1"/>
          </p:cNvSpPr>
          <p:nvPr/>
        </p:nvSpPr>
        <p:spPr bwMode="auto">
          <a:xfrm>
            <a:off x="6553200" y="6381750"/>
            <a:ext cx="21336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r" eaLnBrk="1" hangingPunct="1">
              <a:spcBef>
                <a:spcPct val="0"/>
              </a:spcBef>
              <a:buClrTx/>
              <a:buFontTx/>
              <a:buNone/>
            </a:pPr>
            <a:fld id="{3FA6CE8C-0A3B-4A76-AB0B-AA2193BE793E}" type="slidenum">
              <a:rPr lang="en-US" altLang="ja-JP" sz="1400">
                <a:solidFill>
                  <a:srgbClr val="000000"/>
                </a:solidFill>
              </a:rPr>
              <a:pPr algn="r" eaLnBrk="1" hangingPunct="1">
                <a:spcBef>
                  <a:spcPct val="0"/>
                </a:spcBef>
                <a:buClrTx/>
                <a:buFontTx/>
                <a:buNone/>
              </a:pPr>
              <a:t>6</a:t>
            </a:fld>
            <a:endParaRPr lang="en-US" altLang="ja-JP" sz="1400">
              <a:solidFill>
                <a:srgbClr val="000000"/>
              </a:solidFill>
            </a:endParaRPr>
          </a:p>
        </p:txBody>
      </p:sp>
      <p:sp>
        <p:nvSpPr>
          <p:cNvPr id="26627" name="Rectangle 6"/>
          <p:cNvSpPr txBox="1">
            <a:spLocks noGrp="1" noChangeArrowheads="1"/>
          </p:cNvSpPr>
          <p:nvPr/>
        </p:nvSpPr>
        <p:spPr bwMode="auto">
          <a:xfrm>
            <a:off x="6553200" y="6381750"/>
            <a:ext cx="21336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r" eaLnBrk="1" hangingPunct="1">
              <a:spcBef>
                <a:spcPct val="0"/>
              </a:spcBef>
              <a:buClrTx/>
              <a:buFontTx/>
              <a:buNone/>
            </a:pPr>
            <a:fld id="{3E3C6D7A-DF01-4B48-AB84-26330BE6DE61}" type="slidenum">
              <a:rPr lang="en-US" altLang="ja-JP" sz="1400">
                <a:solidFill>
                  <a:srgbClr val="000000"/>
                </a:solidFill>
              </a:rPr>
              <a:pPr algn="r" eaLnBrk="1" hangingPunct="1">
                <a:spcBef>
                  <a:spcPct val="0"/>
                </a:spcBef>
                <a:buClrTx/>
                <a:buFontTx/>
                <a:buNone/>
              </a:pPr>
              <a:t>6</a:t>
            </a:fld>
            <a:endParaRPr lang="en-US" altLang="ja-JP" sz="1400">
              <a:solidFill>
                <a:srgbClr val="000000"/>
              </a:solidFill>
            </a:endParaRPr>
          </a:p>
        </p:txBody>
      </p:sp>
      <p:sp>
        <p:nvSpPr>
          <p:cNvPr id="7" name="Rectangle 2"/>
          <p:cNvSpPr txBox="1">
            <a:spLocks noChangeArrowheads="1"/>
          </p:cNvSpPr>
          <p:nvPr/>
        </p:nvSpPr>
        <p:spPr bwMode="auto">
          <a:xfrm>
            <a:off x="153988" y="77788"/>
            <a:ext cx="8990012" cy="503237"/>
          </a:xfrm>
          <a:prstGeom prst="rect">
            <a:avLst/>
          </a:prstGeom>
          <a:noFill/>
          <a:ln>
            <a:noFill/>
          </a:ln>
          <a:extLst/>
        </p:spPr>
        <p:txBody>
          <a:bodyPr anchor="ctr"/>
          <a:lstStyle>
            <a:lvl1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cs typeface="+mj-cs"/>
              </a:defRPr>
            </a:lvl1pPr>
            <a:lvl2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2pPr>
            <a:lvl3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3pPr>
            <a:lvl4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4pPr>
            <a:lvl5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5pPr>
            <a:lvl6pPr marL="457200" algn="ctr" rtl="0" eaLnBrk="1" fontAlgn="base" hangingPunct="1">
              <a:spcBef>
                <a:spcPct val="0"/>
              </a:spcBef>
              <a:spcAft>
                <a:spcPct val="0"/>
              </a:spcAft>
              <a:defRPr kumimoji="1" sz="3600">
                <a:solidFill>
                  <a:schemeClr val="bg1"/>
                </a:solidFill>
                <a:latin typeface="Arial" charset="0"/>
                <a:ea typeface="ＭＳ Ｐゴシック" pitchFamily="50" charset="-128"/>
              </a:defRPr>
            </a:lvl6pPr>
            <a:lvl7pPr marL="914400" algn="ctr" rtl="0" eaLnBrk="1" fontAlgn="base" hangingPunct="1">
              <a:spcBef>
                <a:spcPct val="0"/>
              </a:spcBef>
              <a:spcAft>
                <a:spcPct val="0"/>
              </a:spcAft>
              <a:defRPr kumimoji="1" sz="3600">
                <a:solidFill>
                  <a:schemeClr val="bg1"/>
                </a:solidFill>
                <a:latin typeface="Arial" charset="0"/>
                <a:ea typeface="ＭＳ Ｐゴシック" pitchFamily="50" charset="-128"/>
              </a:defRPr>
            </a:lvl7pPr>
            <a:lvl8pPr marL="1371600" algn="ctr" rtl="0" eaLnBrk="1" fontAlgn="base" hangingPunct="1">
              <a:spcBef>
                <a:spcPct val="0"/>
              </a:spcBef>
              <a:spcAft>
                <a:spcPct val="0"/>
              </a:spcAft>
              <a:defRPr kumimoji="1" sz="3600">
                <a:solidFill>
                  <a:schemeClr val="bg1"/>
                </a:solidFill>
                <a:latin typeface="Arial" charset="0"/>
                <a:ea typeface="ＭＳ Ｐゴシック" pitchFamily="50" charset="-128"/>
              </a:defRPr>
            </a:lvl8pPr>
            <a:lvl9pPr marL="1828800" algn="ctr" rtl="0" eaLnBrk="1" fontAlgn="base" hangingPunct="1">
              <a:spcBef>
                <a:spcPct val="0"/>
              </a:spcBef>
              <a:spcAft>
                <a:spcPct val="0"/>
              </a:spcAft>
              <a:defRPr kumimoji="1" sz="3600">
                <a:solidFill>
                  <a:schemeClr val="bg1"/>
                </a:solidFill>
                <a:latin typeface="Arial" charset="0"/>
                <a:ea typeface="ＭＳ Ｐゴシック" pitchFamily="50" charset="-128"/>
              </a:defRPr>
            </a:lvl9pPr>
          </a:lstStyle>
          <a:p>
            <a:pPr algn="l" eaLnBrk="1" hangingPunct="1">
              <a:defRPr/>
            </a:pPr>
            <a:r>
              <a:rPr lang="ja-JP" altLang="en-US" sz="3100" kern="0" dirty="0" smtClean="0">
                <a:solidFill>
                  <a:srgbClr val="FFFFFF"/>
                </a:solidFill>
              </a:rPr>
              <a:t>２－１．</a:t>
            </a:r>
            <a:r>
              <a:rPr lang="en-US" altLang="ja-JP" sz="3100" kern="0" dirty="0">
                <a:solidFill>
                  <a:srgbClr val="FFFFFF"/>
                </a:solidFill>
              </a:rPr>
              <a:t>LGWAN</a:t>
            </a:r>
            <a:r>
              <a:rPr lang="ja-JP" altLang="en-US" sz="3100" kern="0" dirty="0" smtClean="0">
                <a:solidFill>
                  <a:srgbClr val="FFFFFF"/>
                </a:solidFill>
              </a:rPr>
              <a:t>版システム導入に関する調査</a:t>
            </a:r>
          </a:p>
        </p:txBody>
      </p:sp>
      <p:sp>
        <p:nvSpPr>
          <p:cNvPr id="6" name="Rectangle 3"/>
          <p:cNvSpPr txBox="1">
            <a:spLocks noChangeArrowheads="1"/>
          </p:cNvSpPr>
          <p:nvPr/>
        </p:nvSpPr>
        <p:spPr bwMode="auto">
          <a:xfrm>
            <a:off x="250825" y="933450"/>
            <a:ext cx="8713788" cy="5591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lgn="l" rtl="0" eaLnBrk="0" fontAlgn="base" hangingPunct="0">
              <a:spcBef>
                <a:spcPct val="20000"/>
              </a:spcBef>
              <a:spcAft>
                <a:spcPct val="0"/>
              </a:spcAft>
              <a:buClr>
                <a:srgbClr val="006666"/>
              </a:buClr>
              <a:buFont typeface="Wingdings" pitchFamily="2" charset="2"/>
              <a:buChar char="n"/>
              <a:defRPr kumimoji="1" lang="ja-JP" altLang="en-US" sz="3200" dirty="0">
                <a:solidFill>
                  <a:schemeClr val="tx1"/>
                </a:solidFill>
                <a:latin typeface="HGPｺﾞｼｯｸE" pitchFamily="50" charset="-128"/>
                <a:ea typeface="HGPｺﾞｼｯｸE" pitchFamily="50" charset="-128"/>
                <a:cs typeface="+mn-cs"/>
              </a:defRPr>
            </a:lvl1pPr>
            <a:lvl2pPr marL="742950" indent="-285750" algn="l" rtl="0" eaLnBrk="0" fontAlgn="base" hangingPunct="0">
              <a:spcBef>
                <a:spcPct val="20000"/>
              </a:spcBef>
              <a:spcAft>
                <a:spcPct val="0"/>
              </a:spcAft>
              <a:buClr>
                <a:srgbClr val="669900"/>
              </a:buClr>
              <a:buFont typeface="Wingdings" pitchFamily="2" charset="2"/>
              <a:buChar char="l"/>
              <a:defRPr kumimoji="1" lang="ja-JP" altLang="en-US" sz="2800" dirty="0">
                <a:solidFill>
                  <a:schemeClr val="tx1"/>
                </a:solidFill>
                <a:latin typeface="HGPｺﾞｼｯｸE" pitchFamily="50" charset="-128"/>
                <a:ea typeface="HGPｺﾞｼｯｸE" pitchFamily="50" charset="-128"/>
              </a:defRPr>
            </a:lvl2pPr>
            <a:lvl3pPr marL="1143000" indent="-228600" algn="l" rtl="0" eaLnBrk="0" fontAlgn="base" hangingPunct="0">
              <a:spcBef>
                <a:spcPct val="20000"/>
              </a:spcBef>
              <a:spcAft>
                <a:spcPct val="0"/>
              </a:spcAft>
              <a:buClr>
                <a:srgbClr val="FF3300"/>
              </a:buClr>
              <a:buFont typeface="Wingdings" pitchFamily="2" charset="2"/>
              <a:buChar char="ª"/>
              <a:defRPr kumimoji="1" lang="ja-JP" altLang="en-US" sz="2400" dirty="0">
                <a:solidFill>
                  <a:schemeClr val="tx1"/>
                </a:solidFill>
                <a:latin typeface="HGPｺﾞｼｯｸE" pitchFamily="50" charset="-128"/>
                <a:ea typeface="HGPｺﾞｼｯｸE" pitchFamily="50" charset="-128"/>
              </a:defRPr>
            </a:lvl3pPr>
            <a:lvl4pPr marL="1600200" indent="-228600" algn="l" rtl="0" eaLnBrk="0" fontAlgn="base" hangingPunct="0">
              <a:spcBef>
                <a:spcPct val="20000"/>
              </a:spcBef>
              <a:spcAft>
                <a:spcPct val="0"/>
              </a:spcAft>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rtl="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algn="l" rtl="0" eaLnBrk="1" fontAlgn="base" hangingPunct="1">
              <a:spcBef>
                <a:spcPct val="20000"/>
              </a:spcBef>
              <a:spcAft>
                <a:spcPct val="0"/>
              </a:spcAft>
              <a:buChar char="»"/>
              <a:defRPr kumimoji="1" sz="2000">
                <a:solidFill>
                  <a:schemeClr val="tx1"/>
                </a:solidFill>
                <a:latin typeface="+mn-lt"/>
                <a:ea typeface="+mn-ea"/>
              </a:defRPr>
            </a:lvl6pPr>
            <a:lvl7pPr marL="2971800" indent="-228600" algn="l" rtl="0" eaLnBrk="1" fontAlgn="base" hangingPunct="1">
              <a:spcBef>
                <a:spcPct val="20000"/>
              </a:spcBef>
              <a:spcAft>
                <a:spcPct val="0"/>
              </a:spcAft>
              <a:buChar char="»"/>
              <a:defRPr kumimoji="1" sz="2000">
                <a:solidFill>
                  <a:schemeClr val="tx1"/>
                </a:solidFill>
                <a:latin typeface="+mn-lt"/>
                <a:ea typeface="+mn-ea"/>
              </a:defRPr>
            </a:lvl7pPr>
            <a:lvl8pPr marL="3429000" indent="-228600" algn="l" rtl="0" eaLnBrk="1" fontAlgn="base" hangingPunct="1">
              <a:spcBef>
                <a:spcPct val="20000"/>
              </a:spcBef>
              <a:spcAft>
                <a:spcPct val="0"/>
              </a:spcAft>
              <a:buChar char="»"/>
              <a:defRPr kumimoji="1" sz="2000">
                <a:solidFill>
                  <a:schemeClr val="tx1"/>
                </a:solidFill>
                <a:latin typeface="+mn-lt"/>
                <a:ea typeface="+mn-ea"/>
              </a:defRPr>
            </a:lvl8pPr>
            <a:lvl9pPr marL="3886200" indent="-228600" algn="l" rtl="0" eaLnBrk="1" fontAlgn="base" hangingPunct="1">
              <a:spcBef>
                <a:spcPct val="20000"/>
              </a:spcBef>
              <a:spcAft>
                <a:spcPct val="0"/>
              </a:spcAft>
              <a:buChar char="»"/>
              <a:defRPr kumimoji="1" sz="2000">
                <a:solidFill>
                  <a:schemeClr val="tx1"/>
                </a:solidFill>
                <a:latin typeface="+mn-lt"/>
                <a:ea typeface="+mn-ea"/>
              </a:defRPr>
            </a:lvl9pPr>
          </a:lstStyle>
          <a:p>
            <a:pPr eaLnBrk="1" hangingPunct="1">
              <a:defRPr/>
            </a:pPr>
            <a:r>
              <a:rPr lang="en-US" altLang="ja-JP" sz="2800" kern="0" spc="-150" dirty="0" smtClean="0">
                <a:solidFill>
                  <a:srgbClr val="000000"/>
                </a:solidFill>
              </a:rPr>
              <a:t>LGWAN</a:t>
            </a:r>
            <a:r>
              <a:rPr sz="2800" kern="0" spc="-150" dirty="0" smtClean="0">
                <a:solidFill>
                  <a:srgbClr val="000000"/>
                </a:solidFill>
              </a:rPr>
              <a:t>版システム導入に関するアンケート調査</a:t>
            </a:r>
            <a:endParaRPr lang="en-US" altLang="ja-JP" sz="2800" kern="0" spc="-150" dirty="0" smtClean="0">
              <a:solidFill>
                <a:srgbClr val="000000"/>
              </a:solidFill>
            </a:endParaRPr>
          </a:p>
          <a:p>
            <a:pPr lvl="1" eaLnBrk="1" hangingPunct="1">
              <a:defRPr/>
            </a:pPr>
            <a:r>
              <a:rPr sz="2400" kern="0" dirty="0" smtClean="0">
                <a:solidFill>
                  <a:srgbClr val="000000"/>
                </a:solidFill>
              </a:rPr>
              <a:t>調査目的</a:t>
            </a:r>
          </a:p>
          <a:p>
            <a:pPr lvl="2" eaLnBrk="1" hangingPunct="1">
              <a:defRPr/>
            </a:pPr>
            <a:r>
              <a:rPr lang="en-US" altLang="ja-JP" sz="2000" kern="0" dirty="0" smtClean="0">
                <a:solidFill>
                  <a:srgbClr val="000000"/>
                </a:solidFill>
              </a:rPr>
              <a:t>LGWAN</a:t>
            </a:r>
            <a:r>
              <a:rPr altLang="ja-JP" sz="2000" kern="0" dirty="0" smtClean="0">
                <a:solidFill>
                  <a:srgbClr val="000000"/>
                </a:solidFill>
              </a:rPr>
              <a:t>版</a:t>
            </a:r>
            <a:r>
              <a:rPr sz="2000" kern="0" dirty="0" smtClean="0">
                <a:solidFill>
                  <a:srgbClr val="000000"/>
                </a:solidFill>
              </a:rPr>
              <a:t>地理空間情報集約</a:t>
            </a:r>
            <a:r>
              <a:rPr altLang="ja-JP" sz="2000" kern="0" dirty="0" smtClean="0">
                <a:solidFill>
                  <a:srgbClr val="000000"/>
                </a:solidFill>
              </a:rPr>
              <a:t>システム</a:t>
            </a:r>
            <a:r>
              <a:rPr sz="2000" kern="0" dirty="0" smtClean="0">
                <a:solidFill>
                  <a:srgbClr val="000000"/>
                </a:solidFill>
              </a:rPr>
              <a:t>に対する</a:t>
            </a:r>
            <a:r>
              <a:rPr altLang="ja-JP" sz="2000" kern="0" dirty="0" smtClean="0">
                <a:solidFill>
                  <a:srgbClr val="000000"/>
                </a:solidFill>
              </a:rPr>
              <a:t>利用ニーズ</a:t>
            </a:r>
            <a:r>
              <a:rPr sz="2000" kern="0" dirty="0" smtClean="0">
                <a:solidFill>
                  <a:srgbClr val="000000"/>
                </a:solidFill>
              </a:rPr>
              <a:t>等の確認</a:t>
            </a:r>
            <a:endParaRPr lang="en-US" altLang="ja-JP" sz="2000" kern="0" dirty="0" smtClean="0">
              <a:solidFill>
                <a:srgbClr val="000000"/>
              </a:solidFill>
            </a:endParaRPr>
          </a:p>
          <a:p>
            <a:pPr lvl="1" eaLnBrk="1" hangingPunct="1">
              <a:defRPr/>
            </a:pPr>
            <a:r>
              <a:rPr sz="2400" kern="0" dirty="0" smtClean="0">
                <a:solidFill>
                  <a:srgbClr val="000000"/>
                </a:solidFill>
              </a:rPr>
              <a:t>調査対象</a:t>
            </a:r>
          </a:p>
          <a:p>
            <a:pPr lvl="2" eaLnBrk="1" hangingPunct="1">
              <a:defRPr/>
            </a:pPr>
            <a:r>
              <a:rPr sz="2000" kern="0" dirty="0" smtClean="0">
                <a:solidFill>
                  <a:srgbClr val="000000"/>
                </a:solidFill>
              </a:rPr>
              <a:t>技術部会参加</a:t>
            </a:r>
            <a:r>
              <a:rPr lang="ja-JP" altLang="en-US" sz="2000" kern="0" dirty="0" smtClean="0">
                <a:solidFill>
                  <a:srgbClr val="000000"/>
                </a:solidFill>
              </a:rPr>
              <a:t>１５</a:t>
            </a:r>
            <a:r>
              <a:rPr sz="2000" kern="0" dirty="0" smtClean="0">
                <a:solidFill>
                  <a:srgbClr val="000000"/>
                </a:solidFill>
              </a:rPr>
              <a:t>市町、防災</a:t>
            </a:r>
            <a:r>
              <a:rPr lang="en-US" altLang="ja-JP" sz="2000" kern="0" dirty="0" smtClean="0">
                <a:solidFill>
                  <a:srgbClr val="000000"/>
                </a:solidFill>
              </a:rPr>
              <a:t>WG</a:t>
            </a:r>
            <a:r>
              <a:rPr sz="2000" kern="0" dirty="0" smtClean="0">
                <a:solidFill>
                  <a:srgbClr val="000000"/>
                </a:solidFill>
              </a:rPr>
              <a:t>参加</a:t>
            </a:r>
            <a:r>
              <a:rPr lang="ja-JP" altLang="en-US" sz="2000" kern="0" dirty="0" smtClean="0">
                <a:solidFill>
                  <a:srgbClr val="000000"/>
                </a:solidFill>
              </a:rPr>
              <a:t>１６</a:t>
            </a:r>
            <a:r>
              <a:rPr sz="2000" kern="0" dirty="0" smtClean="0">
                <a:solidFill>
                  <a:srgbClr val="000000"/>
                </a:solidFill>
              </a:rPr>
              <a:t>市町</a:t>
            </a:r>
            <a:endParaRPr sz="200" kern="0" dirty="0" smtClean="0">
              <a:solidFill>
                <a:srgbClr val="000000"/>
              </a:solidFill>
            </a:endParaRPr>
          </a:p>
          <a:p>
            <a:pPr lvl="1" eaLnBrk="1" hangingPunct="1">
              <a:defRPr/>
            </a:pPr>
            <a:r>
              <a:rPr sz="2400" kern="0" dirty="0" smtClean="0">
                <a:solidFill>
                  <a:srgbClr val="000000"/>
                </a:solidFill>
              </a:rPr>
              <a:t>調査期間</a:t>
            </a:r>
          </a:p>
          <a:p>
            <a:pPr lvl="2" eaLnBrk="1" hangingPunct="1">
              <a:defRPr/>
            </a:pPr>
            <a:r>
              <a:rPr sz="2000" kern="0" dirty="0" smtClean="0">
                <a:solidFill>
                  <a:srgbClr val="000000"/>
                </a:solidFill>
              </a:rPr>
              <a:t>平成２８年８月１９日（金）～</a:t>
            </a:r>
            <a:r>
              <a:rPr lang="ja-JP" altLang="en-US" sz="2000" kern="0" dirty="0" smtClean="0">
                <a:solidFill>
                  <a:srgbClr val="000000"/>
                </a:solidFill>
              </a:rPr>
              <a:t>１０月２５日（火）</a:t>
            </a:r>
            <a:endParaRPr lang="en-US" altLang="ja-JP" sz="2000" kern="0" dirty="0" smtClean="0">
              <a:solidFill>
                <a:srgbClr val="000000"/>
              </a:solidFill>
            </a:endParaRPr>
          </a:p>
          <a:p>
            <a:pPr lvl="1" eaLnBrk="1" hangingPunct="1">
              <a:defRPr/>
            </a:pPr>
            <a:r>
              <a:rPr sz="2400" kern="0" dirty="0" smtClean="0">
                <a:solidFill>
                  <a:srgbClr val="000000"/>
                </a:solidFill>
              </a:rPr>
              <a:t>回収率</a:t>
            </a:r>
            <a:endParaRPr lang="en-US" altLang="ja-JP" sz="2400" kern="0" dirty="0">
              <a:solidFill>
                <a:srgbClr val="000000"/>
              </a:solidFill>
            </a:endParaRPr>
          </a:p>
          <a:p>
            <a:pPr lvl="2" eaLnBrk="1" hangingPunct="1">
              <a:defRPr/>
            </a:pPr>
            <a:r>
              <a:rPr lang="ja-JP" altLang="en-US" sz="2000" kern="0" spc="-150" dirty="0">
                <a:solidFill>
                  <a:srgbClr val="000000"/>
                </a:solidFill>
              </a:rPr>
              <a:t>技術部会参加</a:t>
            </a:r>
            <a:r>
              <a:rPr lang="ja-JP" altLang="en-US" sz="2000" kern="0" spc="-150" dirty="0" smtClean="0">
                <a:solidFill>
                  <a:srgbClr val="000000"/>
                </a:solidFill>
              </a:rPr>
              <a:t>市町１００％（１５／</a:t>
            </a:r>
            <a:r>
              <a:rPr lang="ja-JP" altLang="en-US" sz="2000" kern="0" spc="-150" dirty="0">
                <a:solidFill>
                  <a:srgbClr val="000000"/>
                </a:solidFill>
              </a:rPr>
              <a:t>１５</a:t>
            </a:r>
            <a:r>
              <a:rPr lang="ja-JP" altLang="en-US" sz="2000" kern="0" spc="-150" dirty="0" smtClean="0">
                <a:solidFill>
                  <a:srgbClr val="000000"/>
                </a:solidFill>
              </a:rPr>
              <a:t>）、防災</a:t>
            </a:r>
            <a:r>
              <a:rPr lang="en-US" altLang="ja-JP" sz="2000" kern="0" spc="-150" dirty="0" smtClean="0">
                <a:solidFill>
                  <a:srgbClr val="000000"/>
                </a:solidFill>
              </a:rPr>
              <a:t>WG</a:t>
            </a:r>
            <a:r>
              <a:rPr lang="ja-JP" altLang="en-US" sz="2000" kern="0" spc="-150" dirty="0" smtClean="0">
                <a:solidFill>
                  <a:srgbClr val="000000"/>
                </a:solidFill>
              </a:rPr>
              <a:t>参加市町</a:t>
            </a:r>
            <a:r>
              <a:rPr lang="ja-JP" altLang="en-US" sz="2000" kern="0" spc="-150" dirty="0">
                <a:solidFill>
                  <a:srgbClr val="000000"/>
                </a:solidFill>
              </a:rPr>
              <a:t>１００</a:t>
            </a:r>
            <a:r>
              <a:rPr lang="ja-JP" altLang="en-US" sz="2000" kern="0" spc="-150" dirty="0" smtClean="0">
                <a:solidFill>
                  <a:srgbClr val="000000"/>
                </a:solidFill>
              </a:rPr>
              <a:t>％（１６／１６）</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6"/>
          <p:cNvSpPr txBox="1">
            <a:spLocks noGrp="1" noChangeArrowheads="1"/>
          </p:cNvSpPr>
          <p:nvPr/>
        </p:nvSpPr>
        <p:spPr bwMode="auto">
          <a:xfrm>
            <a:off x="6553200" y="6381750"/>
            <a:ext cx="21336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r" eaLnBrk="1" hangingPunct="1">
              <a:spcBef>
                <a:spcPct val="0"/>
              </a:spcBef>
              <a:buClrTx/>
              <a:buFontTx/>
              <a:buNone/>
            </a:pPr>
            <a:fld id="{4BFF9E39-04D6-45F2-A30A-C32078C73FC7}" type="slidenum">
              <a:rPr lang="en-US" altLang="ja-JP" sz="1400">
                <a:solidFill>
                  <a:srgbClr val="000000"/>
                </a:solidFill>
              </a:rPr>
              <a:pPr algn="r" eaLnBrk="1" hangingPunct="1">
                <a:spcBef>
                  <a:spcPct val="0"/>
                </a:spcBef>
                <a:buClrTx/>
                <a:buFontTx/>
                <a:buNone/>
              </a:pPr>
              <a:t>7</a:t>
            </a:fld>
            <a:endParaRPr lang="en-US" altLang="ja-JP" sz="1400">
              <a:solidFill>
                <a:srgbClr val="000000"/>
              </a:solidFill>
            </a:endParaRPr>
          </a:p>
        </p:txBody>
      </p:sp>
      <p:sp>
        <p:nvSpPr>
          <p:cNvPr id="27651" name="Rectangle 6"/>
          <p:cNvSpPr txBox="1">
            <a:spLocks noGrp="1" noChangeArrowheads="1"/>
          </p:cNvSpPr>
          <p:nvPr/>
        </p:nvSpPr>
        <p:spPr bwMode="auto">
          <a:xfrm>
            <a:off x="6553200" y="6381750"/>
            <a:ext cx="21336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r" eaLnBrk="1" hangingPunct="1">
              <a:spcBef>
                <a:spcPct val="0"/>
              </a:spcBef>
              <a:buClrTx/>
              <a:buFontTx/>
              <a:buNone/>
            </a:pPr>
            <a:fld id="{17DFF22B-4CF7-4E35-A96A-6A023982967A}" type="slidenum">
              <a:rPr lang="en-US" altLang="ja-JP" sz="1400">
                <a:solidFill>
                  <a:srgbClr val="000000"/>
                </a:solidFill>
              </a:rPr>
              <a:pPr algn="r" eaLnBrk="1" hangingPunct="1">
                <a:spcBef>
                  <a:spcPct val="0"/>
                </a:spcBef>
                <a:buClrTx/>
                <a:buFontTx/>
                <a:buNone/>
              </a:pPr>
              <a:t>7</a:t>
            </a:fld>
            <a:endParaRPr lang="en-US" altLang="ja-JP" sz="1400">
              <a:solidFill>
                <a:srgbClr val="000000"/>
              </a:solidFill>
            </a:endParaRPr>
          </a:p>
        </p:txBody>
      </p:sp>
      <p:sp>
        <p:nvSpPr>
          <p:cNvPr id="6" name="Rectangle 27"/>
          <p:cNvSpPr txBox="1">
            <a:spLocks noChangeArrowheads="1"/>
          </p:cNvSpPr>
          <p:nvPr/>
        </p:nvSpPr>
        <p:spPr bwMode="auto">
          <a:xfrm>
            <a:off x="153988" y="77788"/>
            <a:ext cx="8810625" cy="503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cs typeface="+mj-cs"/>
              </a:defRPr>
            </a:lvl1pPr>
            <a:lvl2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2pPr>
            <a:lvl3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3pPr>
            <a:lvl4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4pPr>
            <a:lvl5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5pPr>
            <a:lvl6pPr marL="457200" algn="ctr" rtl="0" eaLnBrk="1" fontAlgn="base" hangingPunct="1">
              <a:spcBef>
                <a:spcPct val="0"/>
              </a:spcBef>
              <a:spcAft>
                <a:spcPct val="0"/>
              </a:spcAft>
              <a:defRPr kumimoji="1" sz="3600">
                <a:solidFill>
                  <a:schemeClr val="bg1"/>
                </a:solidFill>
                <a:latin typeface="Arial" charset="0"/>
                <a:ea typeface="ＭＳ Ｐゴシック" pitchFamily="50" charset="-128"/>
              </a:defRPr>
            </a:lvl6pPr>
            <a:lvl7pPr marL="914400" algn="ctr" rtl="0" eaLnBrk="1" fontAlgn="base" hangingPunct="1">
              <a:spcBef>
                <a:spcPct val="0"/>
              </a:spcBef>
              <a:spcAft>
                <a:spcPct val="0"/>
              </a:spcAft>
              <a:defRPr kumimoji="1" sz="3600">
                <a:solidFill>
                  <a:schemeClr val="bg1"/>
                </a:solidFill>
                <a:latin typeface="Arial" charset="0"/>
                <a:ea typeface="ＭＳ Ｐゴシック" pitchFamily="50" charset="-128"/>
              </a:defRPr>
            </a:lvl7pPr>
            <a:lvl8pPr marL="1371600" algn="ctr" rtl="0" eaLnBrk="1" fontAlgn="base" hangingPunct="1">
              <a:spcBef>
                <a:spcPct val="0"/>
              </a:spcBef>
              <a:spcAft>
                <a:spcPct val="0"/>
              </a:spcAft>
              <a:defRPr kumimoji="1" sz="3600">
                <a:solidFill>
                  <a:schemeClr val="bg1"/>
                </a:solidFill>
                <a:latin typeface="Arial" charset="0"/>
                <a:ea typeface="ＭＳ Ｐゴシック" pitchFamily="50" charset="-128"/>
              </a:defRPr>
            </a:lvl8pPr>
            <a:lvl9pPr marL="1828800" algn="ctr" rtl="0" eaLnBrk="1" fontAlgn="base" hangingPunct="1">
              <a:spcBef>
                <a:spcPct val="0"/>
              </a:spcBef>
              <a:spcAft>
                <a:spcPct val="0"/>
              </a:spcAft>
              <a:defRPr kumimoji="1" sz="3600">
                <a:solidFill>
                  <a:schemeClr val="bg1"/>
                </a:solidFill>
                <a:latin typeface="Arial" charset="0"/>
                <a:ea typeface="ＭＳ Ｐゴシック" pitchFamily="50" charset="-128"/>
              </a:defRPr>
            </a:lvl9pPr>
          </a:lstStyle>
          <a:p>
            <a:pPr algn="l" eaLnBrk="1" hangingPunct="1">
              <a:defRPr/>
            </a:pPr>
            <a:r>
              <a:rPr lang="ja-JP" altLang="en-US" sz="3200" kern="0" dirty="0" smtClean="0">
                <a:solidFill>
                  <a:srgbClr val="FFFFFF"/>
                </a:solidFill>
              </a:rPr>
              <a:t>２－２．アンケート結果の概要</a:t>
            </a:r>
          </a:p>
        </p:txBody>
      </p:sp>
      <p:sp>
        <p:nvSpPr>
          <p:cNvPr id="27683" name="角丸四角形 3"/>
          <p:cNvSpPr>
            <a:spLocks noChangeArrowheads="1"/>
          </p:cNvSpPr>
          <p:nvPr/>
        </p:nvSpPr>
        <p:spPr bwMode="auto">
          <a:xfrm>
            <a:off x="457968" y="790830"/>
            <a:ext cx="8218488" cy="919401"/>
          </a:xfrm>
          <a:prstGeom prst="roundRect">
            <a:avLst>
              <a:gd name="adj" fmla="val 16667"/>
            </a:avLst>
          </a:prstGeom>
          <a:solidFill>
            <a:schemeClr val="accent1"/>
          </a:solidFill>
          <a:ln>
            <a:noFill/>
          </a:ln>
          <a:extLst>
            <a:ext uri="{91240B29-F687-4F45-9708-019B960494DF}">
              <a14:hiddenLine xmlns:a14="http://schemas.microsoft.com/office/drawing/2010/main" w="28575" algn="ctr">
                <a:solidFill>
                  <a:srgbClr val="000000"/>
                </a:solidFill>
                <a:round/>
                <a:headEnd/>
                <a:tailEnd/>
              </a14:hiddenLine>
            </a:ext>
          </a:extLst>
        </p:spPr>
        <p:txBody>
          <a:bodyPr>
            <a:spAutoFit/>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eaLnBrk="1" hangingPunct="1">
              <a:spcBef>
                <a:spcPct val="0"/>
              </a:spcBef>
              <a:buClrTx/>
              <a:buFontTx/>
              <a:buNone/>
            </a:pPr>
            <a:r>
              <a:rPr lang="ja-JP" altLang="en-US" sz="1600" dirty="0" smtClean="0">
                <a:solidFill>
                  <a:srgbClr val="000000"/>
                </a:solidFill>
                <a:latin typeface="Meiryo UI" pitchFamily="50" charset="-128"/>
                <a:ea typeface="Meiryo UI" pitchFamily="50" charset="-128"/>
                <a:cs typeface="Meiryo UI" pitchFamily="50" charset="-128"/>
              </a:rPr>
              <a:t>Ｑ１</a:t>
            </a:r>
            <a:r>
              <a:rPr lang="en-US" altLang="ja-JP" sz="1600" dirty="0" smtClean="0">
                <a:solidFill>
                  <a:srgbClr val="000000"/>
                </a:solidFill>
                <a:latin typeface="Meiryo UI" pitchFamily="50" charset="-128"/>
                <a:ea typeface="Meiryo UI" pitchFamily="50" charset="-128"/>
                <a:cs typeface="Meiryo UI" pitchFamily="50" charset="-128"/>
              </a:rPr>
              <a:t>:</a:t>
            </a:r>
            <a:r>
              <a:rPr lang="ja-JP" altLang="en-US" sz="1600" dirty="0" smtClean="0">
                <a:solidFill>
                  <a:srgbClr val="000000"/>
                </a:solidFill>
                <a:latin typeface="Meiryo UI" pitchFamily="50" charset="-128"/>
                <a:ea typeface="Meiryo UI" pitchFamily="50" charset="-128"/>
                <a:cs typeface="Meiryo UI" pitchFamily="50" charset="-128"/>
              </a:rPr>
              <a:t>地理</a:t>
            </a:r>
            <a:r>
              <a:rPr lang="ja-JP" altLang="en-US" sz="1600" dirty="0">
                <a:solidFill>
                  <a:srgbClr val="000000"/>
                </a:solidFill>
                <a:latin typeface="Meiryo UI" pitchFamily="50" charset="-128"/>
                <a:ea typeface="Meiryo UI" pitchFamily="50" charset="-128"/>
                <a:cs typeface="Meiryo UI" pitchFamily="50" charset="-128"/>
              </a:rPr>
              <a:t>空間情報集約システムの</a:t>
            </a:r>
            <a:r>
              <a:rPr lang="en-US" altLang="ja-JP" sz="1600" dirty="0">
                <a:solidFill>
                  <a:srgbClr val="000000"/>
                </a:solidFill>
                <a:latin typeface="Meiryo UI" pitchFamily="50" charset="-128"/>
                <a:ea typeface="Meiryo UI" pitchFamily="50" charset="-128"/>
                <a:cs typeface="Meiryo UI" pitchFamily="50" charset="-128"/>
              </a:rPr>
              <a:t>LGWAN</a:t>
            </a:r>
            <a:r>
              <a:rPr lang="ja-JP" altLang="en-US" sz="1600" dirty="0">
                <a:solidFill>
                  <a:srgbClr val="000000"/>
                </a:solidFill>
                <a:latin typeface="Meiryo UI" pitchFamily="50" charset="-128"/>
                <a:ea typeface="Meiryo UI" pitchFamily="50" charset="-128"/>
                <a:cs typeface="Meiryo UI" pitchFamily="50" charset="-128"/>
              </a:rPr>
              <a:t>版が構築された場合、現在のインターネット版と比較しセキュリティが強化されるため、利用業務や取り扱い情報の幅が広がります。利用したい情報や場面があれば回答してください。</a:t>
            </a:r>
          </a:p>
        </p:txBody>
      </p:sp>
      <p:graphicFrame>
        <p:nvGraphicFramePr>
          <p:cNvPr id="13" name="表 12"/>
          <p:cNvGraphicFramePr>
            <a:graphicFrameLocks noGrp="1"/>
          </p:cNvGraphicFramePr>
          <p:nvPr>
            <p:extLst>
              <p:ext uri="{D42A27DB-BD31-4B8C-83A1-F6EECF244321}">
                <p14:modId xmlns:p14="http://schemas.microsoft.com/office/powerpoint/2010/main" val="2901681818"/>
              </p:ext>
            </p:extLst>
          </p:nvPr>
        </p:nvGraphicFramePr>
        <p:xfrm>
          <a:off x="856602" y="2190889"/>
          <a:ext cx="4392612" cy="854076"/>
        </p:xfrm>
        <a:graphic>
          <a:graphicData uri="http://schemas.openxmlformats.org/drawingml/2006/table">
            <a:tbl>
              <a:tblPr firstRow="1" firstCol="1" bandRow="1">
                <a:tableStyleId>{5C22544A-7EE6-4342-B048-85BDC9FD1C3A}</a:tableStyleId>
              </a:tblPr>
              <a:tblGrid>
                <a:gridCol w="1699174">
                  <a:extLst>
                    <a:ext uri="{9D8B030D-6E8A-4147-A177-3AD203B41FA5}">
                      <a16:colId xmlns:a16="http://schemas.microsoft.com/office/drawing/2014/main" val="20000"/>
                    </a:ext>
                  </a:extLst>
                </a:gridCol>
                <a:gridCol w="1325162">
                  <a:extLst>
                    <a:ext uri="{9D8B030D-6E8A-4147-A177-3AD203B41FA5}">
                      <a16:colId xmlns:a16="http://schemas.microsoft.com/office/drawing/2014/main" val="20001"/>
                    </a:ext>
                  </a:extLst>
                </a:gridCol>
                <a:gridCol w="1368276">
                  <a:extLst>
                    <a:ext uri="{9D8B030D-6E8A-4147-A177-3AD203B41FA5}">
                      <a16:colId xmlns:a16="http://schemas.microsoft.com/office/drawing/2014/main" val="20002"/>
                    </a:ext>
                  </a:extLst>
                </a:gridCol>
              </a:tblGrid>
              <a:tr h="213519">
                <a:tc>
                  <a:txBody>
                    <a:bodyPr/>
                    <a:lstStyle/>
                    <a:p>
                      <a:pPr algn="ctr">
                        <a:spcAft>
                          <a:spcPts val="0"/>
                        </a:spcAft>
                      </a:pPr>
                      <a:r>
                        <a:rPr lang="ja-JP" sz="1400" b="0" kern="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選択項目</a:t>
                      </a:r>
                      <a:endParaRPr lang="ja-JP" sz="14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62867" marR="62867" marT="0" marB="0" anchor="b"/>
                </a:tc>
                <a:tc>
                  <a:txBody>
                    <a:bodyPr/>
                    <a:lstStyle/>
                    <a:p>
                      <a:pPr algn="ctr">
                        <a:spcAft>
                          <a:spcPts val="0"/>
                        </a:spcAft>
                      </a:pPr>
                      <a:r>
                        <a:rPr lang="ja-JP" sz="1400" b="0" kern="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回答数</a:t>
                      </a:r>
                      <a:endParaRPr lang="ja-JP" sz="14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62867" marR="62867" marT="0" marB="0" anchor="b"/>
                </a:tc>
                <a:tc>
                  <a:txBody>
                    <a:bodyPr/>
                    <a:lstStyle/>
                    <a:p>
                      <a:pPr algn="ctr">
                        <a:spcAft>
                          <a:spcPts val="0"/>
                        </a:spcAft>
                      </a:pPr>
                      <a:r>
                        <a:rPr lang="ja-JP" sz="1400" b="0" kern="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構成比</a:t>
                      </a:r>
                      <a:endParaRPr lang="ja-JP" sz="14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62867" marR="62867" marT="0" marB="0" anchor="b"/>
                </a:tc>
                <a:extLst>
                  <a:ext uri="{0D108BD9-81ED-4DB2-BD59-A6C34878D82A}">
                    <a16:rowId xmlns:a16="http://schemas.microsoft.com/office/drawing/2014/main" val="10000"/>
                  </a:ext>
                </a:extLst>
              </a:tr>
              <a:tr h="213519">
                <a:tc>
                  <a:txBody>
                    <a:bodyPr/>
                    <a:lstStyle/>
                    <a:p>
                      <a:pPr algn="l">
                        <a:spcAft>
                          <a:spcPts val="0"/>
                        </a:spcAft>
                      </a:pPr>
                      <a:r>
                        <a:rPr lang="ja-JP" altLang="en-US" sz="1400" b="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利用したい場面がある</a:t>
                      </a:r>
                      <a:endParaRPr lang="ja-JP" sz="14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62867" marR="62867" marT="0" marB="0" anchor="b"/>
                </a:tc>
                <a:tc>
                  <a:txBody>
                    <a:bodyPr/>
                    <a:lstStyle/>
                    <a:p>
                      <a:pPr algn="r">
                        <a:spcBef>
                          <a:spcPts val="300"/>
                        </a:spcBef>
                        <a:spcAft>
                          <a:spcPts val="300"/>
                        </a:spcAft>
                      </a:pPr>
                      <a:r>
                        <a:rPr lang="en-US" sz="1400" kern="0" dirty="0" smtClean="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16</a:t>
                      </a:r>
                      <a:endParaRPr lang="ja-JP" sz="1400" kern="100" dirty="0">
                        <a:effectLst/>
                        <a:latin typeface="Meiryo UI" panose="020B0604030504040204" pitchFamily="50" charset="-128"/>
                        <a:ea typeface="Meiryo UI" panose="020B0604030504040204" pitchFamily="50" charset="-128"/>
                        <a:cs typeface="Meiryo UI" panose="020B0604030504040204" pitchFamily="50" charset="-128"/>
                      </a:endParaRPr>
                    </a:p>
                  </a:txBody>
                  <a:tcPr marL="62865" marR="62865" marT="0" marB="0" anchor="b"/>
                </a:tc>
                <a:tc>
                  <a:txBody>
                    <a:bodyPr/>
                    <a:lstStyle/>
                    <a:p>
                      <a:pPr algn="r">
                        <a:spcBef>
                          <a:spcPts val="300"/>
                        </a:spcBef>
                        <a:spcAft>
                          <a:spcPts val="300"/>
                        </a:spcAft>
                      </a:pPr>
                      <a:r>
                        <a:rPr lang="en-US" altLang="ja-JP" sz="1400" kern="0" dirty="0" smtClean="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51.6%</a:t>
                      </a:r>
                      <a:endParaRPr lang="ja-JP" altLang="ja-JP" sz="1400" kern="100" dirty="0">
                        <a:effectLst/>
                        <a:latin typeface="Meiryo UI" panose="020B0604030504040204" pitchFamily="50" charset="-128"/>
                        <a:ea typeface="Meiryo UI" panose="020B0604030504040204" pitchFamily="50" charset="-128"/>
                        <a:cs typeface="Meiryo UI" panose="020B0604030504040204" pitchFamily="50" charset="-128"/>
                      </a:endParaRPr>
                    </a:p>
                  </a:txBody>
                  <a:tcPr marL="62865" marR="62865" marT="0" marB="0" anchor="b"/>
                </a:tc>
                <a:extLst>
                  <a:ext uri="{0D108BD9-81ED-4DB2-BD59-A6C34878D82A}">
                    <a16:rowId xmlns:a16="http://schemas.microsoft.com/office/drawing/2014/main" val="10001"/>
                  </a:ext>
                </a:extLst>
              </a:tr>
              <a:tr h="213519">
                <a:tc>
                  <a:txBody>
                    <a:bodyPr/>
                    <a:lstStyle/>
                    <a:p>
                      <a:pPr algn="l">
                        <a:spcAft>
                          <a:spcPts val="0"/>
                        </a:spcAft>
                      </a:pPr>
                      <a:r>
                        <a:rPr lang="ja-JP" altLang="en-US" sz="1400" b="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特になし</a:t>
                      </a:r>
                      <a:endParaRPr lang="ja-JP" sz="14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62867" marR="62867" marT="0" marB="0" anchor="b"/>
                </a:tc>
                <a:tc>
                  <a:txBody>
                    <a:bodyPr/>
                    <a:lstStyle/>
                    <a:p>
                      <a:pPr algn="r">
                        <a:spcBef>
                          <a:spcPts val="300"/>
                        </a:spcBef>
                        <a:spcAft>
                          <a:spcPts val="300"/>
                        </a:spcAft>
                      </a:pPr>
                      <a:r>
                        <a:rPr lang="en-US" altLang="ja-JP" sz="1400" kern="0" dirty="0" smtClean="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15</a:t>
                      </a:r>
                      <a:endParaRPr lang="ja-JP" sz="1400" kern="100" dirty="0">
                        <a:effectLst/>
                        <a:latin typeface="Meiryo UI" panose="020B0604030504040204" pitchFamily="50" charset="-128"/>
                        <a:ea typeface="Meiryo UI" panose="020B0604030504040204" pitchFamily="50" charset="-128"/>
                        <a:cs typeface="Meiryo UI" panose="020B0604030504040204" pitchFamily="50" charset="-128"/>
                      </a:endParaRPr>
                    </a:p>
                  </a:txBody>
                  <a:tcPr marL="62865" marR="62865" marT="0" marB="0" anchor="b"/>
                </a:tc>
                <a:tc>
                  <a:txBody>
                    <a:bodyPr/>
                    <a:lstStyle/>
                    <a:p>
                      <a:pPr algn="r">
                        <a:spcBef>
                          <a:spcPts val="300"/>
                        </a:spcBef>
                        <a:spcAft>
                          <a:spcPts val="300"/>
                        </a:spcAft>
                      </a:pPr>
                      <a:r>
                        <a:rPr lang="en-US" sz="1400" kern="0" dirty="0" smtClean="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48.4%</a:t>
                      </a:r>
                      <a:endParaRPr lang="ja-JP" sz="1400" kern="100" dirty="0">
                        <a:effectLst/>
                        <a:latin typeface="Meiryo UI" panose="020B0604030504040204" pitchFamily="50" charset="-128"/>
                        <a:ea typeface="Meiryo UI" panose="020B0604030504040204" pitchFamily="50" charset="-128"/>
                        <a:cs typeface="Meiryo UI" panose="020B0604030504040204" pitchFamily="50" charset="-128"/>
                      </a:endParaRPr>
                    </a:p>
                  </a:txBody>
                  <a:tcPr marL="62865" marR="62865" marT="0" marB="0" anchor="b"/>
                </a:tc>
                <a:extLst>
                  <a:ext uri="{0D108BD9-81ED-4DB2-BD59-A6C34878D82A}">
                    <a16:rowId xmlns:a16="http://schemas.microsoft.com/office/drawing/2014/main" val="10002"/>
                  </a:ext>
                </a:extLst>
              </a:tr>
              <a:tr h="213519">
                <a:tc>
                  <a:txBody>
                    <a:bodyPr/>
                    <a:lstStyle/>
                    <a:p>
                      <a:pPr algn="ctr">
                        <a:spcAft>
                          <a:spcPts val="0"/>
                        </a:spcAft>
                      </a:pPr>
                      <a:r>
                        <a:rPr lang="ja-JP" sz="1400" b="0" kern="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合計</a:t>
                      </a:r>
                      <a:endParaRPr lang="ja-JP" sz="14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62867" marR="62867" marT="0" marB="0" anchor="b"/>
                </a:tc>
                <a:tc>
                  <a:txBody>
                    <a:bodyPr/>
                    <a:lstStyle/>
                    <a:p>
                      <a:pPr algn="r">
                        <a:spcBef>
                          <a:spcPts val="300"/>
                        </a:spcBef>
                        <a:spcAft>
                          <a:spcPts val="300"/>
                        </a:spcAft>
                      </a:pPr>
                      <a:r>
                        <a:rPr lang="en-US" altLang="ja-JP" sz="1400" kern="0" dirty="0" smtClean="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31</a:t>
                      </a:r>
                      <a:endParaRPr lang="ja-JP" sz="1400" kern="100" dirty="0">
                        <a:effectLst/>
                        <a:latin typeface="Meiryo UI" panose="020B0604030504040204" pitchFamily="50" charset="-128"/>
                        <a:ea typeface="Meiryo UI" panose="020B0604030504040204" pitchFamily="50" charset="-128"/>
                        <a:cs typeface="Meiryo UI" panose="020B0604030504040204" pitchFamily="50" charset="-128"/>
                      </a:endParaRPr>
                    </a:p>
                  </a:txBody>
                  <a:tcPr marL="62865" marR="62865" marT="0" marB="0" anchor="b"/>
                </a:tc>
                <a:tc>
                  <a:txBody>
                    <a:bodyPr/>
                    <a:lstStyle/>
                    <a:p>
                      <a:pPr algn="r">
                        <a:spcBef>
                          <a:spcPts val="300"/>
                        </a:spcBef>
                        <a:spcAft>
                          <a:spcPts val="300"/>
                        </a:spcAft>
                      </a:pPr>
                      <a:r>
                        <a:rPr lang="en-US" sz="1400" kern="0"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100.0%</a:t>
                      </a:r>
                      <a:endParaRPr lang="ja-JP" sz="1400" kern="100" dirty="0">
                        <a:effectLst/>
                        <a:latin typeface="Meiryo UI" panose="020B0604030504040204" pitchFamily="50" charset="-128"/>
                        <a:ea typeface="Meiryo UI" panose="020B0604030504040204" pitchFamily="50" charset="-128"/>
                        <a:cs typeface="Meiryo UI" panose="020B0604030504040204" pitchFamily="50" charset="-128"/>
                      </a:endParaRPr>
                    </a:p>
                  </a:txBody>
                  <a:tcPr marL="62865" marR="62865" marT="0" marB="0" anchor="b"/>
                </a:tc>
                <a:extLst>
                  <a:ext uri="{0D108BD9-81ED-4DB2-BD59-A6C34878D82A}">
                    <a16:rowId xmlns:a16="http://schemas.microsoft.com/office/drawing/2014/main" val="10003"/>
                  </a:ext>
                </a:extLst>
              </a:tr>
            </a:tbl>
          </a:graphicData>
        </a:graphic>
      </p:graphicFrame>
      <p:sp>
        <p:nvSpPr>
          <p:cNvPr id="15" name="テキスト ボックス 14"/>
          <p:cNvSpPr txBox="1"/>
          <p:nvPr/>
        </p:nvSpPr>
        <p:spPr>
          <a:xfrm>
            <a:off x="758468" y="1891432"/>
            <a:ext cx="3528392" cy="307777"/>
          </a:xfrm>
          <a:prstGeom prst="rect">
            <a:avLst/>
          </a:prstGeom>
          <a:noFill/>
        </p:spPr>
        <p:txBody>
          <a:bodyPr wrap="square" rtlCol="0">
            <a:spAutoFit/>
          </a:bodyPr>
          <a:lstStyle/>
          <a:p>
            <a:pPr algn="l"/>
            <a:r>
              <a:rPr lang="ja-JP" altLang="en-US" sz="1400" dirty="0" smtClean="0">
                <a:latin typeface="Meiryo UI" panose="020B0604030504040204" pitchFamily="50" charset="-128"/>
                <a:ea typeface="Meiryo UI" panose="020B0604030504040204" pitchFamily="50" charset="-128"/>
                <a:cs typeface="Meiryo UI" panose="020B0604030504040204" pitchFamily="50" charset="-128"/>
              </a:rPr>
              <a:t>○全体（技術部会＋防災</a:t>
            </a:r>
            <a:r>
              <a:rPr lang="en-US" altLang="ja-JP" sz="1400" dirty="0" smtClean="0">
                <a:latin typeface="Meiryo UI" panose="020B0604030504040204" pitchFamily="50" charset="-128"/>
                <a:ea typeface="Meiryo UI" panose="020B0604030504040204" pitchFamily="50" charset="-128"/>
                <a:cs typeface="Meiryo UI" panose="020B0604030504040204" pitchFamily="50" charset="-128"/>
              </a:rPr>
              <a:t>WG</a:t>
            </a:r>
            <a:r>
              <a:rPr lang="ja-JP" altLang="en-US" sz="1400" dirty="0" smtClean="0">
                <a:latin typeface="Meiryo UI" panose="020B0604030504040204" pitchFamily="50" charset="-128"/>
                <a:ea typeface="Meiryo UI" panose="020B0604030504040204" pitchFamily="50" charset="-128"/>
                <a:cs typeface="Meiryo UI" panose="020B0604030504040204" pitchFamily="50" charset="-128"/>
              </a:rPr>
              <a:t>参加市町）</a:t>
            </a:r>
            <a:endParaRPr kumimoji="1" lang="ja-JP" altLang="en-US" sz="1400" dirty="0">
              <a:latin typeface="Meiryo UI" panose="020B0604030504040204" pitchFamily="50" charset="-128"/>
              <a:ea typeface="Meiryo UI" panose="020B0604030504040204" pitchFamily="50" charset="-128"/>
              <a:cs typeface="Meiryo UI" panose="020B0604030504040204" pitchFamily="50" charset="-128"/>
            </a:endParaRPr>
          </a:p>
        </p:txBody>
      </p:sp>
      <p:graphicFrame>
        <p:nvGraphicFramePr>
          <p:cNvPr id="16" name="表 15"/>
          <p:cNvGraphicFramePr>
            <a:graphicFrameLocks noGrp="1"/>
          </p:cNvGraphicFramePr>
          <p:nvPr>
            <p:extLst>
              <p:ext uri="{D42A27DB-BD31-4B8C-83A1-F6EECF244321}">
                <p14:modId xmlns:p14="http://schemas.microsoft.com/office/powerpoint/2010/main" val="2090069609"/>
              </p:ext>
            </p:extLst>
          </p:nvPr>
        </p:nvGraphicFramePr>
        <p:xfrm>
          <a:off x="856478" y="3769381"/>
          <a:ext cx="4392612" cy="854076"/>
        </p:xfrm>
        <a:graphic>
          <a:graphicData uri="http://schemas.openxmlformats.org/drawingml/2006/table">
            <a:tbl>
              <a:tblPr firstRow="1" firstCol="1" bandRow="1">
                <a:tableStyleId>{5C22544A-7EE6-4342-B048-85BDC9FD1C3A}</a:tableStyleId>
              </a:tblPr>
              <a:tblGrid>
                <a:gridCol w="1699298">
                  <a:extLst>
                    <a:ext uri="{9D8B030D-6E8A-4147-A177-3AD203B41FA5}">
                      <a16:colId xmlns:a16="http://schemas.microsoft.com/office/drawing/2014/main" val="20000"/>
                    </a:ext>
                  </a:extLst>
                </a:gridCol>
                <a:gridCol w="1325038">
                  <a:extLst>
                    <a:ext uri="{9D8B030D-6E8A-4147-A177-3AD203B41FA5}">
                      <a16:colId xmlns:a16="http://schemas.microsoft.com/office/drawing/2014/main" val="20001"/>
                    </a:ext>
                  </a:extLst>
                </a:gridCol>
                <a:gridCol w="1368276">
                  <a:extLst>
                    <a:ext uri="{9D8B030D-6E8A-4147-A177-3AD203B41FA5}">
                      <a16:colId xmlns:a16="http://schemas.microsoft.com/office/drawing/2014/main" val="20002"/>
                    </a:ext>
                  </a:extLst>
                </a:gridCol>
              </a:tblGrid>
              <a:tr h="213519">
                <a:tc>
                  <a:txBody>
                    <a:bodyPr/>
                    <a:lstStyle/>
                    <a:p>
                      <a:pPr algn="ctr">
                        <a:spcAft>
                          <a:spcPts val="0"/>
                        </a:spcAft>
                      </a:pPr>
                      <a:r>
                        <a:rPr lang="ja-JP" sz="1400" b="0" kern="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選択項目</a:t>
                      </a:r>
                      <a:endParaRPr lang="ja-JP" sz="14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62867" marR="62867" marT="0" marB="0" anchor="b"/>
                </a:tc>
                <a:tc>
                  <a:txBody>
                    <a:bodyPr/>
                    <a:lstStyle/>
                    <a:p>
                      <a:pPr algn="ctr">
                        <a:spcAft>
                          <a:spcPts val="0"/>
                        </a:spcAft>
                      </a:pPr>
                      <a:r>
                        <a:rPr lang="ja-JP" sz="1400" b="0" kern="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回答数</a:t>
                      </a:r>
                      <a:endParaRPr lang="ja-JP" sz="14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62867" marR="62867" marT="0" marB="0" anchor="b"/>
                </a:tc>
                <a:tc>
                  <a:txBody>
                    <a:bodyPr/>
                    <a:lstStyle/>
                    <a:p>
                      <a:pPr algn="ctr">
                        <a:spcAft>
                          <a:spcPts val="0"/>
                        </a:spcAft>
                      </a:pPr>
                      <a:r>
                        <a:rPr lang="ja-JP" sz="1400" b="0" kern="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構成比</a:t>
                      </a:r>
                      <a:endParaRPr lang="ja-JP" sz="14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62867" marR="62867" marT="0" marB="0" anchor="b"/>
                </a:tc>
                <a:extLst>
                  <a:ext uri="{0D108BD9-81ED-4DB2-BD59-A6C34878D82A}">
                    <a16:rowId xmlns:a16="http://schemas.microsoft.com/office/drawing/2014/main" val="10000"/>
                  </a:ext>
                </a:extLst>
              </a:tr>
              <a:tr h="213519">
                <a:tc>
                  <a:txBody>
                    <a:bodyPr/>
                    <a:lstStyle/>
                    <a:p>
                      <a:pPr algn="l">
                        <a:spcAft>
                          <a:spcPts val="0"/>
                        </a:spcAft>
                      </a:pPr>
                      <a:r>
                        <a:rPr lang="ja-JP" altLang="en-US" sz="1400" b="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利用したい場面がある</a:t>
                      </a:r>
                      <a:endParaRPr lang="ja-JP" sz="14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62867" marR="62867" marT="0" marB="0" anchor="b"/>
                </a:tc>
                <a:tc>
                  <a:txBody>
                    <a:bodyPr/>
                    <a:lstStyle/>
                    <a:p>
                      <a:pPr algn="r">
                        <a:spcBef>
                          <a:spcPts val="300"/>
                        </a:spcBef>
                        <a:spcAft>
                          <a:spcPts val="300"/>
                        </a:spcAft>
                      </a:pPr>
                      <a:r>
                        <a:rPr lang="en-US" sz="1400" kern="0" dirty="0" smtClean="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6</a:t>
                      </a:r>
                      <a:endParaRPr lang="ja-JP" sz="1400" kern="100" dirty="0">
                        <a:effectLst/>
                        <a:latin typeface="Meiryo UI" panose="020B0604030504040204" pitchFamily="50" charset="-128"/>
                        <a:ea typeface="Meiryo UI" panose="020B0604030504040204" pitchFamily="50" charset="-128"/>
                        <a:cs typeface="Meiryo UI" panose="020B0604030504040204" pitchFamily="50" charset="-128"/>
                      </a:endParaRPr>
                    </a:p>
                  </a:txBody>
                  <a:tcPr marL="62865" marR="62865" marT="0" marB="0" anchor="b"/>
                </a:tc>
                <a:tc>
                  <a:txBody>
                    <a:bodyPr/>
                    <a:lstStyle/>
                    <a:p>
                      <a:pPr algn="r">
                        <a:spcBef>
                          <a:spcPts val="300"/>
                        </a:spcBef>
                        <a:spcAft>
                          <a:spcPts val="300"/>
                        </a:spcAft>
                      </a:pPr>
                      <a:r>
                        <a:rPr lang="en-US" altLang="ja-JP" sz="1400" kern="0" dirty="0" smtClean="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40.0%</a:t>
                      </a:r>
                      <a:endParaRPr lang="ja-JP" altLang="ja-JP" sz="1400" kern="100" dirty="0">
                        <a:effectLst/>
                        <a:latin typeface="Meiryo UI" panose="020B0604030504040204" pitchFamily="50" charset="-128"/>
                        <a:ea typeface="Meiryo UI" panose="020B0604030504040204" pitchFamily="50" charset="-128"/>
                        <a:cs typeface="Meiryo UI" panose="020B0604030504040204" pitchFamily="50" charset="-128"/>
                      </a:endParaRPr>
                    </a:p>
                  </a:txBody>
                  <a:tcPr marL="62865" marR="62865" marT="0" marB="0" anchor="b"/>
                </a:tc>
                <a:extLst>
                  <a:ext uri="{0D108BD9-81ED-4DB2-BD59-A6C34878D82A}">
                    <a16:rowId xmlns:a16="http://schemas.microsoft.com/office/drawing/2014/main" val="10001"/>
                  </a:ext>
                </a:extLst>
              </a:tr>
              <a:tr h="213519">
                <a:tc>
                  <a:txBody>
                    <a:bodyPr/>
                    <a:lstStyle/>
                    <a:p>
                      <a:pPr algn="l">
                        <a:spcAft>
                          <a:spcPts val="0"/>
                        </a:spcAft>
                      </a:pPr>
                      <a:r>
                        <a:rPr lang="ja-JP" altLang="en-US" sz="1400" b="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特になし</a:t>
                      </a:r>
                      <a:endParaRPr lang="ja-JP" sz="14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62867" marR="62867" marT="0" marB="0" anchor="b"/>
                </a:tc>
                <a:tc>
                  <a:txBody>
                    <a:bodyPr/>
                    <a:lstStyle/>
                    <a:p>
                      <a:pPr algn="r">
                        <a:spcBef>
                          <a:spcPts val="300"/>
                        </a:spcBef>
                        <a:spcAft>
                          <a:spcPts val="300"/>
                        </a:spcAft>
                      </a:pPr>
                      <a:r>
                        <a:rPr lang="en-US" altLang="ja-JP" sz="1400" kern="0" dirty="0" smtClean="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9</a:t>
                      </a:r>
                      <a:endParaRPr lang="ja-JP" sz="1400" kern="100" dirty="0">
                        <a:effectLst/>
                        <a:latin typeface="Meiryo UI" panose="020B0604030504040204" pitchFamily="50" charset="-128"/>
                        <a:ea typeface="Meiryo UI" panose="020B0604030504040204" pitchFamily="50" charset="-128"/>
                        <a:cs typeface="Meiryo UI" panose="020B0604030504040204" pitchFamily="50" charset="-128"/>
                      </a:endParaRPr>
                    </a:p>
                  </a:txBody>
                  <a:tcPr marL="62865" marR="62865" marT="0" marB="0" anchor="b"/>
                </a:tc>
                <a:tc>
                  <a:txBody>
                    <a:bodyPr/>
                    <a:lstStyle/>
                    <a:p>
                      <a:pPr algn="r">
                        <a:spcBef>
                          <a:spcPts val="300"/>
                        </a:spcBef>
                        <a:spcAft>
                          <a:spcPts val="300"/>
                        </a:spcAft>
                      </a:pPr>
                      <a:r>
                        <a:rPr lang="en-US" sz="1400" kern="0" dirty="0" smtClean="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60.0%</a:t>
                      </a:r>
                      <a:endParaRPr lang="ja-JP" sz="1400" kern="100" dirty="0">
                        <a:effectLst/>
                        <a:latin typeface="Meiryo UI" panose="020B0604030504040204" pitchFamily="50" charset="-128"/>
                        <a:ea typeface="Meiryo UI" panose="020B0604030504040204" pitchFamily="50" charset="-128"/>
                        <a:cs typeface="Meiryo UI" panose="020B0604030504040204" pitchFamily="50" charset="-128"/>
                      </a:endParaRPr>
                    </a:p>
                  </a:txBody>
                  <a:tcPr marL="62865" marR="62865" marT="0" marB="0" anchor="b"/>
                </a:tc>
                <a:extLst>
                  <a:ext uri="{0D108BD9-81ED-4DB2-BD59-A6C34878D82A}">
                    <a16:rowId xmlns:a16="http://schemas.microsoft.com/office/drawing/2014/main" val="10002"/>
                  </a:ext>
                </a:extLst>
              </a:tr>
              <a:tr h="213519">
                <a:tc>
                  <a:txBody>
                    <a:bodyPr/>
                    <a:lstStyle/>
                    <a:p>
                      <a:pPr algn="ctr">
                        <a:spcAft>
                          <a:spcPts val="0"/>
                        </a:spcAft>
                      </a:pPr>
                      <a:r>
                        <a:rPr lang="ja-JP" sz="1400" b="0" kern="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合計</a:t>
                      </a:r>
                      <a:endParaRPr lang="ja-JP" sz="14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62867" marR="62867" marT="0" marB="0" anchor="b"/>
                </a:tc>
                <a:tc>
                  <a:txBody>
                    <a:bodyPr/>
                    <a:lstStyle/>
                    <a:p>
                      <a:pPr algn="r">
                        <a:spcBef>
                          <a:spcPts val="300"/>
                        </a:spcBef>
                        <a:spcAft>
                          <a:spcPts val="300"/>
                        </a:spcAft>
                      </a:pPr>
                      <a:r>
                        <a:rPr lang="en-US" altLang="ja-JP" sz="1400" kern="100" dirty="0" smtClean="0">
                          <a:effectLst/>
                          <a:latin typeface="Meiryo UI" panose="020B0604030504040204" pitchFamily="50" charset="-128"/>
                          <a:ea typeface="Meiryo UI" panose="020B0604030504040204" pitchFamily="50" charset="-128"/>
                          <a:cs typeface="Meiryo UI" panose="020B0604030504040204" pitchFamily="50" charset="-128"/>
                        </a:rPr>
                        <a:t>15</a:t>
                      </a:r>
                      <a:endParaRPr lang="ja-JP" sz="1400" kern="100" dirty="0">
                        <a:effectLst/>
                        <a:latin typeface="Meiryo UI" panose="020B0604030504040204" pitchFamily="50" charset="-128"/>
                        <a:ea typeface="Meiryo UI" panose="020B0604030504040204" pitchFamily="50" charset="-128"/>
                        <a:cs typeface="Meiryo UI" panose="020B0604030504040204" pitchFamily="50" charset="-128"/>
                      </a:endParaRPr>
                    </a:p>
                  </a:txBody>
                  <a:tcPr marL="62865" marR="62865" marT="0" marB="0" anchor="b"/>
                </a:tc>
                <a:tc>
                  <a:txBody>
                    <a:bodyPr/>
                    <a:lstStyle/>
                    <a:p>
                      <a:pPr algn="r">
                        <a:spcBef>
                          <a:spcPts val="300"/>
                        </a:spcBef>
                        <a:spcAft>
                          <a:spcPts val="300"/>
                        </a:spcAft>
                      </a:pPr>
                      <a:r>
                        <a:rPr lang="en-US" sz="1400" kern="0"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100.0%</a:t>
                      </a:r>
                      <a:endParaRPr lang="ja-JP" sz="1400" kern="100" dirty="0">
                        <a:effectLst/>
                        <a:latin typeface="Meiryo UI" panose="020B0604030504040204" pitchFamily="50" charset="-128"/>
                        <a:ea typeface="Meiryo UI" panose="020B0604030504040204" pitchFamily="50" charset="-128"/>
                        <a:cs typeface="Meiryo UI" panose="020B0604030504040204" pitchFamily="50" charset="-128"/>
                      </a:endParaRPr>
                    </a:p>
                  </a:txBody>
                  <a:tcPr marL="62865" marR="62865" marT="0" marB="0" anchor="b"/>
                </a:tc>
                <a:extLst>
                  <a:ext uri="{0D108BD9-81ED-4DB2-BD59-A6C34878D82A}">
                    <a16:rowId xmlns:a16="http://schemas.microsoft.com/office/drawing/2014/main" val="10003"/>
                  </a:ext>
                </a:extLst>
              </a:tr>
            </a:tbl>
          </a:graphicData>
        </a:graphic>
      </p:graphicFrame>
      <p:sp>
        <p:nvSpPr>
          <p:cNvPr id="17" name="テキスト ボックス 16"/>
          <p:cNvSpPr txBox="1"/>
          <p:nvPr/>
        </p:nvSpPr>
        <p:spPr>
          <a:xfrm>
            <a:off x="751775" y="3501342"/>
            <a:ext cx="3528392" cy="307777"/>
          </a:xfrm>
          <a:prstGeom prst="rect">
            <a:avLst/>
          </a:prstGeom>
          <a:noFill/>
        </p:spPr>
        <p:txBody>
          <a:bodyPr wrap="square" rtlCol="0">
            <a:spAutoFit/>
          </a:bodyPr>
          <a:lstStyle/>
          <a:p>
            <a:pPr algn="l"/>
            <a:r>
              <a:rPr lang="ja-JP" altLang="en-US" sz="1400" dirty="0" smtClean="0">
                <a:latin typeface="Meiryo UI" panose="020B0604030504040204" pitchFamily="50" charset="-128"/>
                <a:ea typeface="Meiryo UI" panose="020B0604030504040204" pitchFamily="50" charset="-128"/>
                <a:cs typeface="Meiryo UI" panose="020B0604030504040204" pitchFamily="50" charset="-128"/>
              </a:rPr>
              <a:t>○技術部会参加市町のみ</a:t>
            </a:r>
            <a:endParaRPr kumimoji="1" lang="ja-JP" altLang="en-US" sz="1400" dirty="0">
              <a:latin typeface="Meiryo UI" panose="020B0604030504040204" pitchFamily="50" charset="-128"/>
              <a:ea typeface="Meiryo UI" panose="020B0604030504040204" pitchFamily="50" charset="-128"/>
              <a:cs typeface="Meiryo UI" panose="020B0604030504040204" pitchFamily="50" charset="-128"/>
            </a:endParaRPr>
          </a:p>
        </p:txBody>
      </p:sp>
      <p:graphicFrame>
        <p:nvGraphicFramePr>
          <p:cNvPr id="18" name="表 17"/>
          <p:cNvGraphicFramePr>
            <a:graphicFrameLocks noGrp="1"/>
          </p:cNvGraphicFramePr>
          <p:nvPr>
            <p:extLst>
              <p:ext uri="{D42A27DB-BD31-4B8C-83A1-F6EECF244321}">
                <p14:modId xmlns:p14="http://schemas.microsoft.com/office/powerpoint/2010/main" val="1390143268"/>
              </p:ext>
            </p:extLst>
          </p:nvPr>
        </p:nvGraphicFramePr>
        <p:xfrm>
          <a:off x="863171" y="5398804"/>
          <a:ext cx="4392612" cy="854076"/>
        </p:xfrm>
        <a:graphic>
          <a:graphicData uri="http://schemas.openxmlformats.org/drawingml/2006/table">
            <a:tbl>
              <a:tblPr firstRow="1" firstCol="1" bandRow="1">
                <a:tableStyleId>{5C22544A-7EE6-4342-B048-85BDC9FD1C3A}</a:tableStyleId>
              </a:tblPr>
              <a:tblGrid>
                <a:gridCol w="1692605">
                  <a:extLst>
                    <a:ext uri="{9D8B030D-6E8A-4147-A177-3AD203B41FA5}">
                      <a16:colId xmlns:a16="http://schemas.microsoft.com/office/drawing/2014/main" val="20000"/>
                    </a:ext>
                  </a:extLst>
                </a:gridCol>
                <a:gridCol w="1331731">
                  <a:extLst>
                    <a:ext uri="{9D8B030D-6E8A-4147-A177-3AD203B41FA5}">
                      <a16:colId xmlns:a16="http://schemas.microsoft.com/office/drawing/2014/main" val="20001"/>
                    </a:ext>
                  </a:extLst>
                </a:gridCol>
                <a:gridCol w="1368276">
                  <a:extLst>
                    <a:ext uri="{9D8B030D-6E8A-4147-A177-3AD203B41FA5}">
                      <a16:colId xmlns:a16="http://schemas.microsoft.com/office/drawing/2014/main" val="20002"/>
                    </a:ext>
                  </a:extLst>
                </a:gridCol>
              </a:tblGrid>
              <a:tr h="213519">
                <a:tc>
                  <a:txBody>
                    <a:bodyPr/>
                    <a:lstStyle/>
                    <a:p>
                      <a:pPr algn="ctr">
                        <a:spcAft>
                          <a:spcPts val="0"/>
                        </a:spcAft>
                      </a:pPr>
                      <a:r>
                        <a:rPr lang="ja-JP" sz="1400" b="0" kern="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選択項目</a:t>
                      </a:r>
                      <a:endParaRPr lang="ja-JP" sz="14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62867" marR="62867" marT="0" marB="0" anchor="b"/>
                </a:tc>
                <a:tc>
                  <a:txBody>
                    <a:bodyPr/>
                    <a:lstStyle/>
                    <a:p>
                      <a:pPr algn="ctr">
                        <a:spcAft>
                          <a:spcPts val="0"/>
                        </a:spcAft>
                      </a:pPr>
                      <a:r>
                        <a:rPr lang="ja-JP" sz="1400" b="0" kern="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回答数</a:t>
                      </a:r>
                      <a:endParaRPr lang="ja-JP" sz="14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62867" marR="62867" marT="0" marB="0" anchor="b"/>
                </a:tc>
                <a:tc>
                  <a:txBody>
                    <a:bodyPr/>
                    <a:lstStyle/>
                    <a:p>
                      <a:pPr algn="ctr">
                        <a:spcAft>
                          <a:spcPts val="0"/>
                        </a:spcAft>
                      </a:pPr>
                      <a:r>
                        <a:rPr lang="ja-JP" sz="1400" b="0" kern="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構成比</a:t>
                      </a:r>
                      <a:endParaRPr lang="ja-JP" sz="14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62867" marR="62867" marT="0" marB="0" anchor="b"/>
                </a:tc>
                <a:extLst>
                  <a:ext uri="{0D108BD9-81ED-4DB2-BD59-A6C34878D82A}">
                    <a16:rowId xmlns:a16="http://schemas.microsoft.com/office/drawing/2014/main" val="10000"/>
                  </a:ext>
                </a:extLst>
              </a:tr>
              <a:tr h="213519">
                <a:tc>
                  <a:txBody>
                    <a:bodyPr/>
                    <a:lstStyle/>
                    <a:p>
                      <a:pPr algn="l">
                        <a:spcAft>
                          <a:spcPts val="0"/>
                        </a:spcAft>
                      </a:pPr>
                      <a:r>
                        <a:rPr lang="ja-JP" altLang="en-US" sz="1400" b="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利用したい場面がある</a:t>
                      </a:r>
                      <a:endParaRPr lang="ja-JP" sz="14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62867" marR="62867" marT="0" marB="0" anchor="b"/>
                </a:tc>
                <a:tc>
                  <a:txBody>
                    <a:bodyPr/>
                    <a:lstStyle/>
                    <a:p>
                      <a:pPr algn="r">
                        <a:spcBef>
                          <a:spcPts val="300"/>
                        </a:spcBef>
                        <a:spcAft>
                          <a:spcPts val="300"/>
                        </a:spcAft>
                      </a:pPr>
                      <a:r>
                        <a:rPr lang="en-US" sz="1400" kern="0" dirty="0" smtClean="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10</a:t>
                      </a:r>
                      <a:endParaRPr lang="ja-JP" sz="1400" kern="100" dirty="0">
                        <a:effectLst/>
                        <a:latin typeface="Meiryo UI" panose="020B0604030504040204" pitchFamily="50" charset="-128"/>
                        <a:ea typeface="Meiryo UI" panose="020B0604030504040204" pitchFamily="50" charset="-128"/>
                        <a:cs typeface="Meiryo UI" panose="020B0604030504040204" pitchFamily="50" charset="-128"/>
                      </a:endParaRPr>
                    </a:p>
                  </a:txBody>
                  <a:tcPr marL="62865" marR="62865" marT="0" marB="0" anchor="b"/>
                </a:tc>
                <a:tc>
                  <a:txBody>
                    <a:bodyPr/>
                    <a:lstStyle/>
                    <a:p>
                      <a:pPr algn="r">
                        <a:spcBef>
                          <a:spcPts val="300"/>
                        </a:spcBef>
                        <a:spcAft>
                          <a:spcPts val="300"/>
                        </a:spcAft>
                      </a:pPr>
                      <a:r>
                        <a:rPr lang="en-US" altLang="ja-JP" sz="1400" kern="0" dirty="0" smtClean="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62.5%</a:t>
                      </a:r>
                      <a:endParaRPr lang="ja-JP" altLang="ja-JP" sz="1400" kern="100" dirty="0">
                        <a:effectLst/>
                        <a:latin typeface="Meiryo UI" panose="020B0604030504040204" pitchFamily="50" charset="-128"/>
                        <a:ea typeface="Meiryo UI" panose="020B0604030504040204" pitchFamily="50" charset="-128"/>
                        <a:cs typeface="Meiryo UI" panose="020B0604030504040204" pitchFamily="50" charset="-128"/>
                      </a:endParaRPr>
                    </a:p>
                  </a:txBody>
                  <a:tcPr marL="62865" marR="62865" marT="0" marB="0" anchor="b"/>
                </a:tc>
                <a:extLst>
                  <a:ext uri="{0D108BD9-81ED-4DB2-BD59-A6C34878D82A}">
                    <a16:rowId xmlns:a16="http://schemas.microsoft.com/office/drawing/2014/main" val="10001"/>
                  </a:ext>
                </a:extLst>
              </a:tr>
              <a:tr h="213519">
                <a:tc>
                  <a:txBody>
                    <a:bodyPr/>
                    <a:lstStyle/>
                    <a:p>
                      <a:pPr algn="l">
                        <a:spcAft>
                          <a:spcPts val="0"/>
                        </a:spcAft>
                      </a:pPr>
                      <a:r>
                        <a:rPr lang="ja-JP" altLang="en-US" sz="1400" b="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特になし</a:t>
                      </a:r>
                      <a:endParaRPr lang="ja-JP" sz="14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62867" marR="62867" marT="0" marB="0" anchor="b"/>
                </a:tc>
                <a:tc>
                  <a:txBody>
                    <a:bodyPr/>
                    <a:lstStyle/>
                    <a:p>
                      <a:pPr algn="r">
                        <a:spcBef>
                          <a:spcPts val="300"/>
                        </a:spcBef>
                        <a:spcAft>
                          <a:spcPts val="300"/>
                        </a:spcAft>
                      </a:pPr>
                      <a:r>
                        <a:rPr lang="en-US" altLang="ja-JP" sz="1400" kern="0" dirty="0" smtClean="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6</a:t>
                      </a:r>
                      <a:endParaRPr lang="ja-JP" sz="1400" kern="100" dirty="0">
                        <a:effectLst/>
                        <a:latin typeface="Meiryo UI" panose="020B0604030504040204" pitchFamily="50" charset="-128"/>
                        <a:ea typeface="Meiryo UI" panose="020B0604030504040204" pitchFamily="50" charset="-128"/>
                        <a:cs typeface="Meiryo UI" panose="020B0604030504040204" pitchFamily="50" charset="-128"/>
                      </a:endParaRPr>
                    </a:p>
                  </a:txBody>
                  <a:tcPr marL="62865" marR="62865" marT="0" marB="0" anchor="b"/>
                </a:tc>
                <a:tc>
                  <a:txBody>
                    <a:bodyPr/>
                    <a:lstStyle/>
                    <a:p>
                      <a:pPr algn="r">
                        <a:spcBef>
                          <a:spcPts val="300"/>
                        </a:spcBef>
                        <a:spcAft>
                          <a:spcPts val="300"/>
                        </a:spcAft>
                      </a:pPr>
                      <a:r>
                        <a:rPr lang="en-US" sz="1400" kern="0" dirty="0" smtClean="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37.5%</a:t>
                      </a:r>
                      <a:endParaRPr lang="ja-JP" sz="1400" kern="100" dirty="0">
                        <a:effectLst/>
                        <a:latin typeface="Meiryo UI" panose="020B0604030504040204" pitchFamily="50" charset="-128"/>
                        <a:ea typeface="Meiryo UI" panose="020B0604030504040204" pitchFamily="50" charset="-128"/>
                        <a:cs typeface="Meiryo UI" panose="020B0604030504040204" pitchFamily="50" charset="-128"/>
                      </a:endParaRPr>
                    </a:p>
                  </a:txBody>
                  <a:tcPr marL="62865" marR="62865" marT="0" marB="0" anchor="b"/>
                </a:tc>
                <a:extLst>
                  <a:ext uri="{0D108BD9-81ED-4DB2-BD59-A6C34878D82A}">
                    <a16:rowId xmlns:a16="http://schemas.microsoft.com/office/drawing/2014/main" val="10002"/>
                  </a:ext>
                </a:extLst>
              </a:tr>
              <a:tr h="213519">
                <a:tc>
                  <a:txBody>
                    <a:bodyPr/>
                    <a:lstStyle/>
                    <a:p>
                      <a:pPr algn="ctr">
                        <a:spcAft>
                          <a:spcPts val="0"/>
                        </a:spcAft>
                      </a:pPr>
                      <a:r>
                        <a:rPr lang="ja-JP" sz="1400" b="0" kern="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合計</a:t>
                      </a:r>
                      <a:endParaRPr lang="ja-JP" sz="14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62867" marR="62867" marT="0" marB="0" anchor="b"/>
                </a:tc>
                <a:tc>
                  <a:txBody>
                    <a:bodyPr/>
                    <a:lstStyle/>
                    <a:p>
                      <a:pPr algn="r">
                        <a:spcBef>
                          <a:spcPts val="300"/>
                        </a:spcBef>
                        <a:spcAft>
                          <a:spcPts val="300"/>
                        </a:spcAft>
                      </a:pPr>
                      <a:r>
                        <a:rPr lang="en-US" altLang="ja-JP" sz="1400" kern="0" dirty="0" smtClean="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16</a:t>
                      </a:r>
                      <a:endParaRPr lang="ja-JP" sz="1400" kern="100" dirty="0">
                        <a:effectLst/>
                        <a:latin typeface="Meiryo UI" panose="020B0604030504040204" pitchFamily="50" charset="-128"/>
                        <a:ea typeface="Meiryo UI" panose="020B0604030504040204" pitchFamily="50" charset="-128"/>
                        <a:cs typeface="Meiryo UI" panose="020B0604030504040204" pitchFamily="50" charset="-128"/>
                      </a:endParaRPr>
                    </a:p>
                  </a:txBody>
                  <a:tcPr marL="62865" marR="62865" marT="0" marB="0" anchor="b"/>
                </a:tc>
                <a:tc>
                  <a:txBody>
                    <a:bodyPr/>
                    <a:lstStyle/>
                    <a:p>
                      <a:pPr algn="r">
                        <a:spcBef>
                          <a:spcPts val="300"/>
                        </a:spcBef>
                        <a:spcAft>
                          <a:spcPts val="300"/>
                        </a:spcAft>
                      </a:pPr>
                      <a:r>
                        <a:rPr lang="en-US" sz="1400" kern="0"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100.0%</a:t>
                      </a:r>
                      <a:endParaRPr lang="ja-JP" sz="1400" kern="100" dirty="0">
                        <a:effectLst/>
                        <a:latin typeface="Meiryo UI" panose="020B0604030504040204" pitchFamily="50" charset="-128"/>
                        <a:ea typeface="Meiryo UI" panose="020B0604030504040204" pitchFamily="50" charset="-128"/>
                        <a:cs typeface="Meiryo UI" panose="020B0604030504040204" pitchFamily="50" charset="-128"/>
                      </a:endParaRPr>
                    </a:p>
                  </a:txBody>
                  <a:tcPr marL="62865" marR="62865" marT="0" marB="0" anchor="b"/>
                </a:tc>
                <a:extLst>
                  <a:ext uri="{0D108BD9-81ED-4DB2-BD59-A6C34878D82A}">
                    <a16:rowId xmlns:a16="http://schemas.microsoft.com/office/drawing/2014/main" val="10003"/>
                  </a:ext>
                </a:extLst>
              </a:tr>
            </a:tbl>
          </a:graphicData>
        </a:graphic>
      </p:graphicFrame>
      <p:sp>
        <p:nvSpPr>
          <p:cNvPr id="19" name="テキスト ボックス 18"/>
          <p:cNvSpPr txBox="1"/>
          <p:nvPr/>
        </p:nvSpPr>
        <p:spPr>
          <a:xfrm>
            <a:off x="758468" y="5130765"/>
            <a:ext cx="3528392" cy="307777"/>
          </a:xfrm>
          <a:prstGeom prst="rect">
            <a:avLst/>
          </a:prstGeom>
          <a:noFill/>
        </p:spPr>
        <p:txBody>
          <a:bodyPr wrap="square" rtlCol="0">
            <a:spAutoFit/>
          </a:bodyPr>
          <a:lstStyle/>
          <a:p>
            <a:pPr algn="l"/>
            <a:r>
              <a:rPr lang="ja-JP" altLang="en-US" sz="1400" dirty="0" smtClean="0">
                <a:latin typeface="Meiryo UI" panose="020B0604030504040204" pitchFamily="50" charset="-128"/>
                <a:ea typeface="Meiryo UI" panose="020B0604030504040204" pitchFamily="50" charset="-128"/>
                <a:cs typeface="Meiryo UI" panose="020B0604030504040204" pitchFamily="50" charset="-128"/>
              </a:rPr>
              <a:t>○防災</a:t>
            </a:r>
            <a:r>
              <a:rPr lang="en-US" altLang="ja-JP" sz="1400" dirty="0" smtClean="0">
                <a:latin typeface="Meiryo UI" panose="020B0604030504040204" pitchFamily="50" charset="-128"/>
                <a:ea typeface="Meiryo UI" panose="020B0604030504040204" pitchFamily="50" charset="-128"/>
                <a:cs typeface="Meiryo UI" panose="020B0604030504040204" pitchFamily="50" charset="-128"/>
              </a:rPr>
              <a:t>WG</a:t>
            </a:r>
            <a:r>
              <a:rPr lang="ja-JP" altLang="en-US" sz="1400" dirty="0" smtClean="0">
                <a:latin typeface="Meiryo UI" panose="020B0604030504040204" pitchFamily="50" charset="-128"/>
                <a:ea typeface="Meiryo UI" panose="020B0604030504040204" pitchFamily="50" charset="-128"/>
                <a:cs typeface="Meiryo UI" panose="020B0604030504040204" pitchFamily="50" charset="-128"/>
              </a:rPr>
              <a:t>参加市町のみ</a:t>
            </a:r>
            <a:endParaRPr kumimoji="1" lang="ja-JP" altLang="en-US" sz="1400" dirty="0">
              <a:latin typeface="Meiryo UI" panose="020B0604030504040204" pitchFamily="50" charset="-128"/>
              <a:ea typeface="Meiryo UI" panose="020B0604030504040204" pitchFamily="50" charset="-128"/>
              <a:cs typeface="Meiryo UI" panose="020B0604030504040204" pitchFamily="50" charset="-128"/>
            </a:endParaRP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999460" y="1768624"/>
            <a:ext cx="2011654" cy="155446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990952" y="3457178"/>
            <a:ext cx="2020162" cy="154801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8"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034855" y="5099607"/>
            <a:ext cx="2057347" cy="158376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6"/>
          <p:cNvSpPr txBox="1">
            <a:spLocks noGrp="1" noChangeArrowheads="1"/>
          </p:cNvSpPr>
          <p:nvPr/>
        </p:nvSpPr>
        <p:spPr bwMode="auto">
          <a:xfrm>
            <a:off x="6553200" y="6381750"/>
            <a:ext cx="21336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r" eaLnBrk="1" hangingPunct="1">
              <a:spcBef>
                <a:spcPct val="0"/>
              </a:spcBef>
              <a:buClrTx/>
              <a:buFontTx/>
              <a:buNone/>
            </a:pPr>
            <a:fld id="{1ECF325E-8FA6-449C-9F75-CADB2FF299EC}" type="slidenum">
              <a:rPr lang="en-US" altLang="ja-JP" sz="1400">
                <a:solidFill>
                  <a:srgbClr val="000000"/>
                </a:solidFill>
              </a:rPr>
              <a:pPr algn="r" eaLnBrk="1" hangingPunct="1">
                <a:spcBef>
                  <a:spcPct val="0"/>
                </a:spcBef>
                <a:buClrTx/>
                <a:buFontTx/>
                <a:buNone/>
              </a:pPr>
              <a:t>8</a:t>
            </a:fld>
            <a:endParaRPr lang="en-US" altLang="ja-JP" sz="1400">
              <a:solidFill>
                <a:srgbClr val="000000"/>
              </a:solidFill>
            </a:endParaRPr>
          </a:p>
        </p:txBody>
      </p:sp>
      <p:sp>
        <p:nvSpPr>
          <p:cNvPr id="28675" name="Rectangle 6"/>
          <p:cNvSpPr txBox="1">
            <a:spLocks noGrp="1" noChangeArrowheads="1"/>
          </p:cNvSpPr>
          <p:nvPr/>
        </p:nvSpPr>
        <p:spPr bwMode="auto">
          <a:xfrm>
            <a:off x="6553200" y="6381750"/>
            <a:ext cx="21336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r" eaLnBrk="1" hangingPunct="1">
              <a:spcBef>
                <a:spcPct val="0"/>
              </a:spcBef>
              <a:buClrTx/>
              <a:buFontTx/>
              <a:buNone/>
            </a:pPr>
            <a:fld id="{44269EB0-C20F-4062-AE3D-178147BEE17D}" type="slidenum">
              <a:rPr lang="en-US" altLang="ja-JP" sz="1400">
                <a:solidFill>
                  <a:srgbClr val="000000"/>
                </a:solidFill>
              </a:rPr>
              <a:pPr algn="r" eaLnBrk="1" hangingPunct="1">
                <a:spcBef>
                  <a:spcPct val="0"/>
                </a:spcBef>
                <a:buClrTx/>
                <a:buFontTx/>
                <a:buNone/>
              </a:pPr>
              <a:t>8</a:t>
            </a:fld>
            <a:endParaRPr lang="en-US" altLang="ja-JP" sz="1400">
              <a:solidFill>
                <a:srgbClr val="000000"/>
              </a:solidFill>
            </a:endParaRPr>
          </a:p>
        </p:txBody>
      </p:sp>
      <p:sp>
        <p:nvSpPr>
          <p:cNvPr id="6" name="Rectangle 27"/>
          <p:cNvSpPr txBox="1">
            <a:spLocks noChangeArrowheads="1"/>
          </p:cNvSpPr>
          <p:nvPr/>
        </p:nvSpPr>
        <p:spPr bwMode="auto">
          <a:xfrm>
            <a:off x="153988" y="77788"/>
            <a:ext cx="8810625" cy="503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cs typeface="+mj-cs"/>
              </a:defRPr>
            </a:lvl1pPr>
            <a:lvl2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2pPr>
            <a:lvl3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3pPr>
            <a:lvl4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4pPr>
            <a:lvl5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5pPr>
            <a:lvl6pPr marL="457200" algn="ctr" rtl="0" eaLnBrk="1" fontAlgn="base" hangingPunct="1">
              <a:spcBef>
                <a:spcPct val="0"/>
              </a:spcBef>
              <a:spcAft>
                <a:spcPct val="0"/>
              </a:spcAft>
              <a:defRPr kumimoji="1" sz="3600">
                <a:solidFill>
                  <a:schemeClr val="bg1"/>
                </a:solidFill>
                <a:latin typeface="Arial" charset="0"/>
                <a:ea typeface="ＭＳ Ｐゴシック" pitchFamily="50" charset="-128"/>
              </a:defRPr>
            </a:lvl6pPr>
            <a:lvl7pPr marL="914400" algn="ctr" rtl="0" eaLnBrk="1" fontAlgn="base" hangingPunct="1">
              <a:spcBef>
                <a:spcPct val="0"/>
              </a:spcBef>
              <a:spcAft>
                <a:spcPct val="0"/>
              </a:spcAft>
              <a:defRPr kumimoji="1" sz="3600">
                <a:solidFill>
                  <a:schemeClr val="bg1"/>
                </a:solidFill>
                <a:latin typeface="Arial" charset="0"/>
                <a:ea typeface="ＭＳ Ｐゴシック" pitchFamily="50" charset="-128"/>
              </a:defRPr>
            </a:lvl7pPr>
            <a:lvl8pPr marL="1371600" algn="ctr" rtl="0" eaLnBrk="1" fontAlgn="base" hangingPunct="1">
              <a:spcBef>
                <a:spcPct val="0"/>
              </a:spcBef>
              <a:spcAft>
                <a:spcPct val="0"/>
              </a:spcAft>
              <a:defRPr kumimoji="1" sz="3600">
                <a:solidFill>
                  <a:schemeClr val="bg1"/>
                </a:solidFill>
                <a:latin typeface="Arial" charset="0"/>
                <a:ea typeface="ＭＳ Ｐゴシック" pitchFamily="50" charset="-128"/>
              </a:defRPr>
            </a:lvl8pPr>
            <a:lvl9pPr marL="1828800" algn="ctr" rtl="0" eaLnBrk="1" fontAlgn="base" hangingPunct="1">
              <a:spcBef>
                <a:spcPct val="0"/>
              </a:spcBef>
              <a:spcAft>
                <a:spcPct val="0"/>
              </a:spcAft>
              <a:defRPr kumimoji="1" sz="3600">
                <a:solidFill>
                  <a:schemeClr val="bg1"/>
                </a:solidFill>
                <a:latin typeface="Arial" charset="0"/>
                <a:ea typeface="ＭＳ Ｐゴシック" pitchFamily="50" charset="-128"/>
              </a:defRPr>
            </a:lvl9pPr>
          </a:lstStyle>
          <a:p>
            <a:pPr algn="l" eaLnBrk="1" hangingPunct="1">
              <a:defRPr/>
            </a:pPr>
            <a:r>
              <a:rPr lang="ja-JP" altLang="en-US" sz="3200" kern="0" dirty="0" smtClean="0">
                <a:solidFill>
                  <a:srgbClr val="FFFFFF"/>
                </a:solidFill>
              </a:rPr>
              <a:t>２－２．アンケート結果の概要</a:t>
            </a:r>
          </a:p>
        </p:txBody>
      </p:sp>
      <p:graphicFrame>
        <p:nvGraphicFramePr>
          <p:cNvPr id="13" name="表 12"/>
          <p:cNvGraphicFramePr>
            <a:graphicFrameLocks noGrp="1"/>
          </p:cNvGraphicFramePr>
          <p:nvPr>
            <p:extLst>
              <p:ext uri="{D42A27DB-BD31-4B8C-83A1-F6EECF244321}">
                <p14:modId xmlns:p14="http://schemas.microsoft.com/office/powerpoint/2010/main" val="2192821085"/>
              </p:ext>
            </p:extLst>
          </p:nvPr>
        </p:nvGraphicFramePr>
        <p:xfrm>
          <a:off x="543646" y="1542637"/>
          <a:ext cx="8031308" cy="1882405"/>
        </p:xfrm>
        <a:graphic>
          <a:graphicData uri="http://schemas.openxmlformats.org/drawingml/2006/table">
            <a:tbl>
              <a:tblPr firstRow="1" firstCol="1" bandRow="1">
                <a:tableStyleId>{5C22544A-7EE6-4342-B048-85BDC9FD1C3A}</a:tableStyleId>
              </a:tblPr>
              <a:tblGrid>
                <a:gridCol w="2156146">
                  <a:extLst>
                    <a:ext uri="{9D8B030D-6E8A-4147-A177-3AD203B41FA5}">
                      <a16:colId xmlns:a16="http://schemas.microsoft.com/office/drawing/2014/main" val="20000"/>
                    </a:ext>
                  </a:extLst>
                </a:gridCol>
                <a:gridCol w="5875162">
                  <a:extLst>
                    <a:ext uri="{9D8B030D-6E8A-4147-A177-3AD203B41FA5}">
                      <a16:colId xmlns:a16="http://schemas.microsoft.com/office/drawing/2014/main" val="20001"/>
                    </a:ext>
                  </a:extLst>
                </a:gridCol>
              </a:tblGrid>
              <a:tr h="264642">
                <a:tc>
                  <a:txBody>
                    <a:bodyPr/>
                    <a:lstStyle/>
                    <a:p>
                      <a:pPr algn="ctr">
                        <a:spcAft>
                          <a:spcPts val="0"/>
                        </a:spcAft>
                      </a:pPr>
                      <a:r>
                        <a:rPr lang="ja-JP" altLang="en-US" sz="1400" b="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回答市町</a:t>
                      </a:r>
                      <a:endParaRPr lang="ja-JP" sz="14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37" marR="91437" marT="45713" marB="45713"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solidFill>
                      <a:schemeClr val="accent5"/>
                    </a:solidFill>
                  </a:tcPr>
                </a:tc>
                <a:tc>
                  <a:txBody>
                    <a:bodyPr/>
                    <a:lstStyle/>
                    <a:p>
                      <a:pPr algn="ctr">
                        <a:spcAft>
                          <a:spcPts val="0"/>
                        </a:spcAft>
                      </a:pPr>
                      <a:r>
                        <a:rPr lang="ja-JP" altLang="en-US" sz="1400" b="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意見</a:t>
                      </a:r>
                      <a:endParaRPr lang="ja-JP" sz="14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37" marR="91437" marT="45713" marB="45713"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solidFill>
                      <a:schemeClr val="accent5"/>
                    </a:solidFill>
                  </a:tcPr>
                </a:tc>
                <a:extLst>
                  <a:ext uri="{0D108BD9-81ED-4DB2-BD59-A6C34878D82A}">
                    <a16:rowId xmlns:a16="http://schemas.microsoft.com/office/drawing/2014/main" val="10000"/>
                  </a:ext>
                </a:extLst>
              </a:tr>
              <a:tr h="264642">
                <a:tc>
                  <a:txBody>
                    <a:bodyPr/>
                    <a:lstStyle/>
                    <a:p>
                      <a:pPr algn="l">
                        <a:spcAft>
                          <a:spcPts val="0"/>
                        </a:spcAft>
                      </a:pPr>
                      <a:r>
                        <a:rPr lang="ja-JP" altLang="en-US" sz="1400" b="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津市</a:t>
                      </a:r>
                      <a:endParaRPr lang="ja-JP" sz="14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37" marR="91437" marT="45713" marB="45713"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spcAft>
                          <a:spcPts val="0"/>
                        </a:spcAft>
                      </a:pPr>
                      <a:r>
                        <a:rPr lang="ja-JP" altLang="en-US" sz="14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被災者管理システム</a:t>
                      </a:r>
                      <a:endParaRPr lang="ja-JP" sz="140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37" marR="91437" marT="45713" marB="45713"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1"/>
                  </a:ext>
                </a:extLst>
              </a:tr>
              <a:tr h="449901">
                <a:tc>
                  <a:txBody>
                    <a:bodyPr/>
                    <a:lstStyle/>
                    <a:p>
                      <a:pPr algn="l">
                        <a:spcAft>
                          <a:spcPts val="0"/>
                        </a:spcAft>
                      </a:pPr>
                      <a:r>
                        <a:rPr lang="ja-JP" altLang="en-US" sz="1400" b="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松阪市、鳥羽市、熊野市</a:t>
                      </a:r>
                      <a:endParaRPr lang="ja-JP" sz="14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37" marR="91437" marT="45713" marB="45713"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spcAft>
                          <a:spcPts val="0"/>
                        </a:spcAft>
                      </a:pPr>
                      <a:r>
                        <a:rPr lang="ja-JP" altLang="en-US" sz="14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災害時要援護者情報</a:t>
                      </a:r>
                      <a:endParaRPr lang="ja-JP" sz="140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37" marR="91437" marT="45713" marB="45713"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2"/>
                  </a:ext>
                </a:extLst>
              </a:tr>
              <a:tr h="264642">
                <a:tc>
                  <a:txBody>
                    <a:bodyPr/>
                    <a:lstStyle/>
                    <a:p>
                      <a:pPr algn="l">
                        <a:spcAft>
                          <a:spcPts val="0"/>
                        </a:spcAft>
                      </a:pPr>
                      <a:r>
                        <a:rPr lang="ja-JP" altLang="en-US" sz="1400" b="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東員町</a:t>
                      </a:r>
                      <a:endParaRPr lang="ja-JP" sz="14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37" marR="91437" marT="45713" marB="45713"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spcAft>
                          <a:spcPts val="0"/>
                        </a:spcAft>
                      </a:pPr>
                      <a:r>
                        <a:rPr lang="ja-JP" altLang="en-US" sz="14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被災者支援システム、統合</a:t>
                      </a:r>
                      <a:r>
                        <a:rPr lang="en-US" altLang="ja-JP" sz="14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GIS</a:t>
                      </a:r>
                      <a:endParaRPr lang="ja-JP" sz="140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37" marR="91437" marT="45713" marB="45713"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3"/>
                  </a:ext>
                </a:extLst>
              </a:tr>
              <a:tr h="449901">
                <a:tc>
                  <a:txBody>
                    <a:bodyPr/>
                    <a:lstStyle/>
                    <a:p>
                      <a:pPr algn="l">
                        <a:spcAft>
                          <a:spcPts val="0"/>
                        </a:spcAft>
                      </a:pPr>
                      <a:r>
                        <a:rPr lang="ja-JP" altLang="en-US" sz="1400" b="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紀北町</a:t>
                      </a:r>
                      <a:endParaRPr lang="ja-JP" sz="14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37" marR="91437" marT="45713" marB="45713"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spcAft>
                          <a:spcPts val="0"/>
                        </a:spcAft>
                      </a:pPr>
                      <a:r>
                        <a:rPr lang="ja-JP" altLang="en-US" sz="14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住宅地図、上記例（</a:t>
                      </a:r>
                      <a:r>
                        <a:rPr kumimoji="1" lang="ja-JP" altLang="ja-JP" sz="14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災害時の被害箇所宅、空き家情報、要配慮者情報、り災証明情報</a:t>
                      </a:r>
                      <a:r>
                        <a:rPr kumimoji="1" lang="ja-JP" altLang="en-US" sz="14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a:t>
                      </a:r>
                      <a:r>
                        <a:rPr lang="ja-JP" altLang="en-US" sz="14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のような災害時に必要とされる個人情報を含むあらゆる情報</a:t>
                      </a:r>
                      <a:endParaRPr lang="ja-JP" sz="140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37" marR="91437" marT="45713" marB="45713"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4"/>
                  </a:ext>
                </a:extLst>
              </a:tr>
            </a:tbl>
          </a:graphicData>
        </a:graphic>
      </p:graphicFrame>
      <p:sp>
        <p:nvSpPr>
          <p:cNvPr id="7" name="テキスト ボックス 6"/>
          <p:cNvSpPr txBox="1"/>
          <p:nvPr/>
        </p:nvSpPr>
        <p:spPr>
          <a:xfrm>
            <a:off x="467544" y="1249015"/>
            <a:ext cx="5112568" cy="307777"/>
          </a:xfrm>
          <a:prstGeom prst="rect">
            <a:avLst/>
          </a:prstGeom>
          <a:noFill/>
        </p:spPr>
        <p:txBody>
          <a:bodyPr wrap="square" rtlCol="0">
            <a:spAutoFit/>
          </a:bodyPr>
          <a:lstStyle/>
          <a:p>
            <a:pPr algn="l"/>
            <a:r>
              <a:rPr lang="ja-JP" altLang="en-US" sz="1400" dirty="0" smtClean="0">
                <a:latin typeface="Meiryo UI" panose="020B0604030504040204" pitchFamily="50" charset="-128"/>
                <a:ea typeface="Meiryo UI" panose="020B0604030504040204" pitchFamily="50" charset="-128"/>
                <a:cs typeface="Meiryo UI" panose="020B0604030504040204" pitchFamily="50" charset="-128"/>
              </a:rPr>
              <a:t>○</a:t>
            </a:r>
            <a:r>
              <a:rPr lang="ja-JP" altLang="en-US" sz="1400" dirty="0">
                <a:latin typeface="Meiryo UI" panose="020B0604030504040204" pitchFamily="50" charset="-128"/>
                <a:ea typeface="Meiryo UI" panose="020B0604030504040204" pitchFamily="50" charset="-128"/>
                <a:cs typeface="Meiryo UI" panose="020B0604030504040204" pitchFamily="50" charset="-128"/>
              </a:rPr>
              <a:t>技術</a:t>
            </a:r>
            <a:r>
              <a:rPr lang="ja-JP" altLang="en-US" sz="1400" dirty="0" smtClean="0">
                <a:latin typeface="Meiryo UI" panose="020B0604030504040204" pitchFamily="50" charset="-128"/>
                <a:ea typeface="Meiryo UI" panose="020B0604030504040204" pitchFamily="50" charset="-128"/>
                <a:cs typeface="Meiryo UI" panose="020B0604030504040204" pitchFamily="50" charset="-128"/>
              </a:rPr>
              <a:t>部会参加市町</a:t>
            </a:r>
            <a:endParaRPr kumimoji="1" lang="ja-JP" altLang="en-US" sz="14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8" name="角丸四角形 3"/>
          <p:cNvSpPr>
            <a:spLocks noChangeArrowheads="1"/>
          </p:cNvSpPr>
          <p:nvPr/>
        </p:nvSpPr>
        <p:spPr bwMode="auto">
          <a:xfrm>
            <a:off x="457968" y="790830"/>
            <a:ext cx="8218488" cy="374571"/>
          </a:xfrm>
          <a:prstGeom prst="roundRect">
            <a:avLst>
              <a:gd name="adj" fmla="val 16667"/>
            </a:avLst>
          </a:prstGeom>
          <a:solidFill>
            <a:schemeClr val="accent1"/>
          </a:solidFill>
          <a:ln>
            <a:noFill/>
          </a:ln>
          <a:extLst>
            <a:ext uri="{91240B29-F687-4F45-9708-019B960494DF}">
              <a14:hiddenLine xmlns:a14="http://schemas.microsoft.com/office/drawing/2010/main" w="28575" algn="ctr">
                <a:solidFill>
                  <a:srgbClr val="000000"/>
                </a:solidFill>
                <a:round/>
                <a:headEnd/>
                <a:tailEnd/>
              </a14:hiddenLine>
            </a:ext>
          </a:extLst>
        </p:spPr>
        <p:txBody>
          <a:bodyPr>
            <a:spAutoFit/>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eaLnBrk="1" hangingPunct="1">
              <a:spcBef>
                <a:spcPct val="0"/>
              </a:spcBef>
              <a:buClrTx/>
              <a:buFontTx/>
              <a:buNone/>
            </a:pPr>
            <a:r>
              <a:rPr lang="ja-JP" altLang="en-US" sz="1600" dirty="0" smtClean="0">
                <a:solidFill>
                  <a:srgbClr val="000000"/>
                </a:solidFill>
                <a:latin typeface="Meiryo UI" pitchFamily="50" charset="-128"/>
                <a:ea typeface="Meiryo UI" pitchFamily="50" charset="-128"/>
                <a:cs typeface="Meiryo UI" pitchFamily="50" charset="-128"/>
              </a:rPr>
              <a:t>Ｑ１において、「利用したい場面・情報がある」と回答した市町の、具体的な利用場面・情報</a:t>
            </a:r>
            <a:endParaRPr lang="ja-JP" altLang="en-US" sz="1600" dirty="0">
              <a:solidFill>
                <a:srgbClr val="000000"/>
              </a:solidFill>
              <a:latin typeface="Meiryo UI" pitchFamily="50" charset="-128"/>
              <a:ea typeface="Meiryo UI" pitchFamily="50" charset="-128"/>
              <a:cs typeface="Meiryo UI" pitchFamily="50" charset="-128"/>
            </a:endParaRPr>
          </a:p>
        </p:txBody>
      </p:sp>
      <p:graphicFrame>
        <p:nvGraphicFramePr>
          <p:cNvPr id="9" name="表 8"/>
          <p:cNvGraphicFramePr>
            <a:graphicFrameLocks noGrp="1"/>
          </p:cNvGraphicFramePr>
          <p:nvPr>
            <p:extLst>
              <p:ext uri="{D42A27DB-BD31-4B8C-83A1-F6EECF244321}">
                <p14:modId xmlns:p14="http://schemas.microsoft.com/office/powerpoint/2010/main" val="3347127778"/>
              </p:ext>
            </p:extLst>
          </p:nvPr>
        </p:nvGraphicFramePr>
        <p:xfrm>
          <a:off x="569046" y="3820030"/>
          <a:ext cx="8031308" cy="2468796"/>
        </p:xfrm>
        <a:graphic>
          <a:graphicData uri="http://schemas.openxmlformats.org/drawingml/2006/table">
            <a:tbl>
              <a:tblPr firstRow="1" firstCol="1" bandRow="1">
                <a:tableStyleId>{5C22544A-7EE6-4342-B048-85BDC9FD1C3A}</a:tableStyleId>
              </a:tblPr>
              <a:tblGrid>
                <a:gridCol w="2130746">
                  <a:extLst>
                    <a:ext uri="{9D8B030D-6E8A-4147-A177-3AD203B41FA5}">
                      <a16:colId xmlns:a16="http://schemas.microsoft.com/office/drawing/2014/main" val="20000"/>
                    </a:ext>
                  </a:extLst>
                </a:gridCol>
                <a:gridCol w="5900562">
                  <a:extLst>
                    <a:ext uri="{9D8B030D-6E8A-4147-A177-3AD203B41FA5}">
                      <a16:colId xmlns:a16="http://schemas.microsoft.com/office/drawing/2014/main" val="20001"/>
                    </a:ext>
                  </a:extLst>
                </a:gridCol>
              </a:tblGrid>
              <a:tr h="203202">
                <a:tc>
                  <a:txBody>
                    <a:bodyPr/>
                    <a:lstStyle/>
                    <a:p>
                      <a:pPr algn="ctr">
                        <a:spcAft>
                          <a:spcPts val="0"/>
                        </a:spcAft>
                      </a:pPr>
                      <a:r>
                        <a:rPr lang="ja-JP" altLang="en-US" sz="1400" b="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回答市町</a:t>
                      </a:r>
                      <a:endParaRPr lang="ja-JP" sz="14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37" marR="91437" marT="45713" marB="45713"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solidFill>
                      <a:schemeClr val="accent5"/>
                    </a:solidFill>
                  </a:tcPr>
                </a:tc>
                <a:tc>
                  <a:txBody>
                    <a:bodyPr/>
                    <a:lstStyle/>
                    <a:p>
                      <a:pPr algn="ctr">
                        <a:spcAft>
                          <a:spcPts val="0"/>
                        </a:spcAft>
                      </a:pPr>
                      <a:r>
                        <a:rPr lang="ja-JP" altLang="en-US" sz="1400" b="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意見</a:t>
                      </a:r>
                      <a:endParaRPr lang="ja-JP" sz="14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37" marR="91437" marT="45713" marB="45713"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solidFill>
                      <a:schemeClr val="accent5"/>
                    </a:solidFill>
                  </a:tcPr>
                </a:tc>
                <a:extLst>
                  <a:ext uri="{0D108BD9-81ED-4DB2-BD59-A6C34878D82A}">
                    <a16:rowId xmlns:a16="http://schemas.microsoft.com/office/drawing/2014/main" val="10000"/>
                  </a:ext>
                </a:extLst>
              </a:tr>
              <a:tr h="345449">
                <a:tc>
                  <a:txBody>
                    <a:bodyPr/>
                    <a:lstStyle/>
                    <a:p>
                      <a:pPr algn="l">
                        <a:spcAft>
                          <a:spcPts val="0"/>
                        </a:spcAft>
                      </a:pPr>
                      <a:r>
                        <a:rPr lang="ja-JP" altLang="en-US" sz="1400" b="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津市</a:t>
                      </a:r>
                      <a:endParaRPr lang="ja-JP" sz="14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37" marR="91437" marT="45713" marB="45713"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spcAft>
                          <a:spcPts val="0"/>
                        </a:spcAft>
                      </a:pPr>
                      <a:r>
                        <a:rPr lang="ja-JP" altLang="en-US" sz="14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例（</a:t>
                      </a:r>
                      <a:r>
                        <a:rPr kumimoji="1" lang="ja-JP" altLang="ja-JP" sz="14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災害時の被害箇所宅、空き家情報、要配慮者情報、り災証明情報</a:t>
                      </a:r>
                      <a:r>
                        <a:rPr lang="ja-JP" altLang="en-US" sz="14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）にあるような被災者管理システムを構築していただければ大変助かります</a:t>
                      </a:r>
                      <a:endParaRPr lang="ja-JP" sz="140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37" marR="91437" marT="45713" marB="45713"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1"/>
                  </a:ext>
                </a:extLst>
              </a:tr>
              <a:tr h="345449">
                <a:tc>
                  <a:txBody>
                    <a:bodyPr/>
                    <a:lstStyle/>
                    <a:p>
                      <a:pPr algn="l">
                        <a:spcAft>
                          <a:spcPts val="0"/>
                        </a:spcAft>
                      </a:pPr>
                      <a:r>
                        <a:rPr lang="ja-JP" altLang="en-US" sz="1400" b="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伊勢市</a:t>
                      </a:r>
                      <a:endParaRPr lang="ja-JP" sz="14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37" marR="91437" marT="45713" marB="45713"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spcAft>
                          <a:spcPts val="0"/>
                        </a:spcAft>
                      </a:pPr>
                      <a:r>
                        <a:rPr lang="ja-JP" altLang="en-US" sz="14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被災者支援システム（被災者台帳管理、弔慰金管理、被害認定調査管理、罹災証明発行事務、被災世帯管理、避難先情報管理など）</a:t>
                      </a:r>
                      <a:endParaRPr lang="ja-JP" sz="140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37" marR="91437" marT="45713" marB="45713"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2"/>
                  </a:ext>
                </a:extLst>
              </a:tr>
              <a:tr h="203202">
                <a:tc>
                  <a:txBody>
                    <a:bodyPr/>
                    <a:lstStyle/>
                    <a:p>
                      <a:pPr algn="l">
                        <a:spcAft>
                          <a:spcPts val="0"/>
                        </a:spcAft>
                      </a:pPr>
                      <a:r>
                        <a:rPr lang="ja-JP" altLang="en-US" sz="1400" b="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鳥羽市、桑名市、紀北町</a:t>
                      </a:r>
                      <a:endParaRPr lang="ja-JP" sz="14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37" marR="91437" marT="45713" marB="45713"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spcAft>
                          <a:spcPts val="0"/>
                        </a:spcAft>
                      </a:pPr>
                      <a:r>
                        <a:rPr lang="ja-JP" altLang="en-US" sz="14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例示（</a:t>
                      </a:r>
                      <a:r>
                        <a:rPr kumimoji="1" lang="ja-JP" altLang="ja-JP" sz="14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災害時の被害箇所宅、空き家情報、要配慮者情報、り災証明情報</a:t>
                      </a:r>
                      <a:r>
                        <a:rPr lang="ja-JP" altLang="en-US" sz="14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）のとおり</a:t>
                      </a:r>
                      <a:endParaRPr lang="ja-JP" sz="140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37" marR="91437" marT="45713" marB="45713"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3"/>
                  </a:ext>
                </a:extLst>
              </a:tr>
              <a:tr h="299950">
                <a:tc>
                  <a:txBody>
                    <a:bodyPr/>
                    <a:lstStyle/>
                    <a:p>
                      <a:pPr algn="l">
                        <a:spcAft>
                          <a:spcPts val="0"/>
                        </a:spcAft>
                      </a:pPr>
                      <a:r>
                        <a:rPr lang="ja-JP" altLang="en-US" sz="1400" b="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熊野市、伊賀市、松阪市</a:t>
                      </a:r>
                      <a:endParaRPr lang="ja-JP" sz="14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37" marR="91437" marT="45713" marB="45713"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ja-JP" altLang="en-US" sz="14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災害時要援護者情報</a:t>
                      </a:r>
                      <a:endParaRPr lang="ja-JP" altLang="ja-JP" sz="14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37" marR="91437" marT="45713" marB="45713"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4"/>
                  </a:ext>
                </a:extLst>
              </a:tr>
              <a:tr h="299950">
                <a:tc>
                  <a:txBody>
                    <a:bodyPr/>
                    <a:lstStyle/>
                    <a:p>
                      <a:pPr algn="l">
                        <a:spcAft>
                          <a:spcPts val="0"/>
                        </a:spcAft>
                      </a:pPr>
                      <a:r>
                        <a:rPr lang="ja-JP" altLang="en-US" sz="1400" b="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明和町</a:t>
                      </a:r>
                      <a:endParaRPr lang="ja-JP" sz="14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37" marR="91437" marT="45713" marB="45713"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spcAft>
                          <a:spcPts val="0"/>
                        </a:spcAft>
                      </a:pPr>
                      <a:r>
                        <a:rPr lang="ja-JP" altLang="en-US" sz="14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住家・事業所・道路等の各種被害情報および対応の状況</a:t>
                      </a:r>
                      <a:endParaRPr lang="ja-JP" sz="140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37" marR="91437" marT="45713" marB="45713"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5"/>
                  </a:ext>
                </a:extLst>
              </a:tr>
            </a:tbl>
          </a:graphicData>
        </a:graphic>
      </p:graphicFrame>
      <p:sp>
        <p:nvSpPr>
          <p:cNvPr id="10" name="テキスト ボックス 9"/>
          <p:cNvSpPr txBox="1"/>
          <p:nvPr/>
        </p:nvSpPr>
        <p:spPr>
          <a:xfrm>
            <a:off x="492944" y="3526408"/>
            <a:ext cx="5112568" cy="307777"/>
          </a:xfrm>
          <a:prstGeom prst="rect">
            <a:avLst/>
          </a:prstGeom>
          <a:noFill/>
        </p:spPr>
        <p:txBody>
          <a:bodyPr wrap="square" rtlCol="0">
            <a:spAutoFit/>
          </a:bodyPr>
          <a:lstStyle/>
          <a:p>
            <a:pPr algn="l"/>
            <a:r>
              <a:rPr lang="ja-JP" altLang="en-US" sz="1400" dirty="0" smtClean="0">
                <a:latin typeface="Meiryo UI" panose="020B0604030504040204" pitchFamily="50" charset="-128"/>
                <a:ea typeface="Meiryo UI" panose="020B0604030504040204" pitchFamily="50" charset="-128"/>
                <a:cs typeface="Meiryo UI" panose="020B0604030504040204" pitchFamily="50" charset="-128"/>
              </a:rPr>
              <a:t>○防災</a:t>
            </a:r>
            <a:r>
              <a:rPr lang="en-US" altLang="ja-JP" sz="1400" dirty="0" smtClean="0">
                <a:latin typeface="Meiryo UI" panose="020B0604030504040204" pitchFamily="50" charset="-128"/>
                <a:ea typeface="Meiryo UI" panose="020B0604030504040204" pitchFamily="50" charset="-128"/>
                <a:cs typeface="Meiryo UI" panose="020B0604030504040204" pitchFamily="50" charset="-128"/>
              </a:rPr>
              <a:t>WG</a:t>
            </a:r>
            <a:r>
              <a:rPr lang="ja-JP" altLang="en-US" sz="1400" dirty="0" smtClean="0">
                <a:latin typeface="Meiryo UI" panose="020B0604030504040204" pitchFamily="50" charset="-128"/>
                <a:ea typeface="Meiryo UI" panose="020B0604030504040204" pitchFamily="50" charset="-128"/>
                <a:cs typeface="Meiryo UI" panose="020B0604030504040204" pitchFamily="50" charset="-128"/>
              </a:rPr>
              <a:t>参加市町</a:t>
            </a:r>
            <a:endParaRPr kumimoji="1" lang="ja-JP" altLang="en-US" sz="1400" dirty="0">
              <a:latin typeface="Meiryo UI" panose="020B0604030504040204" pitchFamily="50" charset="-128"/>
              <a:ea typeface="Meiryo UI" panose="020B0604030504040204" pitchFamily="50" charset="-128"/>
              <a:cs typeface="Meiryo UI" panose="020B0604030504040204" pitchFamily="50" charset="-128"/>
            </a:endParaRPr>
          </a:p>
        </p:txBody>
      </p:sp>
    </p:spTree>
    <p:extLst>
      <p:ext uri="{BB962C8B-B14F-4D97-AF65-F5344CB8AC3E}">
        <p14:creationId xmlns:p14="http://schemas.microsoft.com/office/powerpoint/2010/main" val="2548760163"/>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ISPRING_RESOURCE_PATHS_HASH_PRESENTER" val="a1aeb897d7bcf0deb68c06ef8754a42e3e854eb"/>
</p:tagLst>
</file>

<file path=ppt/theme/theme1.xml><?xml version="1.0" encoding="utf-8"?>
<a:theme xmlns:a="http://schemas.openxmlformats.org/drawingml/2006/main" name="テンプレート案１">
  <a:themeElements>
    <a:clrScheme name="defaul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w="28575" cap="flat" cmpd="sng" algn="ctr">
          <a:solidFill>
            <a:schemeClr val="tx1"/>
          </a:solidFill>
          <a:prstDash val="solid"/>
          <a:round/>
          <a:headEnd type="none" w="med" len="med"/>
          <a:tailEnd type="none" w="med" len="med"/>
        </a:ln>
        <a:effectLst/>
      </a:spPr>
      <a:bodyPr vert="horz" wrap="square" lIns="91440" tIns="45720" rIns="91440" bIns="45720" numCol="1" rtlCol="0" anchor="t" anchorCtr="0" compatLnSpc="1">
        <a:prstTxWarp prst="textNoShape">
          <a:avLst/>
        </a:prstTxWarp>
        <a:spAutoFit/>
      </a:bodyPr>
      <a:lstStyle>
        <a:defPPr marL="0" marR="0" indent="0" algn="l" defTabSz="914400" rtl="0" eaLnBrk="1" fontAlgn="base" latinLnBrk="0" hangingPunct="1">
          <a:lnSpc>
            <a:spcPct val="100000"/>
          </a:lnSpc>
          <a:spcBef>
            <a:spcPct val="0"/>
          </a:spcBef>
          <a:spcAft>
            <a:spcPct val="0"/>
          </a:spcAft>
          <a:buClrTx/>
          <a:buSzTx/>
          <a:buFontTx/>
          <a:buNone/>
          <a:tabLst/>
          <a:defRPr kumimoji="1" sz="1800" b="0" i="0" u="none" strike="noStrike" cap="none" normalizeH="0" baseline="0" smtClean="0">
            <a:ln>
              <a:noFill/>
            </a:ln>
            <a:solidFill>
              <a:schemeClr val="tx1"/>
            </a:solidFill>
            <a:effectLst/>
            <a:latin typeface="Arial" charset="0"/>
            <a:ea typeface="ＭＳ Ｐゴシック" pitchFamily="50" charset="-128"/>
          </a:defRPr>
        </a:defPPr>
      </a:lstStyle>
    </a:spDef>
    <a:lnDef>
      <a:spPr bwMode="auto">
        <a:noFill/>
        <a:ln w="28575" algn="ctr">
          <a:solidFill>
            <a:schemeClr val="tx1"/>
          </a:solidFill>
          <a:round/>
          <a:headEnd/>
          <a:tailEnd type="arrow" w="med" len="med"/>
        </a:ln>
      </a:spPr>
      <a:bodyPr/>
      <a:lstStyle/>
    </a:lnDef>
  </a:objectDefaults>
  <a:extraClrSchemeLst>
    <a:extraClrScheme>
      <a:clrScheme name="defaul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3_テンプレート案１">
  <a:themeElements>
    <a:clrScheme name="defaul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2857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spAutoFit/>
      </a:bodyPr>
      <a:lstStyle>
        <a:defPPr marL="0" marR="0" indent="0" algn="l" defTabSz="914400" rtl="0" eaLnBrk="1" fontAlgn="base" latinLnBrk="0" hangingPunct="1">
          <a:lnSpc>
            <a:spcPct val="100000"/>
          </a:lnSpc>
          <a:spcBef>
            <a:spcPct val="0"/>
          </a:spcBef>
          <a:spcAft>
            <a:spcPct val="0"/>
          </a:spcAft>
          <a:buClrTx/>
          <a:buSzTx/>
          <a:buFontTx/>
          <a:buNone/>
          <a:tabLst/>
          <a:defRPr kumimoji="1" lang="ja-JP" altLang="en-US" sz="1800" b="0" i="0" u="none" strike="noStrike" cap="none" normalizeH="0" baseline="0" smtClean="0">
            <a:ln>
              <a:noFill/>
            </a:ln>
            <a:solidFill>
              <a:schemeClr val="tx1"/>
            </a:solidFill>
            <a:effectLst/>
            <a:latin typeface="Arial" charset="0"/>
            <a:ea typeface="ＭＳ Ｐゴシック" pitchFamily="50" charset="-128"/>
          </a:defRPr>
        </a:defPPr>
      </a:lstStyle>
    </a:spDef>
    <a:lnDef>
      <a:spPr bwMode="auto">
        <a:noFill/>
        <a:ln w="28575" algn="ctr">
          <a:solidFill>
            <a:schemeClr val="tx1"/>
          </a:solidFill>
          <a:round/>
          <a:headEnd/>
          <a:tailEnd type="arrow" w="med" len="med"/>
        </a:ln>
      </a:spPr>
      <a:bodyPr/>
      <a:lstStyle/>
    </a:lnDef>
  </a:objectDefaults>
  <a:extraClrSchemeLst>
    <a:extraClrScheme>
      <a:clrScheme name="defaul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15_テンプレート案１">
  <a:themeElements>
    <a:clrScheme name="defaul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2857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spAutoFit/>
      </a:bodyPr>
      <a:lstStyle>
        <a:defPPr marL="0" marR="0" indent="0" algn="l" defTabSz="914400" rtl="0" eaLnBrk="1" fontAlgn="base" latinLnBrk="0" hangingPunct="1">
          <a:lnSpc>
            <a:spcPct val="100000"/>
          </a:lnSpc>
          <a:spcBef>
            <a:spcPct val="0"/>
          </a:spcBef>
          <a:spcAft>
            <a:spcPct val="0"/>
          </a:spcAft>
          <a:buClrTx/>
          <a:buSzTx/>
          <a:buFontTx/>
          <a:buNone/>
          <a:tabLst/>
          <a:defRPr kumimoji="1" lang="ja-JP" altLang="en-US" sz="1800" b="0" i="0" u="none" strike="noStrike" cap="none" normalizeH="0" baseline="0" smtClean="0">
            <a:ln>
              <a:noFill/>
            </a:ln>
            <a:solidFill>
              <a:schemeClr val="tx1"/>
            </a:solidFill>
            <a:effectLst/>
            <a:latin typeface="Arial" charset="0"/>
            <a:ea typeface="ＭＳ Ｐゴシック" pitchFamily="50" charset="-128"/>
          </a:defRPr>
        </a:defPPr>
      </a:lstStyle>
    </a:spDef>
    <a:lnDef>
      <a:spPr bwMode="auto">
        <a:xfrm>
          <a:off x="0" y="0"/>
          <a:ext cx="1" cy="1"/>
        </a:xfrm>
        <a:custGeom>
          <a:avLst/>
          <a:gdLst/>
          <a:ahLst/>
          <a:cxnLst/>
          <a:rect l="0" t="0" r="0" b="0"/>
          <a:pathLst/>
        </a:custGeom>
        <a:solidFill>
          <a:schemeClr val="accent1"/>
        </a:solidFill>
        <a:ln w="2857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spAutoFit/>
      </a:bodyPr>
      <a:lstStyle>
        <a:defPPr marL="0" marR="0" indent="0" algn="l" defTabSz="914400" rtl="0" eaLnBrk="1" fontAlgn="base" latinLnBrk="0" hangingPunct="1">
          <a:lnSpc>
            <a:spcPct val="100000"/>
          </a:lnSpc>
          <a:spcBef>
            <a:spcPct val="0"/>
          </a:spcBef>
          <a:spcAft>
            <a:spcPct val="0"/>
          </a:spcAft>
          <a:buClrTx/>
          <a:buSzTx/>
          <a:buFontTx/>
          <a:buNone/>
          <a:tabLst/>
          <a:defRPr kumimoji="1" lang="ja-JP" altLang="en-US" sz="1800" b="0" i="0" u="none" strike="noStrike" cap="none" normalizeH="0" baseline="0" smtClean="0">
            <a:ln>
              <a:noFill/>
            </a:ln>
            <a:solidFill>
              <a:schemeClr val="tx1"/>
            </a:solidFill>
            <a:effectLst/>
            <a:latin typeface="Arial" charset="0"/>
            <a:ea typeface="ＭＳ Ｐゴシック" pitchFamily="50" charset="-128"/>
          </a:defRPr>
        </a:defPPr>
      </a:lstStyle>
    </a:lnDef>
  </a:objectDefaults>
  <a:extraClrSchemeLst>
    <a:extraClrScheme>
      <a:clrScheme name="defaul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1_テンプレート案１">
  <a:themeElements>
    <a:clrScheme name="defaul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2857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spAutoFit/>
      </a:bodyPr>
      <a:lstStyle>
        <a:defPPr marL="0" marR="0" indent="0" algn="l" defTabSz="914400" rtl="0" eaLnBrk="1" fontAlgn="base" latinLnBrk="0" hangingPunct="1">
          <a:lnSpc>
            <a:spcPct val="100000"/>
          </a:lnSpc>
          <a:spcBef>
            <a:spcPct val="0"/>
          </a:spcBef>
          <a:spcAft>
            <a:spcPct val="0"/>
          </a:spcAft>
          <a:buClrTx/>
          <a:buSzTx/>
          <a:buFontTx/>
          <a:buNone/>
          <a:tabLst/>
          <a:defRPr kumimoji="1" lang="ja-JP" altLang="en-US" sz="1800" b="0" i="0" u="none" strike="noStrike" cap="none" normalizeH="0" baseline="0" smtClean="0">
            <a:ln>
              <a:noFill/>
            </a:ln>
            <a:solidFill>
              <a:schemeClr val="tx1"/>
            </a:solidFill>
            <a:effectLst/>
            <a:latin typeface="Arial" charset="0"/>
            <a:ea typeface="ＭＳ Ｐゴシック" pitchFamily="50" charset="-128"/>
          </a:defRPr>
        </a:defPPr>
      </a:lstStyle>
    </a:spDef>
    <a:lnDef>
      <a:spPr bwMode="auto">
        <a:noFill/>
        <a:ln w="28575" algn="ctr">
          <a:solidFill>
            <a:schemeClr val="tx1"/>
          </a:solidFill>
          <a:round/>
          <a:headEnd/>
          <a:tailEnd type="arrow" w="med" len="med"/>
        </a:ln>
      </a:spPr>
      <a:bodyPr/>
      <a:lstStyle/>
    </a:lnDef>
  </a:objectDefaults>
  <a:extraClrSchemeLst>
    <a:extraClrScheme>
      <a:clrScheme name="defaul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11_テンプレート案１">
  <a:themeElements>
    <a:clrScheme name="defaul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2857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spAutoFit/>
      </a:bodyPr>
      <a:lstStyle>
        <a:defPPr marL="0" marR="0" indent="0" algn="l" defTabSz="914400" rtl="0" eaLnBrk="1" fontAlgn="base" latinLnBrk="0" hangingPunct="1">
          <a:lnSpc>
            <a:spcPct val="100000"/>
          </a:lnSpc>
          <a:spcBef>
            <a:spcPct val="0"/>
          </a:spcBef>
          <a:spcAft>
            <a:spcPct val="0"/>
          </a:spcAft>
          <a:buClrTx/>
          <a:buSzTx/>
          <a:buFontTx/>
          <a:buNone/>
          <a:tabLst/>
          <a:defRPr kumimoji="1" lang="ja-JP" altLang="en-US" sz="1800" b="0" i="0" u="none" strike="noStrike" cap="none" normalizeH="0" baseline="0" smtClean="0">
            <a:ln>
              <a:noFill/>
            </a:ln>
            <a:solidFill>
              <a:schemeClr val="tx1"/>
            </a:solidFill>
            <a:effectLst/>
            <a:latin typeface="Arial" charset="0"/>
            <a:ea typeface="ＭＳ Ｐゴシック" pitchFamily="50" charset="-128"/>
          </a:defRPr>
        </a:defPPr>
      </a:lstStyle>
    </a:spDef>
    <a:lnDef>
      <a:spPr bwMode="auto">
        <a:noFill/>
        <a:ln w="28575" algn="ctr">
          <a:solidFill>
            <a:schemeClr val="tx1"/>
          </a:solidFill>
          <a:round/>
          <a:headEnd/>
          <a:tailEnd type="arrow" w="med" len="med"/>
        </a:ln>
      </a:spPr>
      <a:bodyPr/>
      <a:lstStyle/>
    </a:lnDef>
  </a:objectDefaults>
  <a:extraClrSchemeLst>
    <a:extraClrScheme>
      <a:clrScheme name="defaul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10_テンプレート案１">
  <a:themeElements>
    <a:clrScheme name="defaul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2857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spAutoFit/>
      </a:bodyPr>
      <a:lstStyle>
        <a:defPPr marL="0" marR="0" indent="0" algn="l" defTabSz="914400" rtl="0" eaLnBrk="1" fontAlgn="base" latinLnBrk="0" hangingPunct="1">
          <a:lnSpc>
            <a:spcPct val="100000"/>
          </a:lnSpc>
          <a:spcBef>
            <a:spcPct val="0"/>
          </a:spcBef>
          <a:spcAft>
            <a:spcPct val="0"/>
          </a:spcAft>
          <a:buClrTx/>
          <a:buSzTx/>
          <a:buFontTx/>
          <a:buNone/>
          <a:tabLst/>
          <a:defRPr kumimoji="1" lang="ja-JP" altLang="en-US" sz="1800" b="0" i="0" u="none" strike="noStrike" cap="none" normalizeH="0" baseline="0" smtClean="0">
            <a:ln>
              <a:noFill/>
            </a:ln>
            <a:solidFill>
              <a:schemeClr val="tx1"/>
            </a:solidFill>
            <a:effectLst/>
            <a:latin typeface="Arial" charset="0"/>
            <a:ea typeface="ＭＳ Ｐゴシック" pitchFamily="50" charset="-128"/>
          </a:defRPr>
        </a:defPPr>
      </a:lstStyle>
    </a:spDef>
    <a:lnDef>
      <a:spPr bwMode="auto">
        <a:noFill/>
        <a:ln w="28575" algn="ctr">
          <a:solidFill>
            <a:schemeClr val="tx1"/>
          </a:solidFill>
          <a:round/>
          <a:headEnd/>
          <a:tailEnd type="arrow" w="med" len="med"/>
        </a:ln>
      </a:spPr>
      <a:bodyPr/>
      <a:lstStyle/>
    </a:lnDef>
  </a:objectDefaults>
  <a:extraClrSchemeLst>
    <a:extraClrScheme>
      <a:clrScheme name="defaul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7.xml><?xml version="1.0" encoding="utf-8"?>
<a:theme xmlns:a="http://schemas.openxmlformats.org/drawingml/2006/main" name="Office テーマ">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docProps/app.xml><?xml version="1.0" encoding="utf-8"?>
<Properties xmlns="http://schemas.openxmlformats.org/officeDocument/2006/extended-properties" xmlns:vt="http://schemas.openxmlformats.org/officeDocument/2006/docPropsVTypes">
  <Template/>
  <TotalTime>6411</TotalTime>
  <Words>5849</Words>
  <Application>Microsoft Office PowerPoint</Application>
  <PresentationFormat>画面に合わせる (4:3)</PresentationFormat>
  <Paragraphs>917</Paragraphs>
  <Slides>47</Slides>
  <Notes>6</Notes>
  <HiddenSlides>0</HiddenSlides>
  <MMClips>0</MMClips>
  <ScaleCrop>false</ScaleCrop>
  <HeadingPairs>
    <vt:vector size="6" baseType="variant">
      <vt:variant>
        <vt:lpstr>使用されているフォント</vt:lpstr>
      </vt:variant>
      <vt:variant>
        <vt:i4>10</vt:i4>
      </vt:variant>
      <vt:variant>
        <vt:lpstr>テーマ</vt:lpstr>
      </vt:variant>
      <vt:variant>
        <vt:i4>6</vt:i4>
      </vt:variant>
      <vt:variant>
        <vt:lpstr>スライド タイトル</vt:lpstr>
      </vt:variant>
      <vt:variant>
        <vt:i4>47</vt:i4>
      </vt:variant>
    </vt:vector>
  </HeadingPairs>
  <TitlesOfParts>
    <vt:vector size="63" baseType="lpstr">
      <vt:lpstr>HGPｺﾞｼｯｸE</vt:lpstr>
      <vt:lpstr>HGS創英角ﾎﾟｯﾌﾟ体</vt:lpstr>
      <vt:lpstr>Meiryo UI</vt:lpstr>
      <vt:lpstr>ＭＳ Ｐゴシック</vt:lpstr>
      <vt:lpstr>ＭＳ Ｐ明朝</vt:lpstr>
      <vt:lpstr>MS UI Gothic</vt:lpstr>
      <vt:lpstr>メイリオ</vt:lpstr>
      <vt:lpstr>Arial</vt:lpstr>
      <vt:lpstr>Calibri</vt:lpstr>
      <vt:lpstr>Wingdings</vt:lpstr>
      <vt:lpstr>テンプレート案１</vt:lpstr>
      <vt:lpstr>13_テンプレート案１</vt:lpstr>
      <vt:lpstr>15_テンプレート案１</vt:lpstr>
      <vt:lpstr>1_テンプレート案１</vt:lpstr>
      <vt:lpstr>11_テンプレート案１</vt:lpstr>
      <vt:lpstr>10_テンプレート案１</vt:lpstr>
      <vt:lpstr>平成２８年度 第３回技術部会 【説明資料】</vt:lpstr>
      <vt:lpstr>本日の内容</vt:lpstr>
      <vt:lpstr>PowerPoint プレゼンテーション</vt:lpstr>
      <vt:lpstr>１－１．今年度技術部会の実施内容等</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６－１．次年度の活動計画（案）</vt:lpstr>
      <vt:lpstr>６－１．次年度の活動計画（案）</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H27第1回検討委員会</dc:title>
  <cp:lastModifiedBy>標準A</cp:lastModifiedBy>
  <cp:revision>1143</cp:revision>
  <cp:lastPrinted>2017-02-16T02:25:17Z</cp:lastPrinted>
  <dcterms:created xsi:type="dcterms:W3CDTF">2011-04-13T06:19:09Z</dcterms:created>
  <dcterms:modified xsi:type="dcterms:W3CDTF">2017-02-19T23:55:54Z</dcterms:modified>
</cp:coreProperties>
</file>