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 id="2147483802" r:id="rId2"/>
    <p:sldMasterId id="2147483814" r:id="rId3"/>
    <p:sldMasterId id="2147483826" r:id="rId4"/>
    <p:sldMasterId id="2147483839" r:id="rId5"/>
    <p:sldMasterId id="2147483851" r:id="rId6"/>
  </p:sldMasterIdLst>
  <p:notesMasterIdLst>
    <p:notesMasterId r:id="rId44"/>
  </p:notesMasterIdLst>
  <p:sldIdLst>
    <p:sldId id="258" r:id="rId7"/>
    <p:sldId id="527" r:id="rId8"/>
    <p:sldId id="586" r:id="rId9"/>
    <p:sldId id="532" r:id="rId10"/>
    <p:sldId id="533" r:id="rId11"/>
    <p:sldId id="577" r:id="rId12"/>
    <p:sldId id="588" r:id="rId13"/>
    <p:sldId id="589" r:id="rId14"/>
    <p:sldId id="590" r:id="rId15"/>
    <p:sldId id="598" r:id="rId16"/>
    <p:sldId id="602" r:id="rId17"/>
    <p:sldId id="603" r:id="rId18"/>
    <p:sldId id="599" r:id="rId19"/>
    <p:sldId id="600" r:id="rId20"/>
    <p:sldId id="601" r:id="rId21"/>
    <p:sldId id="553" r:id="rId22"/>
    <p:sldId id="578" r:id="rId23"/>
    <p:sldId id="610" r:id="rId24"/>
    <p:sldId id="611" r:id="rId25"/>
    <p:sldId id="612" r:id="rId26"/>
    <p:sldId id="613" r:id="rId27"/>
    <p:sldId id="579" r:id="rId28"/>
    <p:sldId id="564" r:id="rId29"/>
    <p:sldId id="566" r:id="rId30"/>
    <p:sldId id="567" r:id="rId31"/>
    <p:sldId id="568" r:id="rId32"/>
    <p:sldId id="569" r:id="rId33"/>
    <p:sldId id="583" r:id="rId34"/>
    <p:sldId id="571" r:id="rId35"/>
    <p:sldId id="580" r:id="rId36"/>
    <p:sldId id="582" r:id="rId37"/>
    <p:sldId id="581" r:id="rId38"/>
    <p:sldId id="585" r:id="rId39"/>
    <p:sldId id="607" r:id="rId40"/>
    <p:sldId id="605" r:id="rId41"/>
    <p:sldId id="608" r:id="rId42"/>
    <p:sldId id="609" r:id="rId43"/>
  </p:sldIdLst>
  <p:sldSz cx="9144000" cy="6858000" type="screen4x3"/>
  <p:notesSz cx="6807200" cy="9939338"/>
  <p:defaultTextStyle>
    <a:defPPr>
      <a:defRPr lang="ja-JP"/>
    </a:defPPr>
    <a:lvl1pPr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1pPr>
    <a:lvl2pPr marL="4572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2pPr>
    <a:lvl3pPr marL="9144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3pPr>
    <a:lvl4pPr marL="13716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4pPr>
    <a:lvl5pPr marL="1828800" algn="l" rtl="0" eaLnBrk="0" fontAlgn="base" hangingPunct="0">
      <a:spcBef>
        <a:spcPct val="0"/>
      </a:spcBef>
      <a:spcAft>
        <a:spcPct val="0"/>
      </a:spcAft>
      <a:defRPr kumimoji="1" sz="28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800" kern="1200">
        <a:solidFill>
          <a:schemeClr val="tx1"/>
        </a:solidFill>
        <a:latin typeface="HGPｺﾞｼｯｸE" pitchFamily="50" charset="-128"/>
        <a:ea typeface="HGPｺﾞｼｯｸE" pitchFamily="50"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kc" initials="k" lastIdx="7" clrIdx="0">
    <p:extLst/>
  </p:cmAuthor>
  <p:cmAuthor id="2" name="標準B" initials="標準B"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B7"/>
    <a:srgbClr val="99CC00"/>
    <a:srgbClr val="FFCCCC"/>
    <a:srgbClr val="66FFFF"/>
    <a:srgbClr val="FFFF00"/>
    <a:srgbClr val="FFFF6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96" autoAdjust="0"/>
    <p:restoredTop sz="99078" autoAdjust="0"/>
  </p:normalViewPr>
  <p:slideViewPr>
    <p:cSldViewPr snapToGrid="0">
      <p:cViewPr>
        <p:scale>
          <a:sx n="86" d="100"/>
          <a:sy n="86" d="100"/>
        </p:scale>
        <p:origin x="-2382" y="-630"/>
      </p:cViewPr>
      <p:guideLst>
        <p:guide orient="horz" pos="2160"/>
        <p:guide pos="2880"/>
      </p:guideLst>
    </p:cSldViewPr>
  </p:slideViewPr>
  <p:outlineViewPr>
    <p:cViewPr>
      <p:scale>
        <a:sx n="33" d="100"/>
        <a:sy n="33" d="100"/>
      </p:scale>
      <p:origin x="0" y="361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 y="0"/>
            <a:ext cx="2950263" cy="496888"/>
          </a:xfrm>
          <a:prstGeom prst="rect">
            <a:avLst/>
          </a:prstGeom>
          <a:noFill/>
          <a:ln w="9525">
            <a:noFill/>
            <a:miter lim="800000"/>
            <a:headEnd/>
            <a:tailEnd/>
          </a:ln>
        </p:spPr>
        <p:txBody>
          <a:bodyPr vert="horz" wrap="square" lIns="91434" tIns="45717" rIns="91434" bIns="45717" numCol="1" anchor="t" anchorCtr="0" compatLnSpc="1">
            <a:prstTxWarp prst="textNoShape">
              <a:avLst/>
            </a:prstTxWarp>
          </a:bodyPr>
          <a:lstStyle>
            <a:lvl1pPr defTabSz="922338" eaLnBrk="0" hangingPunct="0">
              <a:spcBef>
                <a:spcPct val="0"/>
              </a:spcBef>
              <a:buClrTx/>
              <a:buFontTx/>
              <a:buNone/>
              <a:defRPr sz="1200">
                <a:latin typeface="Arial" charset="0"/>
                <a:ea typeface="ＭＳ Ｐゴシック" pitchFamily="50" charset="-128"/>
              </a:defRPr>
            </a:lvl1pPr>
          </a:lstStyle>
          <a:p>
            <a:pPr>
              <a:defRPr/>
            </a:pPr>
            <a:endParaRPr lang="en-US" altLang="ja-JP"/>
          </a:p>
        </p:txBody>
      </p:sp>
      <p:sp>
        <p:nvSpPr>
          <p:cNvPr id="36867" name="Rectangle 3"/>
          <p:cNvSpPr>
            <a:spLocks noGrp="1" noChangeArrowheads="1"/>
          </p:cNvSpPr>
          <p:nvPr>
            <p:ph type="dt" idx="1"/>
          </p:nvPr>
        </p:nvSpPr>
        <p:spPr bwMode="auto">
          <a:xfrm>
            <a:off x="3855350" y="0"/>
            <a:ext cx="2950263" cy="496888"/>
          </a:xfrm>
          <a:prstGeom prst="rect">
            <a:avLst/>
          </a:prstGeom>
          <a:noFill/>
          <a:ln w="9525">
            <a:noFill/>
            <a:miter lim="800000"/>
            <a:headEnd/>
            <a:tailEnd/>
          </a:ln>
        </p:spPr>
        <p:txBody>
          <a:bodyPr vert="horz" wrap="square" lIns="91434" tIns="45717" rIns="91434" bIns="45717" numCol="1" anchor="t" anchorCtr="0" compatLnSpc="1">
            <a:prstTxWarp prst="textNoShape">
              <a:avLst/>
            </a:prstTxWarp>
          </a:bodyPr>
          <a:lstStyle>
            <a:lvl1pPr algn="r" defTabSz="922338" eaLnBrk="0" hangingPunct="0">
              <a:spcBef>
                <a:spcPct val="0"/>
              </a:spcBef>
              <a:buClrTx/>
              <a:buFontTx/>
              <a:buNone/>
              <a:defRPr sz="1200">
                <a:latin typeface="Arial" charset="0"/>
                <a:ea typeface="ＭＳ Ｐゴシック" pitchFamily="50" charset="-128"/>
              </a:defRPr>
            </a:lvl1pPr>
          </a:lstStyle>
          <a:p>
            <a:pPr>
              <a:defRPr/>
            </a:pPr>
            <a:fld id="{F302B909-BAB6-4CCD-8CA7-265B04FFDC92}" type="datetimeFigureOut">
              <a:rPr lang="ja-JP" altLang="en-US"/>
              <a:pPr>
                <a:defRPr/>
              </a:pPr>
              <a:t>2019/6/4</a:t>
            </a:fld>
            <a:endParaRPr lang="en-US" altLang="ja-JP"/>
          </a:p>
        </p:txBody>
      </p:sp>
      <p:sp>
        <p:nvSpPr>
          <p:cNvPr id="41988" name="Rectangle 4"/>
          <p:cNvSpPr>
            <a:spLocks noGrp="1" noRot="1" noChangeAspect="1" noChangeArrowheads="1" noTextEdit="1"/>
          </p:cNvSpPr>
          <p:nvPr>
            <p:ph type="sldImg" idx="2"/>
          </p:nvPr>
        </p:nvSpPr>
        <p:spPr bwMode="auto">
          <a:xfrm>
            <a:off x="920750" y="746125"/>
            <a:ext cx="4968875"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p:cNvSpPr>
            <a:spLocks noGrp="1" noChangeArrowheads="1"/>
          </p:cNvSpPr>
          <p:nvPr>
            <p:ph type="body" sz="quarter" idx="3"/>
          </p:nvPr>
        </p:nvSpPr>
        <p:spPr bwMode="auto">
          <a:xfrm>
            <a:off x="681199" y="4721225"/>
            <a:ext cx="5444806" cy="4471988"/>
          </a:xfrm>
          <a:prstGeom prst="rect">
            <a:avLst/>
          </a:prstGeom>
          <a:noFill/>
          <a:ln w="9525">
            <a:noFill/>
            <a:miter lim="800000"/>
            <a:headEnd/>
            <a:tailEnd/>
          </a:ln>
        </p:spPr>
        <p:txBody>
          <a:bodyPr vert="horz" wrap="square" lIns="91434" tIns="45717" rIns="91434" bIns="45717"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36870" name="Rectangle 6"/>
          <p:cNvSpPr>
            <a:spLocks noGrp="1" noChangeArrowheads="1"/>
          </p:cNvSpPr>
          <p:nvPr>
            <p:ph type="ftr" sz="quarter" idx="4"/>
          </p:nvPr>
        </p:nvSpPr>
        <p:spPr bwMode="auto">
          <a:xfrm>
            <a:off x="1" y="9440866"/>
            <a:ext cx="2950263" cy="496887"/>
          </a:xfrm>
          <a:prstGeom prst="rect">
            <a:avLst/>
          </a:prstGeom>
          <a:noFill/>
          <a:ln w="9525">
            <a:noFill/>
            <a:miter lim="800000"/>
            <a:headEnd/>
            <a:tailEnd/>
          </a:ln>
        </p:spPr>
        <p:txBody>
          <a:bodyPr vert="horz" wrap="square" lIns="91434" tIns="45717" rIns="91434" bIns="45717" numCol="1" anchor="b" anchorCtr="0" compatLnSpc="1">
            <a:prstTxWarp prst="textNoShape">
              <a:avLst/>
            </a:prstTxWarp>
          </a:bodyPr>
          <a:lstStyle>
            <a:lvl1pPr defTabSz="922338" eaLnBrk="0" hangingPunct="0">
              <a:spcBef>
                <a:spcPct val="0"/>
              </a:spcBef>
              <a:buClrTx/>
              <a:buFontTx/>
              <a:buNone/>
              <a:defRPr sz="1200">
                <a:latin typeface="Arial" charset="0"/>
                <a:ea typeface="ＭＳ Ｐゴシック" pitchFamily="50" charset="-128"/>
              </a:defRPr>
            </a:lvl1pPr>
          </a:lstStyle>
          <a:p>
            <a:pPr>
              <a:defRPr/>
            </a:pPr>
            <a:endParaRPr lang="en-US" altLang="ja-JP"/>
          </a:p>
        </p:txBody>
      </p:sp>
      <p:sp>
        <p:nvSpPr>
          <p:cNvPr id="36871" name="Rectangle 7"/>
          <p:cNvSpPr>
            <a:spLocks noGrp="1" noChangeArrowheads="1"/>
          </p:cNvSpPr>
          <p:nvPr>
            <p:ph type="sldNum" sz="quarter" idx="5"/>
          </p:nvPr>
        </p:nvSpPr>
        <p:spPr bwMode="auto">
          <a:xfrm>
            <a:off x="3855350" y="9440866"/>
            <a:ext cx="2950263" cy="496887"/>
          </a:xfrm>
          <a:prstGeom prst="rect">
            <a:avLst/>
          </a:prstGeom>
          <a:noFill/>
          <a:ln w="9525">
            <a:noFill/>
            <a:miter lim="800000"/>
            <a:headEnd/>
            <a:tailEnd/>
          </a:ln>
        </p:spPr>
        <p:txBody>
          <a:bodyPr vert="horz" wrap="square" lIns="91434" tIns="45717" rIns="91434" bIns="45717" numCol="1" anchor="b" anchorCtr="0" compatLnSpc="1">
            <a:prstTxWarp prst="textNoShape">
              <a:avLst/>
            </a:prstTxWarp>
          </a:bodyPr>
          <a:lstStyle>
            <a:lvl1pPr algn="r" defTabSz="922338">
              <a:defRPr sz="1200" smtClean="0">
                <a:latin typeface="Arial" charset="0"/>
                <a:ea typeface="ＭＳ Ｐゴシック" charset="-128"/>
              </a:defRPr>
            </a:lvl1pPr>
          </a:lstStyle>
          <a:p>
            <a:pPr>
              <a:defRPr/>
            </a:pPr>
            <a:fld id="{75A028E0-C519-4618-97CD-4BCB063CD1D2}" type="slidenum">
              <a:rPr lang="ja-JP" altLang="en-US"/>
              <a:pPr>
                <a:defRPr/>
              </a:pPr>
              <a:t>‹#›</a:t>
            </a:fld>
            <a:endParaRPr lang="en-US" altLang="ja-JP"/>
          </a:p>
        </p:txBody>
      </p:sp>
    </p:spTree>
    <p:extLst>
      <p:ext uri="{BB962C8B-B14F-4D97-AF65-F5344CB8AC3E}">
        <p14:creationId xmlns:p14="http://schemas.microsoft.com/office/powerpoint/2010/main" val="195918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1125538"/>
          </a:xfrm>
          <a:prstGeom prst="rect">
            <a:avLst/>
          </a:prstGeom>
          <a:solidFill>
            <a:srgbClr val="969696"/>
          </a:solidFill>
          <a:ln>
            <a:noFill/>
          </a:ln>
          <a:extLst>
            <a:ext uri="{91240B29-F687-4F45-9708-019B960494DF}">
              <a14:hiddenLine xmlns:a14="http://schemas.microsoft.com/office/drawing/2010/main" w="28575" algn="ctr">
                <a:solidFill>
                  <a:srgbClr val="000000"/>
                </a:solidFill>
                <a:miter lim="800000"/>
                <a:headEnd/>
                <a:tailEnd/>
              </a14:hiddenLine>
            </a:ext>
          </a:extLst>
        </p:spPr>
        <p:txBody>
          <a:bodyPr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latin typeface="Arial" charset="0"/>
              <a:ea typeface="ＭＳ Ｐゴシック" charset="-128"/>
            </a:endParaRPr>
          </a:p>
        </p:txBody>
      </p:sp>
      <p:sp>
        <p:nvSpPr>
          <p:cNvPr id="5" name="Rectangle 7"/>
          <p:cNvSpPr>
            <a:spLocks noChangeArrowheads="1"/>
          </p:cNvSpPr>
          <p:nvPr userDrawn="1"/>
        </p:nvSpPr>
        <p:spPr bwMode="auto">
          <a:xfrm>
            <a:off x="0" y="0"/>
            <a:ext cx="9144000" cy="1052513"/>
          </a:xfrm>
          <a:prstGeom prst="rect">
            <a:avLst/>
          </a:prstGeom>
          <a:gradFill rotWithShape="1">
            <a:gsLst>
              <a:gs pos="0">
                <a:srgbClr val="99CC00"/>
              </a:gs>
              <a:gs pos="100000">
                <a:srgbClr val="669900"/>
              </a:gs>
            </a:gsLst>
            <a:lin ang="2700000" scaled="1"/>
          </a:gradFill>
          <a:ln>
            <a:noFill/>
          </a:ln>
          <a:extLs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latin typeface="Arial" charset="0"/>
              <a:ea typeface="ＭＳ Ｐゴシック" charset="-128"/>
            </a:endParaRPr>
          </a:p>
        </p:txBody>
      </p:sp>
      <p:sp>
        <p:nvSpPr>
          <p:cNvPr id="6" name="Rectangle 8"/>
          <p:cNvSpPr>
            <a:spLocks noChangeArrowheads="1"/>
          </p:cNvSpPr>
          <p:nvPr userDrawn="1"/>
        </p:nvSpPr>
        <p:spPr bwMode="auto">
          <a:xfrm>
            <a:off x="0" y="6453188"/>
            <a:ext cx="9144000" cy="404812"/>
          </a:xfrm>
          <a:prstGeom prst="rect">
            <a:avLst/>
          </a:prstGeom>
          <a:solidFill>
            <a:srgbClr val="99CC00"/>
          </a:solidFill>
          <a:ln>
            <a:noFill/>
          </a:ln>
          <a:extLs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latin typeface="Arial" charset="0"/>
              <a:ea typeface="ＭＳ Ｐゴシック" charset="-128"/>
            </a:endParaRPr>
          </a:p>
        </p:txBody>
      </p:sp>
      <p:sp>
        <p:nvSpPr>
          <p:cNvPr id="7" name="Rectangle 9"/>
          <p:cNvSpPr>
            <a:spLocks noChangeArrowheads="1"/>
          </p:cNvSpPr>
          <p:nvPr userDrawn="1"/>
        </p:nvSpPr>
        <p:spPr bwMode="auto">
          <a:xfrm>
            <a:off x="0" y="3573463"/>
            <a:ext cx="9144000" cy="215900"/>
          </a:xfrm>
          <a:prstGeom prst="rect">
            <a:avLst/>
          </a:prstGeom>
          <a:solidFill>
            <a:srgbClr val="99CC00"/>
          </a:solidFill>
          <a:ln>
            <a:noFill/>
          </a:ln>
          <a:extLs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p>
        </p:txBody>
      </p:sp>
      <p:sp>
        <p:nvSpPr>
          <p:cNvPr id="8" name="Rectangle 10"/>
          <p:cNvSpPr>
            <a:spLocks noChangeArrowheads="1"/>
          </p:cNvSpPr>
          <p:nvPr userDrawn="1"/>
        </p:nvSpPr>
        <p:spPr bwMode="auto">
          <a:xfrm>
            <a:off x="0" y="3816350"/>
            <a:ext cx="9144000" cy="46038"/>
          </a:xfrm>
          <a:prstGeom prst="rect">
            <a:avLst/>
          </a:prstGeom>
          <a:solidFill>
            <a:srgbClr val="969696"/>
          </a:solidFill>
          <a:ln>
            <a:noFill/>
          </a:ln>
          <a:extLst>
            <a:ext uri="{91240B29-F687-4F45-9708-019B960494DF}">
              <a14:hiddenLine xmlns:a14="http://schemas.microsoft.com/office/drawing/2010/main" w="28575" algn="ctr">
                <a:solidFill>
                  <a:srgbClr val="000000"/>
                </a:solidFill>
                <a:miter lim="800000"/>
                <a:headEnd/>
                <a:tailEnd/>
              </a14:hiddenLine>
            </a:ext>
          </a:extLst>
        </p:spPr>
        <p:txBody>
          <a:bodyPr anchor="ct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p>
        </p:txBody>
      </p:sp>
      <p:sp>
        <p:nvSpPr>
          <p:cNvPr id="2048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t>マスタ サブタイトルの書式設定</a:t>
            </a:r>
          </a:p>
        </p:txBody>
      </p:sp>
      <p:sp>
        <p:nvSpPr>
          <p:cNvPr id="20488" name="Rectangle 2"/>
          <p:cNvSpPr>
            <a:spLocks noGrp="1" noChangeArrowheads="1"/>
          </p:cNvSpPr>
          <p:nvPr>
            <p:ph type="ctrTitle"/>
          </p:nvPr>
        </p:nvSpPr>
        <p:spPr>
          <a:xfrm>
            <a:off x="685800" y="2420938"/>
            <a:ext cx="7772400" cy="1079500"/>
          </a:xfrm>
          <a:effectLst>
            <a:outerShdw dist="35921" dir="2700000" algn="ctr" rotWithShape="0">
              <a:srgbClr val="B2B2B2"/>
            </a:outerShdw>
          </a:effectLst>
        </p:spPr>
        <p:txBody>
          <a:bodyPr/>
          <a:lstStyle>
            <a:lvl1pPr>
              <a:defRPr b="1" smtClean="0">
                <a:solidFill>
                  <a:schemeClr val="tx1"/>
                </a:solidFill>
              </a:defRPr>
            </a:lvl1pPr>
          </a:lstStyle>
          <a:p>
            <a:r>
              <a:rPr lang="ja-JP" altLang="en-US" smtClean="0"/>
              <a:t>マスタ タイトルの書式設定</a:t>
            </a:r>
          </a:p>
        </p:txBody>
      </p:sp>
      <p:sp>
        <p:nvSpPr>
          <p:cNvPr id="9" name="Rectangle 4"/>
          <p:cNvSpPr>
            <a:spLocks noGrp="1" noChangeArrowheads="1"/>
          </p:cNvSpPr>
          <p:nvPr>
            <p:ph type="dt" sz="half" idx="10"/>
          </p:nvPr>
        </p:nvSpPr>
        <p:spPr>
          <a:xfrm>
            <a:off x="457200" y="6245225"/>
            <a:ext cx="2133600" cy="476250"/>
          </a:xfrm>
        </p:spPr>
        <p:txBody>
          <a:bodyPr/>
          <a:lstStyle>
            <a:lvl1pPr>
              <a:defRPr/>
            </a:lvl1pPr>
          </a:lstStyle>
          <a:p>
            <a:pPr>
              <a:defRPr/>
            </a:pPr>
            <a:fld id="{98F2BCFB-D870-4BBB-9C32-723B7FA6F2BA}" type="datetime1">
              <a:rPr lang="ja-JP" altLang="en-US"/>
              <a:pPr>
                <a:defRPr/>
              </a:pPr>
              <a:t>2019/6/4</a:t>
            </a:fld>
            <a:endParaRPr lang="en-US" altLang="ja-JP"/>
          </a:p>
        </p:txBody>
      </p:sp>
      <p:sp>
        <p:nvSpPr>
          <p:cNvPr id="10" name="Rectangle 5"/>
          <p:cNvSpPr>
            <a:spLocks noGrp="1" noChangeArrowheads="1"/>
          </p:cNvSpPr>
          <p:nvPr>
            <p:ph type="ftr" sz="quarter" idx="11"/>
          </p:nvPr>
        </p:nvSpPr>
        <p:spPr>
          <a:xfrm>
            <a:off x="3124200" y="6245225"/>
            <a:ext cx="2895600" cy="476250"/>
          </a:xfrm>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p:spPr>
        <p:txBody>
          <a:bodyPr/>
          <a:lstStyle>
            <a:lvl1pPr>
              <a:defRPr smtClean="0"/>
            </a:lvl1pPr>
          </a:lstStyle>
          <a:p>
            <a:pPr>
              <a:defRPr/>
            </a:pPr>
            <a:fld id="{0A057ECF-1400-4B42-86E3-D1E17B6FE699}" type="slidenum">
              <a:rPr lang="en-US" altLang="ja-JP"/>
              <a:pPr>
                <a:defRPr/>
              </a:pPr>
              <a:t>‹#›</a:t>
            </a:fld>
            <a:endParaRPr lang="en-US" altLang="ja-JP"/>
          </a:p>
        </p:txBody>
      </p:sp>
    </p:spTree>
    <p:extLst>
      <p:ext uri="{BB962C8B-B14F-4D97-AF65-F5344CB8AC3E}">
        <p14:creationId xmlns:p14="http://schemas.microsoft.com/office/powerpoint/2010/main" val="3330036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F28C3DAE-C832-44E0-BAFF-C1DFDD14732F}" type="datetime1">
              <a:rPr lang="ja-JP" altLang="en-US"/>
              <a:pPr>
                <a:defRPr/>
              </a:pPr>
              <a:t>2019/6/4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874865B-8690-4CCF-BA4B-CD4276416B57}" type="slidenum">
              <a:rPr lang="en-US" altLang="ja-JP"/>
              <a:pPr>
                <a:defRPr/>
              </a:pPr>
              <a:t>‹#›</a:t>
            </a:fld>
            <a:endParaRPr lang="en-US" altLang="ja-JP"/>
          </a:p>
        </p:txBody>
      </p:sp>
    </p:spTree>
    <p:extLst>
      <p:ext uri="{BB962C8B-B14F-4D97-AF65-F5344CB8AC3E}">
        <p14:creationId xmlns:p14="http://schemas.microsoft.com/office/powerpoint/2010/main" val="768970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15888"/>
            <a:ext cx="2057400" cy="619283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15888"/>
            <a:ext cx="6019800" cy="619283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C94926E7-682B-4319-AE6D-F5F5823531F7}" type="datetime1">
              <a:rPr lang="ja-JP" altLang="en-US"/>
              <a:pPr>
                <a:defRPr/>
              </a:pPr>
              <a:t>2019/6/4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493CE13-C20B-4342-A088-7FC1537E2E96}" type="slidenum">
              <a:rPr lang="en-US" altLang="ja-JP"/>
              <a:pPr>
                <a:defRPr/>
              </a:pPr>
              <a:t>‹#›</a:t>
            </a:fld>
            <a:endParaRPr lang="en-US" altLang="ja-JP"/>
          </a:p>
        </p:txBody>
      </p:sp>
    </p:spTree>
    <p:extLst>
      <p:ext uri="{BB962C8B-B14F-4D97-AF65-F5344CB8AC3E}">
        <p14:creationId xmlns:p14="http://schemas.microsoft.com/office/powerpoint/2010/main" val="694864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5888"/>
            <a:ext cx="8229600" cy="503237"/>
          </a:xfrm>
        </p:spPr>
        <p:txBody>
          <a:bodyPr/>
          <a:lstStyle/>
          <a:p>
            <a:r>
              <a:rPr lang="ja-JP" altLang="en-US" smtClean="0"/>
              <a:t>マスター タイトルの書式設定</a:t>
            </a:r>
            <a:endParaRPr lang="ja-JP" altLang="en-US"/>
          </a:p>
        </p:txBody>
      </p:sp>
      <p:sp>
        <p:nvSpPr>
          <p:cNvPr id="3" name="テキスト プレースホルダー 2"/>
          <p:cNvSpPr>
            <a:spLocks noGrp="1"/>
          </p:cNvSpPr>
          <p:nvPr>
            <p:ph type="body" sz="half" idx="1"/>
          </p:nvPr>
        </p:nvSpPr>
        <p:spPr>
          <a:xfrm>
            <a:off x="457200" y="908050"/>
            <a:ext cx="4038600" cy="540067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908050"/>
            <a:ext cx="4038600" cy="5400675"/>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CD188BF1-E217-420D-B85D-5F162EBA99E0}" type="datetime1">
              <a:rPr lang="ja-JP" altLang="en-US"/>
              <a:pPr>
                <a:defRPr/>
              </a:pPr>
              <a:t>2019/6/4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74481C34-9691-4CAC-B73D-6B9DD39E3D21}" type="slidenum">
              <a:rPr lang="en-US" altLang="ja-JP"/>
              <a:pPr>
                <a:defRPr/>
              </a:pPr>
              <a:t>‹#›</a:t>
            </a:fld>
            <a:endParaRPr lang="en-US" altLang="ja-JP"/>
          </a:p>
        </p:txBody>
      </p:sp>
    </p:spTree>
    <p:extLst>
      <p:ext uri="{BB962C8B-B14F-4D97-AF65-F5344CB8AC3E}">
        <p14:creationId xmlns:p14="http://schemas.microsoft.com/office/powerpoint/2010/main" val="38237926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11255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5" name="Rectangle 7"/>
          <p:cNvSpPr>
            <a:spLocks noChangeArrowheads="1"/>
          </p:cNvSpPr>
          <p:nvPr userDrawn="1"/>
        </p:nvSpPr>
        <p:spPr bwMode="auto">
          <a:xfrm>
            <a:off x="0" y="0"/>
            <a:ext cx="9144000" cy="1052513"/>
          </a:xfrm>
          <a:prstGeom prst="rect">
            <a:avLst/>
          </a:prstGeom>
          <a:gradFill rotWithShape="1">
            <a:gsLst>
              <a:gs pos="0">
                <a:srgbClr val="99CC00"/>
              </a:gs>
              <a:gs pos="100000">
                <a:srgbClr val="669900"/>
              </a:gs>
            </a:gsLst>
            <a:lin ang="2700000" scaled="1"/>
          </a:gra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6" name="Rectangle 8"/>
          <p:cNvSpPr>
            <a:spLocks noChangeArrowheads="1"/>
          </p:cNvSpPr>
          <p:nvPr userDrawn="1"/>
        </p:nvSpPr>
        <p:spPr bwMode="auto">
          <a:xfrm>
            <a:off x="0" y="6453188"/>
            <a:ext cx="9144000" cy="404812"/>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7" name="Rectangle 9"/>
          <p:cNvSpPr>
            <a:spLocks noChangeArrowheads="1"/>
          </p:cNvSpPr>
          <p:nvPr userDrawn="1"/>
        </p:nvSpPr>
        <p:spPr bwMode="auto">
          <a:xfrm>
            <a:off x="0" y="3573463"/>
            <a:ext cx="9144000" cy="215900"/>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latin typeface="HGPｺﾞｼｯｸE" pitchFamily="50" charset="-128"/>
              <a:ea typeface="HGPｺﾞｼｯｸE" pitchFamily="50" charset="-128"/>
            </a:endParaRPr>
          </a:p>
        </p:txBody>
      </p:sp>
      <p:sp>
        <p:nvSpPr>
          <p:cNvPr id="8" name="Rectangle 10"/>
          <p:cNvSpPr>
            <a:spLocks noChangeArrowheads="1"/>
          </p:cNvSpPr>
          <p:nvPr userDrawn="1"/>
        </p:nvSpPr>
        <p:spPr bwMode="auto">
          <a:xfrm>
            <a:off x="0" y="3816350"/>
            <a:ext cx="9144000" cy="460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latin typeface="HGPｺﾞｼｯｸE" pitchFamily="50" charset="-128"/>
              <a:ea typeface="HGPｺﾞｼｯｸE" pitchFamily="50" charset="-128"/>
            </a:endParaRPr>
          </a:p>
        </p:txBody>
      </p:sp>
      <p:sp>
        <p:nvSpPr>
          <p:cNvPr id="2048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t>マスタ サブタイトルの書式設定</a:t>
            </a:r>
          </a:p>
        </p:txBody>
      </p:sp>
      <p:sp>
        <p:nvSpPr>
          <p:cNvPr id="20488" name="Rectangle 2"/>
          <p:cNvSpPr>
            <a:spLocks noGrp="1" noChangeArrowheads="1"/>
          </p:cNvSpPr>
          <p:nvPr>
            <p:ph type="ctrTitle"/>
          </p:nvPr>
        </p:nvSpPr>
        <p:spPr>
          <a:xfrm>
            <a:off x="685800" y="2420938"/>
            <a:ext cx="7772400" cy="1079500"/>
          </a:xfrm>
          <a:effectLst>
            <a:outerShdw dist="35921" dir="2700000" algn="ctr" rotWithShape="0">
              <a:srgbClr val="B2B2B2"/>
            </a:outerShdw>
          </a:effectLst>
        </p:spPr>
        <p:txBody>
          <a:bodyPr/>
          <a:lstStyle>
            <a:lvl1pPr>
              <a:defRPr b="1" smtClean="0">
                <a:solidFill>
                  <a:schemeClr val="tx1"/>
                </a:solidFill>
              </a:defRPr>
            </a:lvl1pPr>
          </a:lstStyle>
          <a:p>
            <a:r>
              <a:rPr lang="ja-JP" altLang="en-US" smtClean="0"/>
              <a:t>マスタ タイトルの書式設定</a:t>
            </a:r>
          </a:p>
        </p:txBody>
      </p:sp>
      <p:sp>
        <p:nvSpPr>
          <p:cNvPr id="9" name="Rectangle 4"/>
          <p:cNvSpPr>
            <a:spLocks noGrp="1" noChangeArrowheads="1"/>
          </p:cNvSpPr>
          <p:nvPr>
            <p:ph type="dt" sz="half" idx="10"/>
          </p:nvPr>
        </p:nvSpPr>
        <p:spPr>
          <a:xfrm>
            <a:off x="457200" y="6245225"/>
            <a:ext cx="2133600" cy="476250"/>
          </a:xfrm>
        </p:spPr>
        <p:txBody>
          <a:bodyPr/>
          <a:lstStyle>
            <a:lvl1pPr>
              <a:defRPr/>
            </a:lvl1pPr>
          </a:lstStyle>
          <a:p>
            <a:pPr>
              <a:defRPr/>
            </a:pPr>
            <a:fld id="{690D24A6-78F5-4CED-AD49-488CFA45C4FA}" type="datetime1">
              <a:rPr lang="ja-JP" altLang="en-US"/>
              <a:pPr>
                <a:defRPr/>
              </a:pPr>
              <a:t>2019/6/4</a:t>
            </a:fld>
            <a:endParaRPr lang="en-US" altLang="ja-JP" dirty="0"/>
          </a:p>
        </p:txBody>
      </p:sp>
      <p:sp>
        <p:nvSpPr>
          <p:cNvPr id="10" name="Rectangle 5"/>
          <p:cNvSpPr>
            <a:spLocks noGrp="1" noChangeArrowheads="1"/>
          </p:cNvSpPr>
          <p:nvPr>
            <p:ph type="ftr" sz="quarter" idx="11"/>
          </p:nvPr>
        </p:nvSpPr>
        <p:spPr>
          <a:xfrm>
            <a:off x="3124200" y="6557963"/>
            <a:ext cx="2895600" cy="161925"/>
          </a:xfrm>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BDC8F94C-4494-46F7-9AC6-D8D66B24053E}" type="slidenum">
              <a:rPr lang="en-US" altLang="ja-JP"/>
              <a:pPr>
                <a:defRPr/>
              </a:pPr>
              <a:t>‹#›</a:t>
            </a:fld>
            <a:endParaRPr lang="en-US" altLang="ja-JP" dirty="0"/>
          </a:p>
        </p:txBody>
      </p:sp>
    </p:spTree>
    <p:extLst>
      <p:ext uri="{BB962C8B-B14F-4D97-AF65-F5344CB8AC3E}">
        <p14:creationId xmlns:p14="http://schemas.microsoft.com/office/powerpoint/2010/main" val="5671480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lvl1pPr>
              <a:buClr>
                <a:srgbClr val="006666"/>
              </a:buClr>
              <a:buFont typeface="Wingdings" pitchFamily="2" charset="2"/>
              <a:buChar char="n"/>
              <a:defRPr/>
            </a:lvl1pPr>
            <a:lvl2pPr>
              <a:buClr>
                <a:srgbClr val="669900"/>
              </a:buClr>
              <a:buSzPct val="80000"/>
              <a:buFont typeface="Wingdings" pitchFamily="2" charset="2"/>
              <a:buChar char="l"/>
              <a:defRPr/>
            </a:lvl2pPr>
            <a:lvl3pPr>
              <a:buClr>
                <a:srgbClr val="FF6600"/>
              </a:buClr>
              <a:defRPr/>
            </a:lvl3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4"/>
          <p:cNvSpPr>
            <a:spLocks noGrp="1" noChangeArrowheads="1"/>
          </p:cNvSpPr>
          <p:nvPr>
            <p:ph type="dt" sz="half" idx="10"/>
          </p:nvPr>
        </p:nvSpPr>
        <p:spPr>
          <a:ln/>
        </p:spPr>
        <p:txBody>
          <a:bodyPr/>
          <a:lstStyle>
            <a:lvl1pPr>
              <a:defRPr/>
            </a:lvl1pPr>
          </a:lstStyle>
          <a:p>
            <a:pPr>
              <a:defRPr/>
            </a:pPr>
            <a:fld id="{800D4CFA-3AF2-4326-833B-89E6AF760B0D}"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FB0E088-F655-4904-AAC0-DCC5A9FC3634}" type="slidenum">
              <a:rPr lang="en-US" altLang="ja-JP"/>
              <a:pPr>
                <a:defRPr/>
              </a:pPr>
              <a:t>‹#›</a:t>
            </a:fld>
            <a:endParaRPr lang="en-US" altLang="ja-JP" dirty="0"/>
          </a:p>
        </p:txBody>
      </p:sp>
    </p:spTree>
    <p:extLst>
      <p:ext uri="{BB962C8B-B14F-4D97-AF65-F5344CB8AC3E}">
        <p14:creationId xmlns:p14="http://schemas.microsoft.com/office/powerpoint/2010/main" val="30847530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FAD3D148-B7F2-44DC-86E0-85FB5659C084}"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0CB3F0D3-1A02-4477-A58F-729C437145F0}" type="slidenum">
              <a:rPr lang="en-US" altLang="ja-JP"/>
              <a:pPr>
                <a:defRPr/>
              </a:pPr>
              <a:t>‹#›</a:t>
            </a:fld>
            <a:endParaRPr lang="en-US" altLang="ja-JP" dirty="0"/>
          </a:p>
        </p:txBody>
      </p:sp>
    </p:spTree>
    <p:extLst>
      <p:ext uri="{BB962C8B-B14F-4D97-AF65-F5344CB8AC3E}">
        <p14:creationId xmlns:p14="http://schemas.microsoft.com/office/powerpoint/2010/main" val="37259091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1C4D2B6F-1E75-498C-801A-B0AAC574CE6C}"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E9246807-CCA9-49D4-B334-2EE97AAD729E}" type="slidenum">
              <a:rPr lang="en-US" altLang="ja-JP"/>
              <a:pPr>
                <a:defRPr/>
              </a:pPr>
              <a:t>‹#›</a:t>
            </a:fld>
            <a:endParaRPr lang="en-US" altLang="ja-JP" dirty="0"/>
          </a:p>
        </p:txBody>
      </p:sp>
    </p:spTree>
    <p:extLst>
      <p:ext uri="{BB962C8B-B14F-4D97-AF65-F5344CB8AC3E}">
        <p14:creationId xmlns:p14="http://schemas.microsoft.com/office/powerpoint/2010/main" val="9756965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47B92C0D-048B-4452-A05F-6CB2AE968F63}" type="datetime1">
              <a:rPr lang="ja-JP" altLang="en-US"/>
              <a:pPr>
                <a:defRPr/>
              </a:pPr>
              <a:t>2019/6/4</a:t>
            </a:fld>
            <a:endParaRPr lang="en-US" altLang="ja-JP"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9A3D2BCF-2EE1-4AC9-9040-2C398F842D5F}" type="slidenum">
              <a:rPr lang="en-US" altLang="ja-JP"/>
              <a:pPr>
                <a:defRPr/>
              </a:pPr>
              <a:t>‹#›</a:t>
            </a:fld>
            <a:endParaRPr lang="en-US" altLang="ja-JP" dirty="0"/>
          </a:p>
        </p:txBody>
      </p:sp>
    </p:spTree>
    <p:extLst>
      <p:ext uri="{BB962C8B-B14F-4D97-AF65-F5344CB8AC3E}">
        <p14:creationId xmlns:p14="http://schemas.microsoft.com/office/powerpoint/2010/main" val="28588880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5AD6FCF4-1366-49C4-ADE1-685BB91B933D}" type="datetime1">
              <a:rPr lang="ja-JP" altLang="en-US"/>
              <a:pPr>
                <a:defRPr/>
              </a:pPr>
              <a:t>2019/6/4</a:t>
            </a:fld>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61141825-7716-4D80-B842-83E04B15BE54}" type="slidenum">
              <a:rPr lang="en-US" altLang="ja-JP"/>
              <a:pPr>
                <a:defRPr/>
              </a:pPr>
              <a:t>‹#›</a:t>
            </a:fld>
            <a:endParaRPr lang="en-US" altLang="ja-JP" dirty="0"/>
          </a:p>
        </p:txBody>
      </p:sp>
    </p:spTree>
    <p:extLst>
      <p:ext uri="{BB962C8B-B14F-4D97-AF65-F5344CB8AC3E}">
        <p14:creationId xmlns:p14="http://schemas.microsoft.com/office/powerpoint/2010/main" val="32671214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B7E4E77-4BB6-4D6E-8A56-EAECC57A0FED}" type="datetime1">
              <a:rPr lang="ja-JP" altLang="en-US"/>
              <a:pPr>
                <a:defRPr/>
              </a:pPr>
              <a:t>2019/6/4</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045DCEE1-C914-48E3-9DAD-1052B613D7A3}" type="slidenum">
              <a:rPr lang="en-US" altLang="ja-JP"/>
              <a:pPr>
                <a:defRPr/>
              </a:pPr>
              <a:t>‹#›</a:t>
            </a:fld>
            <a:endParaRPr lang="en-US" altLang="ja-JP" dirty="0"/>
          </a:p>
        </p:txBody>
      </p:sp>
    </p:spTree>
    <p:extLst>
      <p:ext uri="{BB962C8B-B14F-4D97-AF65-F5344CB8AC3E}">
        <p14:creationId xmlns:p14="http://schemas.microsoft.com/office/powerpoint/2010/main" val="2641587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lvl1pPr>
              <a:buClr>
                <a:srgbClr val="006666"/>
              </a:buClr>
              <a:buFont typeface="Wingdings" pitchFamily="2" charset="2"/>
              <a:buChar char="n"/>
              <a:defRPr/>
            </a:lvl1pPr>
            <a:lvl2pPr>
              <a:buClr>
                <a:srgbClr val="669900"/>
              </a:buClr>
              <a:buSzPct val="80000"/>
              <a:buFont typeface="Wingdings" pitchFamily="2" charset="2"/>
              <a:buChar char="l"/>
              <a:defRPr/>
            </a:lvl2pPr>
            <a:lvl3pPr>
              <a:buClr>
                <a:srgbClr val="FF6600"/>
              </a:buClr>
              <a:defRPr/>
            </a:lvl3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4"/>
          <p:cNvSpPr>
            <a:spLocks noGrp="1" noChangeArrowheads="1"/>
          </p:cNvSpPr>
          <p:nvPr>
            <p:ph type="dt" sz="half" idx="10"/>
          </p:nvPr>
        </p:nvSpPr>
        <p:spPr>
          <a:ln/>
        </p:spPr>
        <p:txBody>
          <a:bodyPr/>
          <a:lstStyle>
            <a:lvl1pPr>
              <a:defRPr/>
            </a:lvl1pPr>
          </a:lstStyle>
          <a:p>
            <a:pPr>
              <a:defRPr/>
            </a:pPr>
            <a:fld id="{360D1F1C-D1AA-49BE-B2F7-AEA2CBB0D0AF}" type="datetime1">
              <a:rPr lang="ja-JP" altLang="en-US"/>
              <a:pPr>
                <a:defRPr/>
              </a:pPr>
              <a:t>2019/6/4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38BCD24-C081-4C7B-9EB6-E91F375948BF}" type="slidenum">
              <a:rPr lang="en-US" altLang="ja-JP"/>
              <a:pPr>
                <a:defRPr/>
              </a:pPr>
              <a:t>‹#›</a:t>
            </a:fld>
            <a:endParaRPr lang="en-US" altLang="ja-JP"/>
          </a:p>
        </p:txBody>
      </p:sp>
    </p:spTree>
    <p:extLst>
      <p:ext uri="{BB962C8B-B14F-4D97-AF65-F5344CB8AC3E}">
        <p14:creationId xmlns:p14="http://schemas.microsoft.com/office/powerpoint/2010/main" val="11177657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E698894-151B-434C-838C-4A90E5560373}"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4C84E87-9BEB-4C3C-97FA-B03598C266CD}" type="slidenum">
              <a:rPr lang="en-US" altLang="ja-JP"/>
              <a:pPr>
                <a:defRPr/>
              </a:pPr>
              <a:t>‹#›</a:t>
            </a:fld>
            <a:endParaRPr lang="en-US" altLang="ja-JP" dirty="0"/>
          </a:p>
        </p:txBody>
      </p:sp>
    </p:spTree>
    <p:extLst>
      <p:ext uri="{BB962C8B-B14F-4D97-AF65-F5344CB8AC3E}">
        <p14:creationId xmlns:p14="http://schemas.microsoft.com/office/powerpoint/2010/main" val="24699639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dirty="0" smtClean="0"/>
              <a:t>アイコンをクリックして図を追加</a:t>
            </a:r>
            <a:endParaRPr lang="ja-JP" altLang="en-US" noProof="0"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EA8FB3DC-DEBC-42BE-831D-B56C03147E38}"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66CA9E5E-F379-493B-A0B4-7ECB326F2B35}" type="slidenum">
              <a:rPr lang="en-US" altLang="ja-JP"/>
              <a:pPr>
                <a:defRPr/>
              </a:pPr>
              <a:t>‹#›</a:t>
            </a:fld>
            <a:endParaRPr lang="en-US" altLang="ja-JP" dirty="0"/>
          </a:p>
        </p:txBody>
      </p:sp>
    </p:spTree>
    <p:extLst>
      <p:ext uri="{BB962C8B-B14F-4D97-AF65-F5344CB8AC3E}">
        <p14:creationId xmlns:p14="http://schemas.microsoft.com/office/powerpoint/2010/main" val="29514951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BA1D940C-9C46-4A55-B055-1FB1E135A7D2}"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EDAAFDD-8503-433B-9E3A-EA8EF0CFC78E}" type="slidenum">
              <a:rPr lang="en-US" altLang="ja-JP"/>
              <a:pPr>
                <a:defRPr/>
              </a:pPr>
              <a:t>‹#›</a:t>
            </a:fld>
            <a:endParaRPr lang="en-US" altLang="ja-JP" dirty="0"/>
          </a:p>
        </p:txBody>
      </p:sp>
    </p:spTree>
    <p:extLst>
      <p:ext uri="{BB962C8B-B14F-4D97-AF65-F5344CB8AC3E}">
        <p14:creationId xmlns:p14="http://schemas.microsoft.com/office/powerpoint/2010/main" val="1347443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15888"/>
            <a:ext cx="2057400" cy="619283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15888"/>
            <a:ext cx="6019800" cy="619283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DDCF5119-6019-4E87-A361-D720304E7F47}"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C54CD3-5194-4655-A645-589AB0BA7362}" type="slidenum">
              <a:rPr lang="en-US" altLang="ja-JP"/>
              <a:pPr>
                <a:defRPr/>
              </a:pPr>
              <a:t>‹#›</a:t>
            </a:fld>
            <a:endParaRPr lang="en-US" altLang="ja-JP" dirty="0"/>
          </a:p>
        </p:txBody>
      </p:sp>
    </p:spTree>
    <p:extLst>
      <p:ext uri="{BB962C8B-B14F-4D97-AF65-F5344CB8AC3E}">
        <p14:creationId xmlns:p14="http://schemas.microsoft.com/office/powerpoint/2010/main" val="18376666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11255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solidFill>
                <a:srgbClr val="000000"/>
              </a:solidFill>
            </a:endParaRPr>
          </a:p>
        </p:txBody>
      </p:sp>
      <p:sp>
        <p:nvSpPr>
          <p:cNvPr id="5" name="Rectangle 7"/>
          <p:cNvSpPr>
            <a:spLocks noChangeArrowheads="1"/>
          </p:cNvSpPr>
          <p:nvPr userDrawn="1"/>
        </p:nvSpPr>
        <p:spPr bwMode="auto">
          <a:xfrm>
            <a:off x="0" y="0"/>
            <a:ext cx="9144000" cy="1052513"/>
          </a:xfrm>
          <a:prstGeom prst="rect">
            <a:avLst/>
          </a:prstGeom>
          <a:gradFill rotWithShape="1">
            <a:gsLst>
              <a:gs pos="0">
                <a:srgbClr val="99CC00"/>
              </a:gs>
              <a:gs pos="100000">
                <a:srgbClr val="669900"/>
              </a:gs>
            </a:gsLst>
            <a:lin ang="2700000" scaled="1"/>
          </a:gra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solidFill>
                <a:srgbClr val="000000"/>
              </a:solidFill>
            </a:endParaRPr>
          </a:p>
        </p:txBody>
      </p:sp>
      <p:sp>
        <p:nvSpPr>
          <p:cNvPr id="6" name="Rectangle 8"/>
          <p:cNvSpPr>
            <a:spLocks noChangeArrowheads="1"/>
          </p:cNvSpPr>
          <p:nvPr userDrawn="1"/>
        </p:nvSpPr>
        <p:spPr bwMode="auto">
          <a:xfrm>
            <a:off x="0" y="6453188"/>
            <a:ext cx="9144000" cy="404812"/>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solidFill>
                <a:srgbClr val="000000"/>
              </a:solidFill>
            </a:endParaRPr>
          </a:p>
        </p:txBody>
      </p:sp>
      <p:sp>
        <p:nvSpPr>
          <p:cNvPr id="7" name="Rectangle 9"/>
          <p:cNvSpPr>
            <a:spLocks noChangeArrowheads="1"/>
          </p:cNvSpPr>
          <p:nvPr userDrawn="1"/>
        </p:nvSpPr>
        <p:spPr bwMode="auto">
          <a:xfrm>
            <a:off x="0" y="3573463"/>
            <a:ext cx="9144000" cy="215900"/>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solidFill>
                <a:srgbClr val="000000"/>
              </a:solidFill>
              <a:latin typeface="HGPｺﾞｼｯｸE" pitchFamily="50" charset="-128"/>
              <a:ea typeface="HGPｺﾞｼｯｸE" pitchFamily="50" charset="-128"/>
            </a:endParaRPr>
          </a:p>
        </p:txBody>
      </p:sp>
      <p:sp>
        <p:nvSpPr>
          <p:cNvPr id="8" name="Rectangle 10"/>
          <p:cNvSpPr>
            <a:spLocks noChangeArrowheads="1"/>
          </p:cNvSpPr>
          <p:nvPr userDrawn="1"/>
        </p:nvSpPr>
        <p:spPr bwMode="auto">
          <a:xfrm>
            <a:off x="0" y="3816350"/>
            <a:ext cx="9144000" cy="460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solidFill>
                <a:srgbClr val="000000"/>
              </a:solidFill>
              <a:latin typeface="HGPｺﾞｼｯｸE" pitchFamily="50" charset="-128"/>
              <a:ea typeface="HGPｺﾞｼｯｸE" pitchFamily="50" charset="-128"/>
            </a:endParaRPr>
          </a:p>
        </p:txBody>
      </p:sp>
      <p:sp>
        <p:nvSpPr>
          <p:cNvPr id="2048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t>マスタ サブタイトルの書式設定</a:t>
            </a:r>
          </a:p>
        </p:txBody>
      </p:sp>
      <p:sp>
        <p:nvSpPr>
          <p:cNvPr id="20488" name="Rectangle 2"/>
          <p:cNvSpPr>
            <a:spLocks noGrp="1" noChangeArrowheads="1"/>
          </p:cNvSpPr>
          <p:nvPr>
            <p:ph type="ctrTitle"/>
          </p:nvPr>
        </p:nvSpPr>
        <p:spPr>
          <a:xfrm>
            <a:off x="685800" y="2420938"/>
            <a:ext cx="7772400" cy="1079500"/>
          </a:xfrm>
          <a:effectLst>
            <a:outerShdw dist="35921" dir="2700000" algn="ctr" rotWithShape="0">
              <a:srgbClr val="B2B2B2"/>
            </a:outerShdw>
          </a:effectLst>
        </p:spPr>
        <p:txBody>
          <a:bodyPr/>
          <a:lstStyle>
            <a:lvl1pPr>
              <a:defRPr b="1" smtClean="0">
                <a:solidFill>
                  <a:schemeClr val="tx1"/>
                </a:solidFill>
              </a:defRPr>
            </a:lvl1pPr>
          </a:lstStyle>
          <a:p>
            <a:r>
              <a:rPr lang="ja-JP" altLang="en-US" smtClean="0"/>
              <a:t>マスタ タイトルの書式設定</a:t>
            </a:r>
          </a:p>
        </p:txBody>
      </p:sp>
      <p:sp>
        <p:nvSpPr>
          <p:cNvPr id="9" name="Rectangle 4"/>
          <p:cNvSpPr>
            <a:spLocks noGrp="1" noChangeArrowheads="1"/>
          </p:cNvSpPr>
          <p:nvPr>
            <p:ph type="dt" sz="half" idx="10"/>
          </p:nvPr>
        </p:nvSpPr>
        <p:spPr>
          <a:xfrm>
            <a:off x="457200" y="6245225"/>
            <a:ext cx="2133600" cy="476250"/>
          </a:xfrm>
        </p:spPr>
        <p:txBody>
          <a:bodyPr/>
          <a:lstStyle>
            <a:lvl1pPr>
              <a:defRPr/>
            </a:lvl1pPr>
          </a:lstStyle>
          <a:p>
            <a:pPr>
              <a:defRPr/>
            </a:pPr>
            <a:fld id="{3C5B3F81-0AD0-4C4C-B91C-A7057EE1E4FB}" type="datetime1">
              <a:rPr lang="ja-JP" altLang="en-US"/>
              <a:pPr>
                <a:defRPr/>
              </a:pPr>
              <a:t>2019/6/4</a:t>
            </a:fld>
            <a:endParaRPr lang="en-US" altLang="ja-JP" dirty="0"/>
          </a:p>
        </p:txBody>
      </p:sp>
      <p:sp>
        <p:nvSpPr>
          <p:cNvPr id="10" name="Rectangle 5"/>
          <p:cNvSpPr>
            <a:spLocks noGrp="1" noChangeArrowheads="1"/>
          </p:cNvSpPr>
          <p:nvPr>
            <p:ph type="ftr" sz="quarter" idx="11"/>
          </p:nvPr>
        </p:nvSpPr>
        <p:spPr>
          <a:xfrm>
            <a:off x="3124200" y="6557963"/>
            <a:ext cx="2895600" cy="161925"/>
          </a:xfrm>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CBCBA142-C37F-4CCE-AB42-72C0D7223883}" type="slidenum">
              <a:rPr lang="en-US" altLang="ja-JP"/>
              <a:pPr>
                <a:defRPr/>
              </a:pPr>
              <a:t>‹#›</a:t>
            </a:fld>
            <a:endParaRPr lang="en-US" altLang="ja-JP"/>
          </a:p>
        </p:txBody>
      </p:sp>
    </p:spTree>
    <p:extLst>
      <p:ext uri="{BB962C8B-B14F-4D97-AF65-F5344CB8AC3E}">
        <p14:creationId xmlns:p14="http://schemas.microsoft.com/office/powerpoint/2010/main" val="22636491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lvl1pPr>
              <a:buClr>
                <a:srgbClr val="006666"/>
              </a:buClr>
              <a:buFont typeface="Wingdings" pitchFamily="2" charset="2"/>
              <a:buChar char="n"/>
              <a:defRPr/>
            </a:lvl1pPr>
            <a:lvl2pPr>
              <a:buClr>
                <a:srgbClr val="669900"/>
              </a:buClr>
              <a:buSzPct val="80000"/>
              <a:buFont typeface="Wingdings" pitchFamily="2" charset="2"/>
              <a:buChar char="l"/>
              <a:defRPr/>
            </a:lvl2pPr>
            <a:lvl3pPr>
              <a:buClr>
                <a:srgbClr val="FF6600"/>
              </a:buClr>
              <a:defRPr/>
            </a:lvl3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4"/>
          <p:cNvSpPr>
            <a:spLocks noGrp="1" noChangeArrowheads="1"/>
          </p:cNvSpPr>
          <p:nvPr>
            <p:ph type="dt" sz="half" idx="10"/>
          </p:nvPr>
        </p:nvSpPr>
        <p:spPr>
          <a:ln/>
        </p:spPr>
        <p:txBody>
          <a:bodyPr/>
          <a:lstStyle>
            <a:lvl1pPr>
              <a:defRPr/>
            </a:lvl1pPr>
          </a:lstStyle>
          <a:p>
            <a:pPr>
              <a:defRPr/>
            </a:pPr>
            <a:fld id="{57F90E94-A674-4329-B0C3-1455A3DF01E1}"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5CFFE68-3C2B-4765-9B66-A71198FE512E}" type="slidenum">
              <a:rPr lang="en-US" altLang="ja-JP"/>
              <a:pPr>
                <a:defRPr/>
              </a:pPr>
              <a:t>‹#›</a:t>
            </a:fld>
            <a:endParaRPr lang="en-US" altLang="ja-JP"/>
          </a:p>
        </p:txBody>
      </p:sp>
    </p:spTree>
    <p:extLst>
      <p:ext uri="{BB962C8B-B14F-4D97-AF65-F5344CB8AC3E}">
        <p14:creationId xmlns:p14="http://schemas.microsoft.com/office/powerpoint/2010/main" val="39729987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1DE70F82-1881-411C-A45A-8302D6668A7E}"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C5DA60E-0960-4CD3-861F-7E4BFD2E6210}" type="slidenum">
              <a:rPr lang="en-US" altLang="ja-JP"/>
              <a:pPr>
                <a:defRPr/>
              </a:pPr>
              <a:t>‹#›</a:t>
            </a:fld>
            <a:endParaRPr lang="en-US" altLang="ja-JP"/>
          </a:p>
        </p:txBody>
      </p:sp>
    </p:spTree>
    <p:extLst>
      <p:ext uri="{BB962C8B-B14F-4D97-AF65-F5344CB8AC3E}">
        <p14:creationId xmlns:p14="http://schemas.microsoft.com/office/powerpoint/2010/main" val="26357369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B152603D-242F-45B1-BCF3-5F3380F9DFBE}"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74A9678B-4FDD-4EEE-8ED5-5612F32BCAB7}" type="slidenum">
              <a:rPr lang="en-US" altLang="ja-JP"/>
              <a:pPr>
                <a:defRPr/>
              </a:pPr>
              <a:t>‹#›</a:t>
            </a:fld>
            <a:endParaRPr lang="en-US" altLang="ja-JP"/>
          </a:p>
        </p:txBody>
      </p:sp>
    </p:spTree>
    <p:extLst>
      <p:ext uri="{BB962C8B-B14F-4D97-AF65-F5344CB8AC3E}">
        <p14:creationId xmlns:p14="http://schemas.microsoft.com/office/powerpoint/2010/main" val="40876729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60AC10B5-0B69-45AA-B4A2-61C12CFE102E}" type="datetime1">
              <a:rPr lang="ja-JP" altLang="en-US"/>
              <a:pPr>
                <a:defRPr/>
              </a:pPr>
              <a:t>2019/6/4</a:t>
            </a:fld>
            <a:endParaRPr lang="en-US" altLang="ja-JP"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AFB1F168-06D7-46A9-B4E6-B979A09F3227}" type="slidenum">
              <a:rPr lang="en-US" altLang="ja-JP"/>
              <a:pPr>
                <a:defRPr/>
              </a:pPr>
              <a:t>‹#›</a:t>
            </a:fld>
            <a:endParaRPr lang="en-US" altLang="ja-JP"/>
          </a:p>
        </p:txBody>
      </p:sp>
    </p:spTree>
    <p:extLst>
      <p:ext uri="{BB962C8B-B14F-4D97-AF65-F5344CB8AC3E}">
        <p14:creationId xmlns:p14="http://schemas.microsoft.com/office/powerpoint/2010/main" val="14154542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6A784DCF-7512-485B-BAB4-E6CFA3098B47}" type="datetime1">
              <a:rPr lang="ja-JP" altLang="en-US"/>
              <a:pPr>
                <a:defRPr/>
              </a:pPr>
              <a:t>2019/6/4</a:t>
            </a:fld>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E1368E00-3182-49DC-85A6-EA77985453C5}" type="slidenum">
              <a:rPr lang="en-US" altLang="ja-JP"/>
              <a:pPr>
                <a:defRPr/>
              </a:pPr>
              <a:t>‹#›</a:t>
            </a:fld>
            <a:endParaRPr lang="en-US" altLang="ja-JP"/>
          </a:p>
        </p:txBody>
      </p:sp>
    </p:spTree>
    <p:extLst>
      <p:ext uri="{BB962C8B-B14F-4D97-AF65-F5344CB8AC3E}">
        <p14:creationId xmlns:p14="http://schemas.microsoft.com/office/powerpoint/2010/main" val="130104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34475D2F-AB2D-4421-A0C8-39E675FCDDE7}" type="datetime1">
              <a:rPr lang="ja-JP" altLang="en-US"/>
              <a:pPr>
                <a:defRPr/>
              </a:pPr>
              <a:t>2019/6/4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8B3741E-01E5-4EA4-B935-A60E7C037F4E}" type="slidenum">
              <a:rPr lang="en-US" altLang="ja-JP"/>
              <a:pPr>
                <a:defRPr/>
              </a:pPr>
              <a:t>‹#›</a:t>
            </a:fld>
            <a:endParaRPr lang="en-US" altLang="ja-JP"/>
          </a:p>
        </p:txBody>
      </p:sp>
    </p:spTree>
    <p:extLst>
      <p:ext uri="{BB962C8B-B14F-4D97-AF65-F5344CB8AC3E}">
        <p14:creationId xmlns:p14="http://schemas.microsoft.com/office/powerpoint/2010/main" val="19210318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A54563C-3F4E-4F92-AEF9-DA5527722F9B}" type="datetime1">
              <a:rPr lang="ja-JP" altLang="en-US"/>
              <a:pPr>
                <a:defRPr/>
              </a:pPr>
              <a:t>2019/6/4</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0139A74E-6A49-4A87-9B30-F77FC9FE9157}" type="slidenum">
              <a:rPr lang="en-US" altLang="ja-JP"/>
              <a:pPr>
                <a:defRPr/>
              </a:pPr>
              <a:t>‹#›</a:t>
            </a:fld>
            <a:endParaRPr lang="en-US" altLang="ja-JP"/>
          </a:p>
        </p:txBody>
      </p:sp>
    </p:spTree>
    <p:extLst>
      <p:ext uri="{BB962C8B-B14F-4D97-AF65-F5344CB8AC3E}">
        <p14:creationId xmlns:p14="http://schemas.microsoft.com/office/powerpoint/2010/main" val="5399802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ECB29329-1BCC-40C4-A221-5F996BDCF1E7}"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D8AC9142-97FF-4B00-B628-D594FA90617F}" type="slidenum">
              <a:rPr lang="en-US" altLang="ja-JP"/>
              <a:pPr>
                <a:defRPr/>
              </a:pPr>
              <a:t>‹#›</a:t>
            </a:fld>
            <a:endParaRPr lang="en-US" altLang="ja-JP"/>
          </a:p>
        </p:txBody>
      </p:sp>
    </p:spTree>
    <p:extLst>
      <p:ext uri="{BB962C8B-B14F-4D97-AF65-F5344CB8AC3E}">
        <p14:creationId xmlns:p14="http://schemas.microsoft.com/office/powerpoint/2010/main" val="12712686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dirty="0" smtClean="0"/>
              <a:t>アイコンをクリックして図を追加</a:t>
            </a:r>
            <a:endParaRPr lang="ja-JP" altLang="en-US" noProof="0"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BF8575B-8192-456A-AEF3-5847AD94E24E}"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8AE57CC8-8397-4AF4-A1B2-D0142610E01B}" type="slidenum">
              <a:rPr lang="en-US" altLang="ja-JP"/>
              <a:pPr>
                <a:defRPr/>
              </a:pPr>
              <a:t>‹#›</a:t>
            </a:fld>
            <a:endParaRPr lang="en-US" altLang="ja-JP"/>
          </a:p>
        </p:txBody>
      </p:sp>
    </p:spTree>
    <p:extLst>
      <p:ext uri="{BB962C8B-B14F-4D97-AF65-F5344CB8AC3E}">
        <p14:creationId xmlns:p14="http://schemas.microsoft.com/office/powerpoint/2010/main" val="16822479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D8748EAE-14AC-45E4-BB55-69872FBCDDB3}"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416A760-9FC5-4617-A3FF-522E371A248B}" type="slidenum">
              <a:rPr lang="en-US" altLang="ja-JP"/>
              <a:pPr>
                <a:defRPr/>
              </a:pPr>
              <a:t>‹#›</a:t>
            </a:fld>
            <a:endParaRPr lang="en-US" altLang="ja-JP"/>
          </a:p>
        </p:txBody>
      </p:sp>
    </p:spTree>
    <p:extLst>
      <p:ext uri="{BB962C8B-B14F-4D97-AF65-F5344CB8AC3E}">
        <p14:creationId xmlns:p14="http://schemas.microsoft.com/office/powerpoint/2010/main" val="30197179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15888"/>
            <a:ext cx="2057400" cy="619283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15888"/>
            <a:ext cx="6019800" cy="619283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8923F56A-90FF-44D0-9647-144DC523CF4B}"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D6F2EF0-200D-4DA4-B1DD-9B19DD05137C}" type="slidenum">
              <a:rPr lang="en-US" altLang="ja-JP"/>
              <a:pPr>
                <a:defRPr/>
              </a:pPr>
              <a:t>‹#›</a:t>
            </a:fld>
            <a:endParaRPr lang="en-US" altLang="ja-JP"/>
          </a:p>
        </p:txBody>
      </p:sp>
    </p:spTree>
    <p:extLst>
      <p:ext uri="{BB962C8B-B14F-4D97-AF65-F5344CB8AC3E}">
        <p14:creationId xmlns:p14="http://schemas.microsoft.com/office/powerpoint/2010/main" val="14808957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1125538"/>
          </a:xfrm>
          <a:prstGeom prst="rect">
            <a:avLst/>
          </a:prstGeom>
          <a:solidFill>
            <a:srgbClr val="969696"/>
          </a:solidFill>
          <a:ln>
            <a:noFill/>
          </a:ln>
          <a:extLst/>
        </p:spPr>
        <p:txBody>
          <a:bodyPr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l" eaLnBrk="1" hangingPunct="1">
              <a:defRPr/>
            </a:pPr>
            <a:endParaRPr lang="ja-JP" altLang="en-US" smtClean="0">
              <a:solidFill>
                <a:srgbClr val="000000"/>
              </a:solidFill>
            </a:endParaRPr>
          </a:p>
        </p:txBody>
      </p:sp>
      <p:sp>
        <p:nvSpPr>
          <p:cNvPr id="5" name="Rectangle 7"/>
          <p:cNvSpPr>
            <a:spLocks noChangeArrowheads="1"/>
          </p:cNvSpPr>
          <p:nvPr userDrawn="1"/>
        </p:nvSpPr>
        <p:spPr bwMode="auto">
          <a:xfrm>
            <a:off x="0" y="0"/>
            <a:ext cx="9144000" cy="1052513"/>
          </a:xfrm>
          <a:prstGeom prst="rect">
            <a:avLst/>
          </a:prstGeom>
          <a:gradFill rotWithShape="1">
            <a:gsLst>
              <a:gs pos="0">
                <a:srgbClr val="99CC00"/>
              </a:gs>
              <a:gs pos="100000">
                <a:srgbClr val="669900"/>
              </a:gs>
            </a:gsLst>
            <a:lin ang="2700000" scaled="1"/>
          </a:gradFill>
          <a:ln>
            <a:noFill/>
          </a:ln>
          <a:extLst/>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l" eaLnBrk="1" hangingPunct="1">
              <a:defRPr/>
            </a:pPr>
            <a:endParaRPr lang="ja-JP" altLang="en-US" smtClean="0">
              <a:solidFill>
                <a:srgbClr val="000000"/>
              </a:solidFill>
            </a:endParaRPr>
          </a:p>
        </p:txBody>
      </p:sp>
      <p:sp>
        <p:nvSpPr>
          <p:cNvPr id="6" name="Rectangle 8"/>
          <p:cNvSpPr>
            <a:spLocks noChangeArrowheads="1"/>
          </p:cNvSpPr>
          <p:nvPr userDrawn="1"/>
        </p:nvSpPr>
        <p:spPr bwMode="auto">
          <a:xfrm>
            <a:off x="0" y="6453188"/>
            <a:ext cx="9144000" cy="404812"/>
          </a:xfrm>
          <a:prstGeom prst="rect">
            <a:avLst/>
          </a:prstGeom>
          <a:solidFill>
            <a:srgbClr val="99CC00"/>
          </a:solidFill>
          <a:ln>
            <a:noFill/>
          </a:ln>
          <a:extLst/>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l" eaLnBrk="1" hangingPunct="1">
              <a:defRPr/>
            </a:pPr>
            <a:endParaRPr lang="ja-JP" altLang="en-US" smtClean="0">
              <a:solidFill>
                <a:srgbClr val="000000"/>
              </a:solidFill>
            </a:endParaRPr>
          </a:p>
        </p:txBody>
      </p:sp>
      <p:sp>
        <p:nvSpPr>
          <p:cNvPr id="7" name="Rectangle 9"/>
          <p:cNvSpPr>
            <a:spLocks noChangeArrowheads="1"/>
          </p:cNvSpPr>
          <p:nvPr userDrawn="1"/>
        </p:nvSpPr>
        <p:spPr bwMode="auto">
          <a:xfrm>
            <a:off x="0" y="3573463"/>
            <a:ext cx="9144000" cy="215900"/>
          </a:xfrm>
          <a:prstGeom prst="rect">
            <a:avLst/>
          </a:prstGeom>
          <a:solidFill>
            <a:srgbClr val="99CC00"/>
          </a:solidFill>
          <a:ln>
            <a:noFill/>
          </a:ln>
          <a:extLst/>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l" eaLnBrk="1" hangingPunct="1">
              <a:defRPr/>
            </a:pPr>
            <a:endParaRPr lang="ja-JP" altLang="en-US" smtClean="0">
              <a:solidFill>
                <a:srgbClr val="000000"/>
              </a:solidFill>
              <a:latin typeface="HGPｺﾞｼｯｸE" pitchFamily="50" charset="-128"/>
              <a:ea typeface="HGPｺﾞｼｯｸE" pitchFamily="50" charset="-128"/>
            </a:endParaRPr>
          </a:p>
        </p:txBody>
      </p:sp>
      <p:sp>
        <p:nvSpPr>
          <p:cNvPr id="8" name="Rectangle 10"/>
          <p:cNvSpPr>
            <a:spLocks noChangeArrowheads="1"/>
          </p:cNvSpPr>
          <p:nvPr userDrawn="1"/>
        </p:nvSpPr>
        <p:spPr bwMode="auto">
          <a:xfrm>
            <a:off x="0" y="3816350"/>
            <a:ext cx="9144000" cy="46038"/>
          </a:xfrm>
          <a:prstGeom prst="rect">
            <a:avLst/>
          </a:prstGeom>
          <a:solidFill>
            <a:srgbClr val="969696"/>
          </a:solidFill>
          <a:ln>
            <a:noFill/>
          </a:ln>
          <a:extLst/>
        </p:spPr>
        <p:txBody>
          <a:bodyPr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l" eaLnBrk="1" hangingPunct="1">
              <a:defRPr/>
            </a:pPr>
            <a:endParaRPr lang="ja-JP" altLang="en-US" smtClean="0">
              <a:solidFill>
                <a:srgbClr val="000000"/>
              </a:solidFill>
              <a:latin typeface="HGPｺﾞｼｯｸE" pitchFamily="50" charset="-128"/>
              <a:ea typeface="HGPｺﾞｼｯｸE" pitchFamily="50" charset="-128"/>
            </a:endParaRPr>
          </a:p>
        </p:txBody>
      </p:sp>
      <p:sp>
        <p:nvSpPr>
          <p:cNvPr id="2048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t>マスタ サブタイトルの書式設定</a:t>
            </a:r>
          </a:p>
        </p:txBody>
      </p:sp>
      <p:sp>
        <p:nvSpPr>
          <p:cNvPr id="20488" name="Rectangle 2"/>
          <p:cNvSpPr>
            <a:spLocks noGrp="1" noChangeArrowheads="1"/>
          </p:cNvSpPr>
          <p:nvPr>
            <p:ph type="ctrTitle"/>
          </p:nvPr>
        </p:nvSpPr>
        <p:spPr>
          <a:xfrm>
            <a:off x="685800" y="2420938"/>
            <a:ext cx="7772400" cy="1079500"/>
          </a:xfrm>
          <a:effectLst>
            <a:outerShdw dist="35921" dir="2700000" algn="ctr" rotWithShape="0">
              <a:srgbClr val="B2B2B2"/>
            </a:outerShdw>
          </a:effectLst>
        </p:spPr>
        <p:txBody>
          <a:bodyPr/>
          <a:lstStyle>
            <a:lvl1pPr>
              <a:defRPr b="1" smtClean="0">
                <a:solidFill>
                  <a:schemeClr val="tx1"/>
                </a:solidFill>
              </a:defRPr>
            </a:lvl1pPr>
          </a:lstStyle>
          <a:p>
            <a:r>
              <a:rPr lang="ja-JP" altLang="en-US" smtClean="0"/>
              <a:t>マスタ タイトルの書式設定</a:t>
            </a:r>
          </a:p>
        </p:txBody>
      </p:sp>
      <p:sp>
        <p:nvSpPr>
          <p:cNvPr id="9" name="Rectangle 4"/>
          <p:cNvSpPr>
            <a:spLocks noGrp="1" noChangeArrowheads="1"/>
          </p:cNvSpPr>
          <p:nvPr>
            <p:ph type="dt" sz="half" idx="10"/>
          </p:nvPr>
        </p:nvSpPr>
        <p:spPr>
          <a:xfrm>
            <a:off x="457200" y="6245225"/>
            <a:ext cx="2133600" cy="476250"/>
          </a:xfrm>
        </p:spPr>
        <p:txBody>
          <a:bodyPr/>
          <a:lstStyle>
            <a:lvl1pPr algn="ctr">
              <a:defRPr/>
            </a:lvl1pPr>
          </a:lstStyle>
          <a:p>
            <a:pPr>
              <a:defRPr/>
            </a:pPr>
            <a:fld id="{0F96C189-E906-49DA-80FD-6672C26910F6}" type="datetime1">
              <a:rPr lang="ja-JP" altLang="en-US"/>
              <a:pPr>
                <a:defRPr/>
              </a:pPr>
              <a:t>2019/6/4</a:t>
            </a:fld>
            <a:endParaRPr lang="en-US" altLang="ja-JP"/>
          </a:p>
        </p:txBody>
      </p:sp>
      <p:sp>
        <p:nvSpPr>
          <p:cNvPr id="10" name="Rectangle 5"/>
          <p:cNvSpPr>
            <a:spLocks noGrp="1" noChangeArrowheads="1"/>
          </p:cNvSpPr>
          <p:nvPr>
            <p:ph type="ftr" sz="quarter" idx="11"/>
          </p:nvPr>
        </p:nvSpPr>
        <p:spPr>
          <a:xfrm>
            <a:off x="3124200" y="6245225"/>
            <a:ext cx="2895600" cy="476250"/>
          </a:xfrm>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p:spPr>
        <p:txBody>
          <a:bodyPr/>
          <a:lstStyle>
            <a:lvl1pPr>
              <a:defRPr/>
            </a:lvl1pPr>
          </a:lstStyle>
          <a:p>
            <a:fld id="{D9E5B3FA-10D4-422C-8BFC-3B90F6B30949}" type="slidenum">
              <a:rPr lang="en-US" altLang="ja-JP"/>
              <a:pPr/>
              <a:t>‹#›</a:t>
            </a:fld>
            <a:endParaRPr lang="en-US" altLang="ja-JP"/>
          </a:p>
        </p:txBody>
      </p:sp>
    </p:spTree>
    <p:extLst>
      <p:ext uri="{BB962C8B-B14F-4D97-AF65-F5344CB8AC3E}">
        <p14:creationId xmlns:p14="http://schemas.microsoft.com/office/powerpoint/2010/main" val="29811040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lvl1pPr>
              <a:buClr>
                <a:srgbClr val="006666"/>
              </a:buClr>
              <a:buFont typeface="Wingdings" pitchFamily="2" charset="2"/>
              <a:buChar char="n"/>
              <a:defRPr/>
            </a:lvl1pPr>
            <a:lvl2pPr>
              <a:buClr>
                <a:srgbClr val="669900"/>
              </a:buClr>
              <a:buSzPct val="80000"/>
              <a:buFont typeface="Wingdings" pitchFamily="2" charset="2"/>
              <a:buChar char="l"/>
              <a:defRPr/>
            </a:lvl2pPr>
            <a:lvl3pPr>
              <a:buClr>
                <a:srgbClr val="FF6600"/>
              </a:buClr>
              <a:defRPr/>
            </a:lvl3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4"/>
          <p:cNvSpPr>
            <a:spLocks noGrp="1" noChangeArrowheads="1"/>
          </p:cNvSpPr>
          <p:nvPr>
            <p:ph type="dt" sz="half" idx="10"/>
          </p:nvPr>
        </p:nvSpPr>
        <p:spPr/>
        <p:txBody>
          <a:bodyPr/>
          <a:lstStyle>
            <a:lvl1pPr algn="ctr">
              <a:defRPr/>
            </a:lvl1pPr>
          </a:lstStyle>
          <a:p>
            <a:pPr>
              <a:defRPr/>
            </a:pPr>
            <a:fld id="{D447CBC0-72D6-4B1C-B877-F0417BAB0C89}" type="datetime1">
              <a:rPr lang="ja-JP" altLang="en-US"/>
              <a:pPr>
                <a:defRPr/>
              </a:pPr>
              <a:t>2019/6/4</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fld id="{E492247C-DC46-4293-8B8C-C1FF260AA894}" type="slidenum">
              <a:rPr lang="en-US" altLang="ja-JP"/>
              <a:pPr/>
              <a:t>‹#›</a:t>
            </a:fld>
            <a:endParaRPr lang="en-US" altLang="ja-JP"/>
          </a:p>
        </p:txBody>
      </p:sp>
    </p:spTree>
    <p:extLst>
      <p:ext uri="{BB962C8B-B14F-4D97-AF65-F5344CB8AC3E}">
        <p14:creationId xmlns:p14="http://schemas.microsoft.com/office/powerpoint/2010/main" val="35419926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p:txBody>
          <a:bodyPr/>
          <a:lstStyle>
            <a:lvl1pPr algn="ctr">
              <a:defRPr/>
            </a:lvl1pPr>
          </a:lstStyle>
          <a:p>
            <a:pPr>
              <a:defRPr/>
            </a:pPr>
            <a:fld id="{9A44D4AB-D831-4853-A2E9-5FE03389B7DF}" type="datetime1">
              <a:rPr lang="ja-JP" altLang="en-US"/>
              <a:pPr>
                <a:defRPr/>
              </a:pPr>
              <a:t>2019/6/4</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fld id="{9959A68B-2F84-4208-9F37-E9EDC9A5383B}" type="slidenum">
              <a:rPr lang="en-US" altLang="ja-JP"/>
              <a:pPr/>
              <a:t>‹#›</a:t>
            </a:fld>
            <a:endParaRPr lang="en-US" altLang="ja-JP"/>
          </a:p>
        </p:txBody>
      </p:sp>
    </p:spTree>
    <p:extLst>
      <p:ext uri="{BB962C8B-B14F-4D97-AF65-F5344CB8AC3E}">
        <p14:creationId xmlns:p14="http://schemas.microsoft.com/office/powerpoint/2010/main" val="23603127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p:txBody>
          <a:bodyPr/>
          <a:lstStyle>
            <a:lvl1pPr algn="ctr">
              <a:defRPr/>
            </a:lvl1pPr>
          </a:lstStyle>
          <a:p>
            <a:pPr>
              <a:defRPr/>
            </a:pPr>
            <a:fld id="{D72DAF7C-12D2-4274-A7FF-6A4AD277EB36}" type="datetime1">
              <a:rPr lang="ja-JP" altLang="en-US"/>
              <a:pPr>
                <a:defRPr/>
              </a:pPr>
              <a:t>2019/6/4</a:t>
            </a:fld>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p:txBody>
          <a:bodyPr/>
          <a:lstStyle>
            <a:lvl1pPr>
              <a:defRPr/>
            </a:lvl1pPr>
          </a:lstStyle>
          <a:p>
            <a:fld id="{86ABB701-A4D6-4047-A787-DAE3E151D15D}" type="slidenum">
              <a:rPr lang="en-US" altLang="ja-JP"/>
              <a:pPr/>
              <a:t>‹#›</a:t>
            </a:fld>
            <a:endParaRPr lang="en-US" altLang="ja-JP"/>
          </a:p>
        </p:txBody>
      </p:sp>
    </p:spTree>
    <p:extLst>
      <p:ext uri="{BB962C8B-B14F-4D97-AF65-F5344CB8AC3E}">
        <p14:creationId xmlns:p14="http://schemas.microsoft.com/office/powerpoint/2010/main" val="34513957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lgn="ctr">
              <a:defRPr/>
            </a:lvl1pPr>
          </a:lstStyle>
          <a:p>
            <a:pPr>
              <a:defRPr/>
            </a:pPr>
            <a:fld id="{8843E468-289C-4982-8C52-5C8728B8D129}" type="datetime1">
              <a:rPr lang="ja-JP" altLang="en-US"/>
              <a:pPr>
                <a:defRPr/>
              </a:pPr>
              <a:t>2019/6/4</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a:lvl1pPr>
          </a:lstStyle>
          <a:p>
            <a:fld id="{C287E9BB-272A-4EA4-8B42-66E6FCD75012}" type="slidenum">
              <a:rPr lang="en-US" altLang="ja-JP"/>
              <a:pPr/>
              <a:t>‹#›</a:t>
            </a:fld>
            <a:endParaRPr lang="en-US" altLang="ja-JP"/>
          </a:p>
        </p:txBody>
      </p:sp>
    </p:spTree>
    <p:extLst>
      <p:ext uri="{BB962C8B-B14F-4D97-AF65-F5344CB8AC3E}">
        <p14:creationId xmlns:p14="http://schemas.microsoft.com/office/powerpoint/2010/main" val="2321911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6CF369F4-453F-4C1B-ADCE-5B446F6FC645}" type="datetime1">
              <a:rPr lang="ja-JP" altLang="en-US"/>
              <a:pPr>
                <a:defRPr/>
              </a:pPr>
              <a:t>2019/6/4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7F727C3A-CCE0-457A-9970-DACF782028DF}" type="slidenum">
              <a:rPr lang="en-US" altLang="ja-JP"/>
              <a:pPr>
                <a:defRPr/>
              </a:pPr>
              <a:t>‹#›</a:t>
            </a:fld>
            <a:endParaRPr lang="en-US" altLang="ja-JP"/>
          </a:p>
        </p:txBody>
      </p:sp>
    </p:spTree>
    <p:extLst>
      <p:ext uri="{BB962C8B-B14F-4D97-AF65-F5344CB8AC3E}">
        <p14:creationId xmlns:p14="http://schemas.microsoft.com/office/powerpoint/2010/main" val="15221962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p:txBody>
          <a:bodyPr/>
          <a:lstStyle>
            <a:lvl1pPr algn="ctr">
              <a:defRPr/>
            </a:lvl1pPr>
          </a:lstStyle>
          <a:p>
            <a:pPr>
              <a:defRPr/>
            </a:pPr>
            <a:fld id="{7ABA9498-5D4B-4847-A755-A8AEB9504818}" type="datetime1">
              <a:rPr lang="ja-JP" altLang="en-US"/>
              <a:pPr>
                <a:defRPr/>
              </a:pPr>
              <a:t>2019/6/4</a:t>
            </a:fld>
            <a:endParaRPr lang="en-US" altLang="ja-JP"/>
          </a:p>
        </p:txBody>
      </p:sp>
      <p:sp>
        <p:nvSpPr>
          <p:cNvPr id="4" name="Rectangle 5"/>
          <p:cNvSpPr>
            <a:spLocks noGrp="1" noChangeArrowheads="1"/>
          </p:cNvSpPr>
          <p:nvPr>
            <p:ph type="ftr" sz="quarter" idx="11"/>
          </p:nvPr>
        </p:nvSpPr>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p:txBody>
          <a:bodyPr/>
          <a:lstStyle>
            <a:lvl1pPr>
              <a:defRPr/>
            </a:lvl1pPr>
          </a:lstStyle>
          <a:p>
            <a:fld id="{E7F6B7BE-6FF4-418B-A466-94524881628B}" type="slidenum">
              <a:rPr lang="en-US" altLang="ja-JP"/>
              <a:pPr/>
              <a:t>‹#›</a:t>
            </a:fld>
            <a:endParaRPr lang="en-US" altLang="ja-JP"/>
          </a:p>
        </p:txBody>
      </p:sp>
    </p:spTree>
    <p:extLst>
      <p:ext uri="{BB962C8B-B14F-4D97-AF65-F5344CB8AC3E}">
        <p14:creationId xmlns:p14="http://schemas.microsoft.com/office/powerpoint/2010/main" val="11969636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lvl1pPr>
          </a:lstStyle>
          <a:p>
            <a:pPr>
              <a:defRPr/>
            </a:pPr>
            <a:fld id="{15E76B6B-BD6E-4751-9148-0B88C6BE8D5D}" type="datetime1">
              <a:rPr lang="ja-JP" altLang="en-US"/>
              <a:pPr>
                <a:defRPr/>
              </a:pPr>
              <a:t>2019/6/4</a:t>
            </a:fld>
            <a:endParaRPr lang="en-US" altLang="ja-JP"/>
          </a:p>
        </p:txBody>
      </p:sp>
      <p:sp>
        <p:nvSpPr>
          <p:cNvPr id="3" name="Rectangle 5"/>
          <p:cNvSpPr>
            <a:spLocks noGrp="1" noChangeArrowheads="1"/>
          </p:cNvSpPr>
          <p:nvPr>
            <p:ph type="ftr" sz="quarter" idx="11"/>
          </p:nvPr>
        </p:nvSpPr>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p:txBody>
          <a:bodyPr/>
          <a:lstStyle>
            <a:lvl1pPr>
              <a:defRPr/>
            </a:lvl1pPr>
          </a:lstStyle>
          <a:p>
            <a:fld id="{3D46F1D2-96E7-4DC8-BD2A-6D4D62382209}" type="slidenum">
              <a:rPr lang="en-US" altLang="ja-JP"/>
              <a:pPr/>
              <a:t>‹#›</a:t>
            </a:fld>
            <a:endParaRPr lang="en-US" altLang="ja-JP"/>
          </a:p>
        </p:txBody>
      </p:sp>
    </p:spTree>
    <p:extLst>
      <p:ext uri="{BB962C8B-B14F-4D97-AF65-F5344CB8AC3E}">
        <p14:creationId xmlns:p14="http://schemas.microsoft.com/office/powerpoint/2010/main" val="22897658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p:txBody>
          <a:bodyPr/>
          <a:lstStyle>
            <a:lvl1pPr algn="ctr">
              <a:defRPr/>
            </a:lvl1pPr>
          </a:lstStyle>
          <a:p>
            <a:pPr>
              <a:defRPr/>
            </a:pPr>
            <a:fld id="{CB4CA2E3-0285-44AD-8EBF-CC2E864AF045}" type="datetime1">
              <a:rPr lang="ja-JP" altLang="en-US"/>
              <a:pPr>
                <a:defRPr/>
              </a:pPr>
              <a:t>2019/6/4</a:t>
            </a:fld>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p:txBody>
          <a:bodyPr/>
          <a:lstStyle>
            <a:lvl1pPr>
              <a:defRPr/>
            </a:lvl1pPr>
          </a:lstStyle>
          <a:p>
            <a:fld id="{151DED10-6FDE-4AEA-8850-ADDE0317987D}" type="slidenum">
              <a:rPr lang="en-US" altLang="ja-JP"/>
              <a:pPr/>
              <a:t>‹#›</a:t>
            </a:fld>
            <a:endParaRPr lang="en-US" altLang="ja-JP"/>
          </a:p>
        </p:txBody>
      </p:sp>
    </p:spTree>
    <p:extLst>
      <p:ext uri="{BB962C8B-B14F-4D97-AF65-F5344CB8AC3E}">
        <p14:creationId xmlns:p14="http://schemas.microsoft.com/office/powerpoint/2010/main" val="31075671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p:txBody>
          <a:bodyPr/>
          <a:lstStyle>
            <a:lvl1pPr algn="ctr">
              <a:defRPr/>
            </a:lvl1pPr>
          </a:lstStyle>
          <a:p>
            <a:pPr>
              <a:defRPr/>
            </a:pPr>
            <a:fld id="{F99FD917-BC37-4E87-BED6-A34CA586E224}" type="datetime1">
              <a:rPr lang="ja-JP" altLang="en-US"/>
              <a:pPr>
                <a:defRPr/>
              </a:pPr>
              <a:t>2019/6/4</a:t>
            </a:fld>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p:txBody>
          <a:bodyPr/>
          <a:lstStyle>
            <a:lvl1pPr>
              <a:defRPr/>
            </a:lvl1pPr>
          </a:lstStyle>
          <a:p>
            <a:fld id="{46E360AC-4411-45D6-974C-28054C1C4E16}" type="slidenum">
              <a:rPr lang="en-US" altLang="ja-JP"/>
              <a:pPr/>
              <a:t>‹#›</a:t>
            </a:fld>
            <a:endParaRPr lang="en-US" altLang="ja-JP"/>
          </a:p>
        </p:txBody>
      </p:sp>
    </p:spTree>
    <p:extLst>
      <p:ext uri="{BB962C8B-B14F-4D97-AF65-F5344CB8AC3E}">
        <p14:creationId xmlns:p14="http://schemas.microsoft.com/office/powerpoint/2010/main" val="3580174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lgn="ctr">
              <a:defRPr/>
            </a:lvl1pPr>
          </a:lstStyle>
          <a:p>
            <a:pPr>
              <a:defRPr/>
            </a:pPr>
            <a:fld id="{6DC7C0DA-4D28-4030-9F4E-20CB204AFCED}" type="datetime1">
              <a:rPr lang="ja-JP" altLang="en-US"/>
              <a:pPr>
                <a:defRPr/>
              </a:pPr>
              <a:t>2019/6/4</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fld id="{D7CBC5C6-DF74-4F09-87D8-4D2B19229CC2}" type="slidenum">
              <a:rPr lang="en-US" altLang="ja-JP"/>
              <a:pPr/>
              <a:t>‹#›</a:t>
            </a:fld>
            <a:endParaRPr lang="en-US" altLang="ja-JP"/>
          </a:p>
        </p:txBody>
      </p:sp>
    </p:spTree>
    <p:extLst>
      <p:ext uri="{BB962C8B-B14F-4D97-AF65-F5344CB8AC3E}">
        <p14:creationId xmlns:p14="http://schemas.microsoft.com/office/powerpoint/2010/main" val="39904965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15888"/>
            <a:ext cx="2057400" cy="619283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15888"/>
            <a:ext cx="6019800" cy="619283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lgn="ctr">
              <a:defRPr/>
            </a:lvl1pPr>
          </a:lstStyle>
          <a:p>
            <a:pPr>
              <a:defRPr/>
            </a:pPr>
            <a:fld id="{56197644-E3CB-42B0-9F5F-9E7A35702BE8}" type="datetime1">
              <a:rPr lang="ja-JP" altLang="en-US"/>
              <a:pPr>
                <a:defRPr/>
              </a:pPr>
              <a:t>2019/6/4</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fld id="{F8D833CB-B076-41B7-9FBD-219818CD01DD}" type="slidenum">
              <a:rPr lang="en-US" altLang="ja-JP"/>
              <a:pPr/>
              <a:t>‹#›</a:t>
            </a:fld>
            <a:endParaRPr lang="en-US" altLang="ja-JP"/>
          </a:p>
        </p:txBody>
      </p:sp>
    </p:spTree>
    <p:extLst>
      <p:ext uri="{BB962C8B-B14F-4D97-AF65-F5344CB8AC3E}">
        <p14:creationId xmlns:p14="http://schemas.microsoft.com/office/powerpoint/2010/main" val="24147174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5888"/>
            <a:ext cx="8229600" cy="503237"/>
          </a:xfrm>
        </p:spPr>
        <p:txBody>
          <a:bodyPr/>
          <a:lstStyle/>
          <a:p>
            <a:r>
              <a:rPr lang="ja-JP" altLang="en-US" smtClean="0"/>
              <a:t>マスター タイトルの書式設定</a:t>
            </a:r>
            <a:endParaRPr lang="ja-JP" altLang="en-US"/>
          </a:p>
        </p:txBody>
      </p:sp>
      <p:sp>
        <p:nvSpPr>
          <p:cNvPr id="3" name="表プレースホルダー 2"/>
          <p:cNvSpPr>
            <a:spLocks noGrp="1"/>
          </p:cNvSpPr>
          <p:nvPr>
            <p:ph type="tbl" idx="1"/>
          </p:nvPr>
        </p:nvSpPr>
        <p:spPr>
          <a:xfrm>
            <a:off x="457200" y="908050"/>
            <a:ext cx="8229600" cy="5400675"/>
          </a:xfrm>
        </p:spPr>
        <p:txBody>
          <a:bodyPr/>
          <a:lstStyle/>
          <a:p>
            <a:pPr lvl="0"/>
            <a:endParaRPr lang="ja-JP" altLang="en-US" noProof="0" dirty="0"/>
          </a:p>
        </p:txBody>
      </p:sp>
      <p:sp>
        <p:nvSpPr>
          <p:cNvPr id="4" name="Rectangle 4"/>
          <p:cNvSpPr>
            <a:spLocks noGrp="1" noChangeArrowheads="1"/>
          </p:cNvSpPr>
          <p:nvPr>
            <p:ph type="dt" sz="half" idx="10"/>
          </p:nvPr>
        </p:nvSpPr>
        <p:spPr/>
        <p:txBody>
          <a:bodyPr/>
          <a:lstStyle>
            <a:lvl1pPr algn="ctr">
              <a:defRPr/>
            </a:lvl1pPr>
          </a:lstStyle>
          <a:p>
            <a:pPr>
              <a:defRPr/>
            </a:pPr>
            <a:fld id="{6953B1CD-08CA-4FD1-A13D-4F6113BF00CF}" type="datetime1">
              <a:rPr lang="ja-JP" altLang="en-US"/>
              <a:pPr>
                <a:defRPr/>
              </a:pPr>
              <a:t>2019/6/4</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fld id="{BAF1189A-4EBE-4769-8722-9184C9160A75}" type="slidenum">
              <a:rPr lang="en-US" altLang="ja-JP"/>
              <a:pPr/>
              <a:t>‹#›</a:t>
            </a:fld>
            <a:endParaRPr lang="en-US" altLang="ja-JP"/>
          </a:p>
        </p:txBody>
      </p:sp>
    </p:spTree>
    <p:extLst>
      <p:ext uri="{BB962C8B-B14F-4D97-AF65-F5344CB8AC3E}">
        <p14:creationId xmlns:p14="http://schemas.microsoft.com/office/powerpoint/2010/main" val="22641222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11255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5" name="Rectangle 7"/>
          <p:cNvSpPr>
            <a:spLocks noChangeArrowheads="1"/>
          </p:cNvSpPr>
          <p:nvPr userDrawn="1"/>
        </p:nvSpPr>
        <p:spPr bwMode="auto">
          <a:xfrm>
            <a:off x="0" y="0"/>
            <a:ext cx="9144000" cy="1052513"/>
          </a:xfrm>
          <a:prstGeom prst="rect">
            <a:avLst/>
          </a:prstGeom>
          <a:gradFill rotWithShape="1">
            <a:gsLst>
              <a:gs pos="0">
                <a:srgbClr val="99CC00"/>
              </a:gs>
              <a:gs pos="100000">
                <a:srgbClr val="669900"/>
              </a:gs>
            </a:gsLst>
            <a:lin ang="2700000" scaled="1"/>
          </a:gra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6" name="Rectangle 8"/>
          <p:cNvSpPr>
            <a:spLocks noChangeArrowheads="1"/>
          </p:cNvSpPr>
          <p:nvPr userDrawn="1"/>
        </p:nvSpPr>
        <p:spPr bwMode="auto">
          <a:xfrm>
            <a:off x="0" y="6453188"/>
            <a:ext cx="9144000" cy="404812"/>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7" name="Rectangle 9"/>
          <p:cNvSpPr>
            <a:spLocks noChangeArrowheads="1"/>
          </p:cNvSpPr>
          <p:nvPr userDrawn="1"/>
        </p:nvSpPr>
        <p:spPr bwMode="auto">
          <a:xfrm>
            <a:off x="0" y="3573463"/>
            <a:ext cx="9144000" cy="215900"/>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latin typeface="HGPｺﾞｼｯｸE" pitchFamily="50" charset="-128"/>
              <a:ea typeface="HGPｺﾞｼｯｸE" pitchFamily="50" charset="-128"/>
            </a:endParaRPr>
          </a:p>
        </p:txBody>
      </p:sp>
      <p:sp>
        <p:nvSpPr>
          <p:cNvPr id="8" name="Rectangle 10"/>
          <p:cNvSpPr>
            <a:spLocks noChangeArrowheads="1"/>
          </p:cNvSpPr>
          <p:nvPr userDrawn="1"/>
        </p:nvSpPr>
        <p:spPr bwMode="auto">
          <a:xfrm>
            <a:off x="0" y="3816350"/>
            <a:ext cx="9144000" cy="460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latin typeface="HGPｺﾞｼｯｸE" pitchFamily="50" charset="-128"/>
              <a:ea typeface="HGPｺﾞｼｯｸE" pitchFamily="50" charset="-128"/>
            </a:endParaRPr>
          </a:p>
        </p:txBody>
      </p:sp>
      <p:sp>
        <p:nvSpPr>
          <p:cNvPr id="2048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t>マスタ サブタイトルの書式設定</a:t>
            </a:r>
          </a:p>
        </p:txBody>
      </p:sp>
      <p:sp>
        <p:nvSpPr>
          <p:cNvPr id="20488" name="Rectangle 2"/>
          <p:cNvSpPr>
            <a:spLocks noGrp="1" noChangeArrowheads="1"/>
          </p:cNvSpPr>
          <p:nvPr>
            <p:ph type="ctrTitle"/>
          </p:nvPr>
        </p:nvSpPr>
        <p:spPr>
          <a:xfrm>
            <a:off x="685800" y="2420938"/>
            <a:ext cx="7772400" cy="1079500"/>
          </a:xfrm>
          <a:effectLst>
            <a:outerShdw dist="35921" dir="2700000" algn="ctr" rotWithShape="0">
              <a:srgbClr val="B2B2B2"/>
            </a:outerShdw>
          </a:effectLst>
        </p:spPr>
        <p:txBody>
          <a:bodyPr/>
          <a:lstStyle>
            <a:lvl1pPr>
              <a:defRPr b="1" smtClean="0">
                <a:solidFill>
                  <a:schemeClr val="tx1"/>
                </a:solidFill>
              </a:defRPr>
            </a:lvl1pPr>
          </a:lstStyle>
          <a:p>
            <a:r>
              <a:rPr lang="ja-JP" altLang="en-US" smtClean="0"/>
              <a:t>マスタ タイトルの書式設定</a:t>
            </a:r>
          </a:p>
        </p:txBody>
      </p:sp>
      <p:sp>
        <p:nvSpPr>
          <p:cNvPr id="9" name="Rectangle 4"/>
          <p:cNvSpPr>
            <a:spLocks noGrp="1" noChangeArrowheads="1"/>
          </p:cNvSpPr>
          <p:nvPr>
            <p:ph type="dt" sz="half" idx="10"/>
          </p:nvPr>
        </p:nvSpPr>
        <p:spPr>
          <a:xfrm>
            <a:off x="457200" y="6245225"/>
            <a:ext cx="2133600" cy="476250"/>
          </a:xfrm>
        </p:spPr>
        <p:txBody>
          <a:bodyPr/>
          <a:lstStyle>
            <a:lvl1pPr>
              <a:defRPr/>
            </a:lvl1pPr>
          </a:lstStyle>
          <a:p>
            <a:pPr>
              <a:defRPr/>
            </a:pPr>
            <a:fld id="{5FE04367-B61F-45F2-AFE0-3C95384B6FF6}" type="datetime1">
              <a:rPr lang="ja-JP" altLang="en-US"/>
              <a:pPr>
                <a:defRPr/>
              </a:pPr>
              <a:t>2019/6/4</a:t>
            </a:fld>
            <a:endParaRPr lang="en-US" altLang="ja-JP" dirty="0"/>
          </a:p>
        </p:txBody>
      </p:sp>
      <p:sp>
        <p:nvSpPr>
          <p:cNvPr id="10" name="Rectangle 5"/>
          <p:cNvSpPr>
            <a:spLocks noGrp="1" noChangeArrowheads="1"/>
          </p:cNvSpPr>
          <p:nvPr>
            <p:ph type="ftr" sz="quarter" idx="11"/>
          </p:nvPr>
        </p:nvSpPr>
        <p:spPr>
          <a:xfrm>
            <a:off x="3124200" y="6557963"/>
            <a:ext cx="2895600" cy="161925"/>
          </a:xfrm>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p:spPr>
        <p:txBody>
          <a:bodyPr/>
          <a:lstStyle>
            <a:lvl1pPr>
              <a:defRPr/>
            </a:lvl1pPr>
          </a:lstStyle>
          <a:p>
            <a:fld id="{73CD259B-0034-481C-8DCE-C2B53F573543}" type="slidenum">
              <a:rPr lang="en-US" altLang="ja-JP"/>
              <a:pPr/>
              <a:t>‹#›</a:t>
            </a:fld>
            <a:endParaRPr lang="en-US" altLang="ja-JP"/>
          </a:p>
        </p:txBody>
      </p:sp>
    </p:spTree>
    <p:extLst>
      <p:ext uri="{BB962C8B-B14F-4D97-AF65-F5344CB8AC3E}">
        <p14:creationId xmlns:p14="http://schemas.microsoft.com/office/powerpoint/2010/main" val="14148789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lvl1pPr>
              <a:buClr>
                <a:srgbClr val="006666"/>
              </a:buClr>
              <a:buFont typeface="Wingdings" pitchFamily="2" charset="2"/>
              <a:buChar char="n"/>
              <a:defRPr/>
            </a:lvl1pPr>
            <a:lvl2pPr>
              <a:buClr>
                <a:srgbClr val="669900"/>
              </a:buClr>
              <a:buSzPct val="80000"/>
              <a:buFont typeface="Wingdings" pitchFamily="2" charset="2"/>
              <a:buChar char="l"/>
              <a:defRPr/>
            </a:lvl2pPr>
            <a:lvl3pPr>
              <a:buClr>
                <a:srgbClr val="FF6600"/>
              </a:buClr>
              <a:defRPr/>
            </a:lvl3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4"/>
          <p:cNvSpPr>
            <a:spLocks noGrp="1" noChangeArrowheads="1"/>
          </p:cNvSpPr>
          <p:nvPr>
            <p:ph type="dt" sz="half" idx="10"/>
          </p:nvPr>
        </p:nvSpPr>
        <p:spPr>
          <a:ln/>
        </p:spPr>
        <p:txBody>
          <a:bodyPr/>
          <a:lstStyle>
            <a:lvl1pPr>
              <a:defRPr/>
            </a:lvl1pPr>
          </a:lstStyle>
          <a:p>
            <a:pPr>
              <a:defRPr/>
            </a:pPr>
            <a:fld id="{5E285680-77A9-4C6D-BEFB-C8C9899CFF3C}"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786FE01C-758E-4966-AE98-A915CD537631}" type="slidenum">
              <a:rPr lang="en-US" altLang="ja-JP"/>
              <a:pPr/>
              <a:t>‹#›</a:t>
            </a:fld>
            <a:endParaRPr lang="en-US" altLang="ja-JP"/>
          </a:p>
        </p:txBody>
      </p:sp>
    </p:spTree>
    <p:extLst>
      <p:ext uri="{BB962C8B-B14F-4D97-AF65-F5344CB8AC3E}">
        <p14:creationId xmlns:p14="http://schemas.microsoft.com/office/powerpoint/2010/main" val="39052561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CA699FCC-B8F5-4800-B3AD-9C481257D326}"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5E54DEDC-4BDE-4EC3-BDD8-1C0B37D7EFBE}" type="slidenum">
              <a:rPr lang="en-US" altLang="ja-JP"/>
              <a:pPr/>
              <a:t>‹#›</a:t>
            </a:fld>
            <a:endParaRPr lang="en-US" altLang="ja-JP"/>
          </a:p>
        </p:txBody>
      </p:sp>
    </p:spTree>
    <p:extLst>
      <p:ext uri="{BB962C8B-B14F-4D97-AF65-F5344CB8AC3E}">
        <p14:creationId xmlns:p14="http://schemas.microsoft.com/office/powerpoint/2010/main" val="899152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FD35F822-5064-4DB1-A678-067451FDAFDD}" type="datetime1">
              <a:rPr lang="ja-JP" altLang="en-US"/>
              <a:pPr>
                <a:defRPr/>
              </a:pPr>
              <a:t>2019/6/4</a:t>
            </a:fld>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8E8108A4-C048-4D82-AAA6-120D785313DF}" type="slidenum">
              <a:rPr lang="en-US" altLang="ja-JP"/>
              <a:pPr>
                <a:defRPr/>
              </a:pPr>
              <a:t>‹#›</a:t>
            </a:fld>
            <a:endParaRPr lang="en-US" altLang="ja-JP"/>
          </a:p>
        </p:txBody>
      </p:sp>
    </p:spTree>
    <p:extLst>
      <p:ext uri="{BB962C8B-B14F-4D97-AF65-F5344CB8AC3E}">
        <p14:creationId xmlns:p14="http://schemas.microsoft.com/office/powerpoint/2010/main" val="7810618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4C3F6DB6-E1C0-4BA6-812E-01665AF5C2D0}"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BF31FC90-70C0-4947-A6DA-54F998C797C0}" type="slidenum">
              <a:rPr lang="en-US" altLang="ja-JP"/>
              <a:pPr/>
              <a:t>‹#›</a:t>
            </a:fld>
            <a:endParaRPr lang="en-US" altLang="ja-JP"/>
          </a:p>
        </p:txBody>
      </p:sp>
    </p:spTree>
    <p:extLst>
      <p:ext uri="{BB962C8B-B14F-4D97-AF65-F5344CB8AC3E}">
        <p14:creationId xmlns:p14="http://schemas.microsoft.com/office/powerpoint/2010/main" val="7955802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A1407528-6A2D-4691-8C93-C3ECC67E8063}" type="datetime1">
              <a:rPr lang="ja-JP" altLang="en-US"/>
              <a:pPr>
                <a:defRPr/>
              </a:pPr>
              <a:t>2019/6/4</a:t>
            </a:fld>
            <a:endParaRPr lang="en-US" altLang="ja-JP"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fld id="{CDF1BE51-2D80-4C9C-BEA5-DFE47A54E965}" type="slidenum">
              <a:rPr lang="en-US" altLang="ja-JP"/>
              <a:pPr/>
              <a:t>‹#›</a:t>
            </a:fld>
            <a:endParaRPr lang="en-US" altLang="ja-JP"/>
          </a:p>
        </p:txBody>
      </p:sp>
    </p:spTree>
    <p:extLst>
      <p:ext uri="{BB962C8B-B14F-4D97-AF65-F5344CB8AC3E}">
        <p14:creationId xmlns:p14="http://schemas.microsoft.com/office/powerpoint/2010/main" val="17507338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136C42B1-B7C5-414E-B5EC-E2A7B5D8EDFA}" type="datetime1">
              <a:rPr lang="ja-JP" altLang="en-US"/>
              <a:pPr>
                <a:defRPr/>
              </a:pPr>
              <a:t>2019/6/4</a:t>
            </a:fld>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fld id="{05157385-9090-452D-969D-152D721029C4}" type="slidenum">
              <a:rPr lang="en-US" altLang="ja-JP"/>
              <a:pPr/>
              <a:t>‹#›</a:t>
            </a:fld>
            <a:endParaRPr lang="en-US" altLang="ja-JP"/>
          </a:p>
        </p:txBody>
      </p:sp>
    </p:spTree>
    <p:extLst>
      <p:ext uri="{BB962C8B-B14F-4D97-AF65-F5344CB8AC3E}">
        <p14:creationId xmlns:p14="http://schemas.microsoft.com/office/powerpoint/2010/main" val="5004316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3686C13F-3A9C-48A4-BF63-10DDE52C6224}" type="datetime1">
              <a:rPr lang="ja-JP" altLang="en-US"/>
              <a:pPr>
                <a:defRPr/>
              </a:pPr>
              <a:t>2019/6/4</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fld id="{284EF8F8-F437-4316-8244-780FD08E14B0}" type="slidenum">
              <a:rPr lang="en-US" altLang="ja-JP"/>
              <a:pPr/>
              <a:t>‹#›</a:t>
            </a:fld>
            <a:endParaRPr lang="en-US" altLang="ja-JP"/>
          </a:p>
        </p:txBody>
      </p:sp>
    </p:spTree>
    <p:extLst>
      <p:ext uri="{BB962C8B-B14F-4D97-AF65-F5344CB8AC3E}">
        <p14:creationId xmlns:p14="http://schemas.microsoft.com/office/powerpoint/2010/main" val="16670567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29614A42-A3DB-484C-BAA8-13EBF1717AF3}"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78D88585-E1A5-488A-AFED-2324958A17A9}" type="slidenum">
              <a:rPr lang="en-US" altLang="ja-JP"/>
              <a:pPr/>
              <a:t>‹#›</a:t>
            </a:fld>
            <a:endParaRPr lang="en-US" altLang="ja-JP"/>
          </a:p>
        </p:txBody>
      </p:sp>
    </p:spTree>
    <p:extLst>
      <p:ext uri="{BB962C8B-B14F-4D97-AF65-F5344CB8AC3E}">
        <p14:creationId xmlns:p14="http://schemas.microsoft.com/office/powerpoint/2010/main" val="30031999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dirty="0" smtClean="0"/>
              <a:t>アイコンをクリックして図を追加</a:t>
            </a:r>
            <a:endParaRPr lang="ja-JP" altLang="en-US" noProof="0"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DAD7545C-B18E-4AB9-AD34-24C9E265AE95}"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41664D59-0EE3-43E5-8AB9-D4275A4A704F}" type="slidenum">
              <a:rPr lang="en-US" altLang="ja-JP"/>
              <a:pPr/>
              <a:t>‹#›</a:t>
            </a:fld>
            <a:endParaRPr lang="en-US" altLang="ja-JP"/>
          </a:p>
        </p:txBody>
      </p:sp>
    </p:spTree>
    <p:extLst>
      <p:ext uri="{BB962C8B-B14F-4D97-AF65-F5344CB8AC3E}">
        <p14:creationId xmlns:p14="http://schemas.microsoft.com/office/powerpoint/2010/main" val="11500591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D04B8B4A-3E37-4C7E-8545-48B1915F19C0}"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588E7182-F677-491B-8109-34D0E6508FD4}" type="slidenum">
              <a:rPr lang="en-US" altLang="ja-JP"/>
              <a:pPr/>
              <a:t>‹#›</a:t>
            </a:fld>
            <a:endParaRPr lang="en-US" altLang="ja-JP"/>
          </a:p>
        </p:txBody>
      </p:sp>
    </p:spTree>
    <p:extLst>
      <p:ext uri="{BB962C8B-B14F-4D97-AF65-F5344CB8AC3E}">
        <p14:creationId xmlns:p14="http://schemas.microsoft.com/office/powerpoint/2010/main" val="14412031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15888"/>
            <a:ext cx="2057400" cy="619283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15888"/>
            <a:ext cx="6019800" cy="619283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A06D964B-C63F-4CCA-85CA-ED19E36FADB3}"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6885FB83-D0FB-4082-94D3-CB36AFBBAB9F}" type="slidenum">
              <a:rPr lang="en-US" altLang="ja-JP"/>
              <a:pPr/>
              <a:t>‹#›</a:t>
            </a:fld>
            <a:endParaRPr lang="en-US" altLang="ja-JP"/>
          </a:p>
        </p:txBody>
      </p:sp>
    </p:spTree>
    <p:extLst>
      <p:ext uri="{BB962C8B-B14F-4D97-AF65-F5344CB8AC3E}">
        <p14:creationId xmlns:p14="http://schemas.microsoft.com/office/powerpoint/2010/main" val="159738794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9144000" cy="11255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solidFill>
                <a:srgbClr val="000000"/>
              </a:solidFill>
            </a:endParaRPr>
          </a:p>
        </p:txBody>
      </p:sp>
      <p:sp>
        <p:nvSpPr>
          <p:cNvPr id="5" name="Rectangle 7"/>
          <p:cNvSpPr>
            <a:spLocks noChangeArrowheads="1"/>
          </p:cNvSpPr>
          <p:nvPr userDrawn="1"/>
        </p:nvSpPr>
        <p:spPr bwMode="auto">
          <a:xfrm>
            <a:off x="0" y="0"/>
            <a:ext cx="9144000" cy="1052513"/>
          </a:xfrm>
          <a:prstGeom prst="rect">
            <a:avLst/>
          </a:prstGeom>
          <a:gradFill rotWithShape="1">
            <a:gsLst>
              <a:gs pos="0">
                <a:srgbClr val="99CC00"/>
              </a:gs>
              <a:gs pos="100000">
                <a:srgbClr val="669900"/>
              </a:gs>
            </a:gsLst>
            <a:lin ang="2700000" scaled="1"/>
          </a:gra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solidFill>
                <a:srgbClr val="000000"/>
              </a:solidFill>
            </a:endParaRPr>
          </a:p>
        </p:txBody>
      </p:sp>
      <p:sp>
        <p:nvSpPr>
          <p:cNvPr id="6" name="Rectangle 8"/>
          <p:cNvSpPr>
            <a:spLocks noChangeArrowheads="1"/>
          </p:cNvSpPr>
          <p:nvPr userDrawn="1"/>
        </p:nvSpPr>
        <p:spPr bwMode="auto">
          <a:xfrm>
            <a:off x="0" y="6453188"/>
            <a:ext cx="9144000" cy="404812"/>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solidFill>
                <a:srgbClr val="000000"/>
              </a:solidFill>
            </a:endParaRPr>
          </a:p>
        </p:txBody>
      </p:sp>
      <p:sp>
        <p:nvSpPr>
          <p:cNvPr id="7" name="Rectangle 9"/>
          <p:cNvSpPr>
            <a:spLocks noChangeArrowheads="1"/>
          </p:cNvSpPr>
          <p:nvPr userDrawn="1"/>
        </p:nvSpPr>
        <p:spPr bwMode="auto">
          <a:xfrm>
            <a:off x="0" y="3573463"/>
            <a:ext cx="9144000" cy="215900"/>
          </a:xfrm>
          <a:prstGeom prst="rect">
            <a:avLst/>
          </a:prstGeom>
          <a:solidFill>
            <a:srgbClr val="99CC00"/>
          </a:solidFill>
          <a:ln>
            <a:noFill/>
          </a:ln>
          <a:extLst/>
        </p:spPr>
        <p:txBody>
          <a:bodyPr wrap="none"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solidFill>
                <a:srgbClr val="000000"/>
              </a:solidFill>
              <a:latin typeface="HGPｺﾞｼｯｸE" pitchFamily="50" charset="-128"/>
              <a:ea typeface="HGPｺﾞｼｯｸE" pitchFamily="50" charset="-128"/>
            </a:endParaRPr>
          </a:p>
        </p:txBody>
      </p:sp>
      <p:sp>
        <p:nvSpPr>
          <p:cNvPr id="8" name="Rectangle 10"/>
          <p:cNvSpPr>
            <a:spLocks noChangeArrowheads="1"/>
          </p:cNvSpPr>
          <p:nvPr userDrawn="1"/>
        </p:nvSpPr>
        <p:spPr bwMode="auto">
          <a:xfrm>
            <a:off x="0" y="3816350"/>
            <a:ext cx="9144000" cy="46038"/>
          </a:xfrm>
          <a:prstGeom prst="rect">
            <a:avLst/>
          </a:prstGeom>
          <a:solidFill>
            <a:srgbClr val="969696"/>
          </a:solidFill>
          <a:ln>
            <a:noFill/>
          </a:ln>
          <a:extLst/>
        </p:spPr>
        <p:txBody>
          <a:bodyPr anchor="ct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solidFill>
                <a:srgbClr val="000000"/>
              </a:solidFill>
              <a:latin typeface="HGPｺﾞｼｯｸE" pitchFamily="50" charset="-128"/>
              <a:ea typeface="HGPｺﾞｼｯｸE" pitchFamily="50" charset="-128"/>
            </a:endParaRPr>
          </a:p>
        </p:txBody>
      </p:sp>
      <p:sp>
        <p:nvSpPr>
          <p:cNvPr id="20483" name="Rectangle 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t>マスタ サブタイトルの書式設定</a:t>
            </a:r>
          </a:p>
        </p:txBody>
      </p:sp>
      <p:sp>
        <p:nvSpPr>
          <p:cNvPr id="20488" name="Rectangle 2"/>
          <p:cNvSpPr>
            <a:spLocks noGrp="1" noChangeArrowheads="1"/>
          </p:cNvSpPr>
          <p:nvPr>
            <p:ph type="ctrTitle"/>
          </p:nvPr>
        </p:nvSpPr>
        <p:spPr>
          <a:xfrm>
            <a:off x="685800" y="2420938"/>
            <a:ext cx="7772400" cy="1079500"/>
          </a:xfrm>
          <a:effectLst>
            <a:outerShdw dist="35921" dir="2700000" algn="ctr" rotWithShape="0">
              <a:srgbClr val="B2B2B2"/>
            </a:outerShdw>
          </a:effectLst>
        </p:spPr>
        <p:txBody>
          <a:bodyPr/>
          <a:lstStyle>
            <a:lvl1pPr>
              <a:defRPr b="1" smtClean="0">
                <a:solidFill>
                  <a:schemeClr val="tx1"/>
                </a:solidFill>
              </a:defRPr>
            </a:lvl1pPr>
          </a:lstStyle>
          <a:p>
            <a:r>
              <a:rPr lang="ja-JP" altLang="en-US" smtClean="0"/>
              <a:t>マスタ タイトルの書式設定</a:t>
            </a:r>
          </a:p>
        </p:txBody>
      </p:sp>
      <p:sp>
        <p:nvSpPr>
          <p:cNvPr id="9" name="Rectangle 4"/>
          <p:cNvSpPr>
            <a:spLocks noGrp="1" noChangeArrowheads="1"/>
          </p:cNvSpPr>
          <p:nvPr>
            <p:ph type="dt" sz="half" idx="10"/>
          </p:nvPr>
        </p:nvSpPr>
        <p:spPr>
          <a:xfrm>
            <a:off x="457200" y="6245225"/>
            <a:ext cx="2133600" cy="476250"/>
          </a:xfrm>
        </p:spPr>
        <p:txBody>
          <a:bodyPr/>
          <a:lstStyle>
            <a:lvl1pPr>
              <a:defRPr/>
            </a:lvl1pPr>
          </a:lstStyle>
          <a:p>
            <a:pPr>
              <a:defRPr/>
            </a:pPr>
            <a:fld id="{6CC70CBE-C26C-4A8E-8E8A-024047D6E43A}" type="datetime1">
              <a:rPr lang="ja-JP" altLang="en-US"/>
              <a:pPr>
                <a:defRPr/>
              </a:pPr>
              <a:t>2019/6/4</a:t>
            </a:fld>
            <a:endParaRPr lang="en-US" altLang="ja-JP" dirty="0"/>
          </a:p>
        </p:txBody>
      </p:sp>
      <p:sp>
        <p:nvSpPr>
          <p:cNvPr id="10" name="Rectangle 5"/>
          <p:cNvSpPr>
            <a:spLocks noGrp="1" noChangeArrowheads="1"/>
          </p:cNvSpPr>
          <p:nvPr>
            <p:ph type="ftr" sz="quarter" idx="11"/>
          </p:nvPr>
        </p:nvSpPr>
        <p:spPr>
          <a:xfrm>
            <a:off x="3124200" y="6557963"/>
            <a:ext cx="2895600" cy="161925"/>
          </a:xfrm>
        </p:spPr>
        <p:txBody>
          <a:bodyPr/>
          <a:lstStyle>
            <a:lvl1pPr>
              <a:defRPr/>
            </a:lvl1pPr>
          </a:lstStyle>
          <a:p>
            <a:pPr>
              <a:defRPr/>
            </a:pPr>
            <a:endParaRPr lang="en-US" altLang="ja-JP"/>
          </a:p>
        </p:txBody>
      </p:sp>
      <p:sp>
        <p:nvSpPr>
          <p:cNvPr id="11" name="Rectangle 6"/>
          <p:cNvSpPr>
            <a:spLocks noGrp="1" noChangeArrowheads="1"/>
          </p:cNvSpPr>
          <p:nvPr>
            <p:ph type="sldNum" sz="quarter" idx="12"/>
          </p:nvPr>
        </p:nvSpPr>
        <p:spPr>
          <a:xfrm>
            <a:off x="6553200" y="6245225"/>
            <a:ext cx="2133600" cy="476250"/>
          </a:xfrm>
        </p:spPr>
        <p:txBody>
          <a:bodyPr/>
          <a:lstStyle>
            <a:lvl1pPr>
              <a:defRPr/>
            </a:lvl1pPr>
          </a:lstStyle>
          <a:p>
            <a:pPr>
              <a:defRPr/>
            </a:pPr>
            <a:fld id="{7B9153D2-1DAB-4F1F-99C0-7C8384B78E6B}" type="slidenum">
              <a:rPr lang="en-US" altLang="ja-JP"/>
              <a:pPr>
                <a:defRPr/>
              </a:pPr>
              <a:t>‹#›</a:t>
            </a:fld>
            <a:endParaRPr lang="en-US" altLang="ja-JP" dirty="0"/>
          </a:p>
        </p:txBody>
      </p:sp>
    </p:spTree>
    <p:extLst>
      <p:ext uri="{BB962C8B-B14F-4D97-AF65-F5344CB8AC3E}">
        <p14:creationId xmlns:p14="http://schemas.microsoft.com/office/powerpoint/2010/main" val="11512864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lvl1pPr>
              <a:buClr>
                <a:srgbClr val="006666"/>
              </a:buClr>
              <a:buFont typeface="Wingdings" pitchFamily="2" charset="2"/>
              <a:buChar char="n"/>
              <a:defRPr/>
            </a:lvl1pPr>
            <a:lvl2pPr>
              <a:buClr>
                <a:srgbClr val="669900"/>
              </a:buClr>
              <a:buSzPct val="80000"/>
              <a:buFont typeface="Wingdings" pitchFamily="2" charset="2"/>
              <a:buChar char="l"/>
              <a:defRPr/>
            </a:lvl2pPr>
            <a:lvl3pPr>
              <a:buClr>
                <a:srgbClr val="FF6600"/>
              </a:buClr>
              <a:defRPr/>
            </a:lvl3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4" name="Rectangle 4"/>
          <p:cNvSpPr>
            <a:spLocks noGrp="1" noChangeArrowheads="1"/>
          </p:cNvSpPr>
          <p:nvPr>
            <p:ph type="dt" sz="half" idx="10"/>
          </p:nvPr>
        </p:nvSpPr>
        <p:spPr>
          <a:ln/>
        </p:spPr>
        <p:txBody>
          <a:bodyPr/>
          <a:lstStyle>
            <a:lvl1pPr>
              <a:defRPr/>
            </a:lvl1pPr>
          </a:lstStyle>
          <a:p>
            <a:pPr>
              <a:defRPr/>
            </a:pPr>
            <a:fld id="{C3D113A7-4AB6-4C54-B23E-56EA377A2758}"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B614DC7-3017-44D7-93BC-7DEE0C2EB0AE}" type="slidenum">
              <a:rPr lang="en-US" altLang="ja-JP"/>
              <a:pPr>
                <a:defRPr/>
              </a:pPr>
              <a:t>‹#›</a:t>
            </a:fld>
            <a:endParaRPr lang="en-US" altLang="ja-JP" dirty="0"/>
          </a:p>
        </p:txBody>
      </p:sp>
    </p:spTree>
    <p:extLst>
      <p:ext uri="{BB962C8B-B14F-4D97-AF65-F5344CB8AC3E}">
        <p14:creationId xmlns:p14="http://schemas.microsoft.com/office/powerpoint/2010/main" val="1141683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FF35F4DB-3474-4182-A303-A5DB3E25A210}" type="datetime1">
              <a:rPr lang="ja-JP" altLang="en-US"/>
              <a:pPr>
                <a:defRPr/>
              </a:pPr>
              <a:t>2019/6/4</a:t>
            </a:fld>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5D1DEC2B-224D-442B-8CA7-7557931CE837}" type="slidenum">
              <a:rPr lang="en-US" altLang="ja-JP"/>
              <a:pPr>
                <a:defRPr/>
              </a:pPr>
              <a:t>‹#›</a:t>
            </a:fld>
            <a:endParaRPr lang="en-US" altLang="ja-JP"/>
          </a:p>
        </p:txBody>
      </p:sp>
    </p:spTree>
    <p:extLst>
      <p:ext uri="{BB962C8B-B14F-4D97-AF65-F5344CB8AC3E}">
        <p14:creationId xmlns:p14="http://schemas.microsoft.com/office/powerpoint/2010/main" val="2176800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2F16A92F-A623-404D-A128-C603D166C94B}"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7F4B1A7-48C3-4DB4-8846-1C4D74CE46ED}" type="slidenum">
              <a:rPr lang="en-US" altLang="ja-JP"/>
              <a:pPr>
                <a:defRPr/>
              </a:pPr>
              <a:t>‹#›</a:t>
            </a:fld>
            <a:endParaRPr lang="en-US" altLang="ja-JP" dirty="0"/>
          </a:p>
        </p:txBody>
      </p:sp>
    </p:spTree>
    <p:extLst>
      <p:ext uri="{BB962C8B-B14F-4D97-AF65-F5344CB8AC3E}">
        <p14:creationId xmlns:p14="http://schemas.microsoft.com/office/powerpoint/2010/main" val="13327941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908050"/>
            <a:ext cx="4038600" cy="5400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fld id="{947448F9-6884-4B3B-BC0A-C219E2D60B9D}"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D0E96D57-8357-4C60-8DEA-E67C6309D45A}" type="slidenum">
              <a:rPr lang="en-US" altLang="ja-JP"/>
              <a:pPr>
                <a:defRPr/>
              </a:pPr>
              <a:t>‹#›</a:t>
            </a:fld>
            <a:endParaRPr lang="en-US" altLang="ja-JP" dirty="0"/>
          </a:p>
        </p:txBody>
      </p:sp>
    </p:spTree>
    <p:extLst>
      <p:ext uri="{BB962C8B-B14F-4D97-AF65-F5344CB8AC3E}">
        <p14:creationId xmlns:p14="http://schemas.microsoft.com/office/powerpoint/2010/main" val="381677429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fld id="{A77937C7-18DA-4B93-8303-C4440B743F6F}" type="datetime1">
              <a:rPr lang="ja-JP" altLang="en-US"/>
              <a:pPr>
                <a:defRPr/>
              </a:pPr>
              <a:t>2019/6/4</a:t>
            </a:fld>
            <a:endParaRPr lang="en-US" altLang="ja-JP"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1F31F1DB-925C-480F-A23B-2D123689900B}" type="slidenum">
              <a:rPr lang="en-US" altLang="ja-JP"/>
              <a:pPr>
                <a:defRPr/>
              </a:pPr>
              <a:t>‹#›</a:t>
            </a:fld>
            <a:endParaRPr lang="en-US" altLang="ja-JP" dirty="0"/>
          </a:p>
        </p:txBody>
      </p:sp>
    </p:spTree>
    <p:extLst>
      <p:ext uri="{BB962C8B-B14F-4D97-AF65-F5344CB8AC3E}">
        <p14:creationId xmlns:p14="http://schemas.microsoft.com/office/powerpoint/2010/main" val="18262996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fld id="{74F33D79-B3C4-4CF1-842B-265F1C65369E}" type="datetime1">
              <a:rPr lang="ja-JP" altLang="en-US"/>
              <a:pPr>
                <a:defRPr/>
              </a:pPr>
              <a:t>2019/6/4</a:t>
            </a:fld>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8FC098F9-65E2-4EE0-A0C2-CEF0B15B517D}" type="slidenum">
              <a:rPr lang="en-US" altLang="ja-JP"/>
              <a:pPr>
                <a:defRPr/>
              </a:pPr>
              <a:t>‹#›</a:t>
            </a:fld>
            <a:endParaRPr lang="en-US" altLang="ja-JP" dirty="0"/>
          </a:p>
        </p:txBody>
      </p:sp>
    </p:spTree>
    <p:extLst>
      <p:ext uri="{BB962C8B-B14F-4D97-AF65-F5344CB8AC3E}">
        <p14:creationId xmlns:p14="http://schemas.microsoft.com/office/powerpoint/2010/main" val="269715087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70AAAA0-AF6A-4352-968A-DD9D0E330159}" type="datetime1">
              <a:rPr lang="ja-JP" altLang="en-US"/>
              <a:pPr>
                <a:defRPr/>
              </a:pPr>
              <a:t>2019/6/4</a:t>
            </a:fld>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A24E28A9-AF75-45B1-9458-5E144DA9C613}" type="slidenum">
              <a:rPr lang="en-US" altLang="ja-JP"/>
              <a:pPr>
                <a:defRPr/>
              </a:pPr>
              <a:t>‹#›</a:t>
            </a:fld>
            <a:endParaRPr lang="en-US" altLang="ja-JP" dirty="0"/>
          </a:p>
        </p:txBody>
      </p:sp>
    </p:spTree>
    <p:extLst>
      <p:ext uri="{BB962C8B-B14F-4D97-AF65-F5344CB8AC3E}">
        <p14:creationId xmlns:p14="http://schemas.microsoft.com/office/powerpoint/2010/main" val="325384933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5AB19719-6B40-40CF-BAB3-62CFF48F2DEC}"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5DAEB3C3-59CF-4504-9CA0-8B64DA533585}" type="slidenum">
              <a:rPr lang="en-US" altLang="ja-JP"/>
              <a:pPr>
                <a:defRPr/>
              </a:pPr>
              <a:t>‹#›</a:t>
            </a:fld>
            <a:endParaRPr lang="en-US" altLang="ja-JP" dirty="0"/>
          </a:p>
        </p:txBody>
      </p:sp>
    </p:spTree>
    <p:extLst>
      <p:ext uri="{BB962C8B-B14F-4D97-AF65-F5344CB8AC3E}">
        <p14:creationId xmlns:p14="http://schemas.microsoft.com/office/powerpoint/2010/main" val="169509702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dirty="0" smtClean="0"/>
              <a:t>アイコンをクリックして図を追加</a:t>
            </a:r>
            <a:endParaRPr lang="ja-JP" altLang="en-US" noProof="0" dirty="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C1C722F7-2E63-49EB-A858-6653526EE2AA}" type="datetime1">
              <a:rPr lang="ja-JP" altLang="en-US"/>
              <a:pPr>
                <a:defRPr/>
              </a:pPr>
              <a:t>2019/6/4</a:t>
            </a:fld>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CBCA6F0-7306-482C-A411-379D4585960A}" type="slidenum">
              <a:rPr lang="en-US" altLang="ja-JP"/>
              <a:pPr>
                <a:defRPr/>
              </a:pPr>
              <a:t>‹#›</a:t>
            </a:fld>
            <a:endParaRPr lang="en-US" altLang="ja-JP" dirty="0"/>
          </a:p>
        </p:txBody>
      </p:sp>
    </p:spTree>
    <p:extLst>
      <p:ext uri="{BB962C8B-B14F-4D97-AF65-F5344CB8AC3E}">
        <p14:creationId xmlns:p14="http://schemas.microsoft.com/office/powerpoint/2010/main" val="17658096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713280EF-C07C-4B1C-843C-3E8B88E1B6AA}"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2A8E52A-A1CA-430D-BD05-F35B0201DAF4}" type="slidenum">
              <a:rPr lang="en-US" altLang="ja-JP"/>
              <a:pPr>
                <a:defRPr/>
              </a:pPr>
              <a:t>‹#›</a:t>
            </a:fld>
            <a:endParaRPr lang="en-US" altLang="ja-JP" dirty="0"/>
          </a:p>
        </p:txBody>
      </p:sp>
    </p:spTree>
    <p:extLst>
      <p:ext uri="{BB962C8B-B14F-4D97-AF65-F5344CB8AC3E}">
        <p14:creationId xmlns:p14="http://schemas.microsoft.com/office/powerpoint/2010/main" val="2703323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115888"/>
            <a:ext cx="2057400" cy="6192837"/>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115888"/>
            <a:ext cx="6019800" cy="6192837"/>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fld id="{7687FD0F-571A-4A25-B069-F29AEE9A6581}" type="datetime1">
              <a:rPr lang="ja-JP" altLang="en-US"/>
              <a:pPr>
                <a:defRPr/>
              </a:pPr>
              <a:t>2019/6/4</a:t>
            </a:fld>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3C40AAE0-6A70-4150-9BE1-B4911D72D462}" type="slidenum">
              <a:rPr lang="en-US" altLang="ja-JP"/>
              <a:pPr>
                <a:defRPr/>
              </a:pPr>
              <a:t>‹#›</a:t>
            </a:fld>
            <a:endParaRPr lang="en-US" altLang="ja-JP" dirty="0"/>
          </a:p>
        </p:txBody>
      </p:sp>
    </p:spTree>
    <p:extLst>
      <p:ext uri="{BB962C8B-B14F-4D97-AF65-F5344CB8AC3E}">
        <p14:creationId xmlns:p14="http://schemas.microsoft.com/office/powerpoint/2010/main" val="815885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8997C8F-999E-4811-AE4E-93DA06CFFC54}" type="datetime1">
              <a:rPr lang="ja-JP" altLang="en-US"/>
              <a:pPr>
                <a:defRPr/>
              </a:pPr>
              <a:t>2019/6/4</a:t>
            </a:fld>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541DAFD4-2560-4E77-AD9B-1194BFC9D67E}" type="slidenum">
              <a:rPr lang="en-US" altLang="ja-JP"/>
              <a:pPr>
                <a:defRPr/>
              </a:pPr>
              <a:t>‹#›</a:t>
            </a:fld>
            <a:endParaRPr lang="en-US" altLang="ja-JP"/>
          </a:p>
        </p:txBody>
      </p:sp>
    </p:spTree>
    <p:extLst>
      <p:ext uri="{BB962C8B-B14F-4D97-AF65-F5344CB8AC3E}">
        <p14:creationId xmlns:p14="http://schemas.microsoft.com/office/powerpoint/2010/main" val="2908526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54957493-1DB5-430C-8FE2-909F7962F6BA}" type="datetime1">
              <a:rPr lang="ja-JP" altLang="en-US"/>
              <a:pPr>
                <a:defRPr/>
              </a:pPr>
              <a:t>2019/6/4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53145F6-7BC2-4DC2-A7C9-61363859809A}" type="slidenum">
              <a:rPr lang="en-US" altLang="ja-JP"/>
              <a:pPr>
                <a:defRPr/>
              </a:pPr>
              <a:t>‹#›</a:t>
            </a:fld>
            <a:endParaRPr lang="en-US" altLang="ja-JP"/>
          </a:p>
        </p:txBody>
      </p:sp>
    </p:spTree>
    <p:extLst>
      <p:ext uri="{BB962C8B-B14F-4D97-AF65-F5344CB8AC3E}">
        <p14:creationId xmlns:p14="http://schemas.microsoft.com/office/powerpoint/2010/main" val="194354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9B083AFF-203E-4818-9E6E-571FE76F9C0C}" type="datetime1">
              <a:rPr lang="ja-JP" altLang="en-US"/>
              <a:pPr>
                <a:defRPr/>
              </a:pPr>
              <a:t>2019/6/4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E48533E-7011-49B8-8CA9-3BC4E5C6F051}" type="slidenum">
              <a:rPr lang="en-US" altLang="ja-JP"/>
              <a:pPr>
                <a:defRPr/>
              </a:pPr>
              <a:t>‹#›</a:t>
            </a:fld>
            <a:endParaRPr lang="en-US" altLang="ja-JP"/>
          </a:p>
        </p:txBody>
      </p:sp>
    </p:spTree>
    <p:extLst>
      <p:ext uri="{BB962C8B-B14F-4D97-AF65-F5344CB8AC3E}">
        <p14:creationId xmlns:p14="http://schemas.microsoft.com/office/powerpoint/2010/main" val="3631051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0"/>
            <a:ext cx="9144000" cy="692150"/>
          </a:xfrm>
          <a:prstGeom prst="rect">
            <a:avLst/>
          </a:prstGeom>
          <a:gradFill rotWithShape="1">
            <a:gsLst>
              <a:gs pos="0">
                <a:srgbClr val="99CC00"/>
              </a:gs>
              <a:gs pos="100000">
                <a:srgbClr val="475E00"/>
              </a:gs>
            </a:gsLst>
            <a:lin ang="5400000" scaled="1"/>
          </a:gradFill>
          <a:ln>
            <a:noFill/>
          </a:ln>
          <a:extLst>
            <a:ext uri="{91240B29-F687-4F45-9708-019B960494DF}">
              <a14:hiddenLine xmlns:a14="http://schemas.microsoft.com/office/drawing/2010/main" w="28575" algn="ctr">
                <a:solidFill>
                  <a:srgbClr val="000000"/>
                </a:solidFill>
                <a:miter lim="800000"/>
                <a:headEnd/>
                <a:tailEnd/>
              </a14:hiddenLine>
            </a:ext>
          </a:extLst>
        </p:spPr>
        <p:txBody>
          <a:bodyPr anchor="ctr">
            <a:spAutoFit/>
          </a:bodyPr>
          <a:lstStyle>
            <a:lvl1pPr eaLnBrk="0" hangingPunct="0">
              <a:defRPr kumimoji="1" sz="2800">
                <a:solidFill>
                  <a:schemeClr val="tx1"/>
                </a:solidFill>
                <a:latin typeface="HGPｺﾞｼｯｸE" pitchFamily="50" charset="-128"/>
                <a:ea typeface="HGPｺﾞｼｯｸE" pitchFamily="50" charset="-128"/>
              </a:defRPr>
            </a:lvl1pPr>
            <a:lvl2pPr marL="742950" indent="-285750" eaLnBrk="0" hangingPunct="0">
              <a:defRPr kumimoji="1" sz="2800">
                <a:solidFill>
                  <a:schemeClr val="tx1"/>
                </a:solidFill>
                <a:latin typeface="HGPｺﾞｼｯｸE" pitchFamily="50" charset="-128"/>
                <a:ea typeface="HGPｺﾞｼｯｸE" pitchFamily="50" charset="-128"/>
              </a:defRPr>
            </a:lvl2pPr>
            <a:lvl3pPr marL="1143000" indent="-228600" eaLnBrk="0" hangingPunct="0">
              <a:defRPr kumimoji="1" sz="2800">
                <a:solidFill>
                  <a:schemeClr val="tx1"/>
                </a:solidFill>
                <a:latin typeface="HGPｺﾞｼｯｸE" pitchFamily="50" charset="-128"/>
                <a:ea typeface="HGPｺﾞｼｯｸE" pitchFamily="50" charset="-128"/>
              </a:defRPr>
            </a:lvl3pPr>
            <a:lvl4pPr marL="1600200" indent="-228600" eaLnBrk="0" hangingPunct="0">
              <a:defRPr kumimoji="1" sz="2800">
                <a:solidFill>
                  <a:schemeClr val="tx1"/>
                </a:solidFill>
                <a:latin typeface="HGPｺﾞｼｯｸE" pitchFamily="50" charset="-128"/>
                <a:ea typeface="HGPｺﾞｼｯｸE" pitchFamily="50" charset="-128"/>
              </a:defRPr>
            </a:lvl4pPr>
            <a:lvl5pPr marL="2057400" indent="-228600" eaLnBrk="0" hangingPunct="0">
              <a:defRPr kumimoji="1" sz="28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Clr>
                <a:srgbClr val="669900"/>
              </a:buClr>
              <a:buFont typeface="Wingdings" pitchFamily="2" charset="2"/>
              <a:buChar char="n"/>
              <a:defRPr kumimoji="1" sz="2800">
                <a:solidFill>
                  <a:schemeClr val="tx1"/>
                </a:solidFill>
                <a:latin typeface="HGPｺﾞｼｯｸE" pitchFamily="50" charset="-128"/>
                <a:ea typeface="HGPｺﾞｼｯｸE" pitchFamily="50" charset="-128"/>
              </a:defRPr>
            </a:lvl9pPr>
          </a:lstStyle>
          <a:p>
            <a:pPr eaLnBrk="1" hangingPunct="1">
              <a:defRPr/>
            </a:pPr>
            <a:endParaRPr lang="ja-JP" altLang="en-US" sz="1800" smtClean="0">
              <a:latin typeface="Arial" charset="0"/>
              <a:ea typeface="ＭＳ Ｐゴシック" charset="-128"/>
            </a:endParaRPr>
          </a:p>
        </p:txBody>
      </p:sp>
      <p:sp>
        <p:nvSpPr>
          <p:cNvPr id="1027" name="Rectangle 3"/>
          <p:cNvSpPr>
            <a:spLocks noGrp="1" noChangeArrowheads="1"/>
          </p:cNvSpPr>
          <p:nvPr>
            <p:ph type="body" idx="1"/>
          </p:nvPr>
        </p:nvSpPr>
        <p:spPr bwMode="auto">
          <a:xfrm>
            <a:off x="457200" y="908050"/>
            <a:ext cx="82296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buClrTx/>
              <a:buFontTx/>
              <a:buNone/>
              <a:defRPr sz="1400">
                <a:latin typeface="HGPｺﾞｼｯｸE" pitchFamily="50" charset="-128"/>
                <a:ea typeface="HGPｺﾞｼｯｸE" pitchFamily="50" charset="-128"/>
              </a:defRPr>
            </a:lvl1pPr>
          </a:lstStyle>
          <a:p>
            <a:pPr>
              <a:defRPr/>
            </a:pPr>
            <a:fld id="{8BDEF1B8-AD96-4F3B-B42A-D82CA5CA2774}" type="datetime1">
              <a:rPr lang="ja-JP" altLang="en-US"/>
              <a:pPr>
                <a:defRPr/>
              </a:pPr>
              <a:t>2019/6/4</a:t>
            </a:fld>
            <a:endParaRPr lang="en-US" altLang="ja-JP"/>
          </a:p>
        </p:txBody>
      </p:sp>
      <p:sp>
        <p:nvSpPr>
          <p:cNvPr id="1029" name="Rectangle 5"/>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buClrTx/>
              <a:buFontTx/>
              <a:buNone/>
              <a:defRPr sz="1400"/>
            </a:lvl1pPr>
          </a:lstStyle>
          <a:p>
            <a:pPr>
              <a:defRPr/>
            </a:pPr>
            <a:endParaRPr lang="en-US" altLang="ja-JP"/>
          </a:p>
        </p:txBody>
      </p:sp>
      <p:sp>
        <p:nvSpPr>
          <p:cNvPr id="1030" name="Rectangle 6"/>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6903D6A1-AF1E-4306-8436-493C75DC5F4D}" type="slidenum">
              <a:rPr lang="en-US" altLang="ja-JP"/>
              <a:pPr>
                <a:defRPr/>
              </a:pPr>
              <a:t>‹#›</a:t>
            </a:fld>
            <a:endParaRPr lang="en-US" altLang="ja-JP"/>
          </a:p>
        </p:txBody>
      </p:sp>
      <p:sp>
        <p:nvSpPr>
          <p:cNvPr id="1031" name="Rectangle 2"/>
          <p:cNvSpPr>
            <a:spLocks noGrp="1" noChangeArrowheads="1"/>
          </p:cNvSpPr>
          <p:nvPr>
            <p:ph type="title"/>
          </p:nvPr>
        </p:nvSpPr>
        <p:spPr bwMode="auto">
          <a:xfrm>
            <a:off x="457200" y="115888"/>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cSld>
  <p:clrMap bg1="lt1" tx1="dk1" bg2="lt2" tx2="dk2" accent1="accent1" accent2="accent2" accent3="accent3" accent4="accent4" accent5="accent5" accent6="accent6" hlink="hlink" folHlink="folHlink"/>
  <p:sldLayoutIdLst>
    <p:sldLayoutId id="2147483800"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Lst>
  <p:hf hdr="0" ftr="0" dt="0"/>
  <p:txStyles>
    <p:title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0"/>
            <a:ext cx="9144000" cy="692150"/>
          </a:xfrm>
          <a:prstGeom prst="rect">
            <a:avLst/>
          </a:prstGeom>
          <a:gradFill rotWithShape="1">
            <a:gsLst>
              <a:gs pos="0">
                <a:srgbClr val="99CC00"/>
              </a:gs>
              <a:gs pos="100000">
                <a:srgbClr val="475E00"/>
              </a:gs>
            </a:gsLst>
            <a:lin ang="5400000" scaled="1"/>
          </a:gradFill>
          <a:ln>
            <a:noFill/>
          </a:ln>
          <a:extLst/>
        </p:spPr>
        <p:txBody>
          <a:bodyPr anchor="ct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1027" name="Rectangle 3"/>
          <p:cNvSpPr>
            <a:spLocks noGrp="1" noChangeArrowheads="1"/>
          </p:cNvSpPr>
          <p:nvPr>
            <p:ph type="body" idx="1"/>
          </p:nvPr>
        </p:nvSpPr>
        <p:spPr bwMode="auto">
          <a:xfrm>
            <a:off x="457200" y="908050"/>
            <a:ext cx="82296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HGPｺﾞｼｯｸE" pitchFamily="50" charset="-128"/>
                <a:ea typeface="HGPｺﾞｼｯｸE" pitchFamily="50" charset="-128"/>
              </a:defRPr>
            </a:lvl1pPr>
          </a:lstStyle>
          <a:p>
            <a:pPr>
              <a:defRPr/>
            </a:pPr>
            <a:fld id="{22E41901-A2B2-46C3-B91D-F86EF62EA83C}" type="datetime1">
              <a:rPr lang="ja-JP" altLang="en-US"/>
              <a:pPr>
                <a:defRPr/>
              </a:pPr>
              <a:t>2019/6/4</a:t>
            </a:fld>
            <a:endParaRPr lang="en-US" altLang="ja-JP" dirty="0"/>
          </a:p>
        </p:txBody>
      </p:sp>
      <p:sp>
        <p:nvSpPr>
          <p:cNvPr id="1029" name="Rectangle 5"/>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HGPｺﾞｼｯｸE" pitchFamily="50" charset="-128"/>
                <a:ea typeface="HGPｺﾞｼｯｸE"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HGPｺﾞｼｯｸE" pitchFamily="50" charset="-128"/>
                <a:ea typeface="HGPｺﾞｼｯｸE" pitchFamily="50" charset="-128"/>
              </a:defRPr>
            </a:lvl1pPr>
          </a:lstStyle>
          <a:p>
            <a:pPr>
              <a:defRPr/>
            </a:pPr>
            <a:fld id="{CDCAFF8B-50DB-4B4B-BF3C-2F871CC58B27}" type="slidenum">
              <a:rPr lang="en-US" altLang="ja-JP"/>
              <a:pPr>
                <a:defRPr/>
              </a:pPr>
              <a:t>‹#›</a:t>
            </a:fld>
            <a:endParaRPr lang="en-US" altLang="ja-JP" dirty="0"/>
          </a:p>
        </p:txBody>
      </p:sp>
      <p:sp>
        <p:nvSpPr>
          <p:cNvPr id="1031" name="Rectangle 2"/>
          <p:cNvSpPr>
            <a:spLocks noGrp="1" noChangeArrowheads="1"/>
          </p:cNvSpPr>
          <p:nvPr>
            <p:ph type="title"/>
          </p:nvPr>
        </p:nvSpPr>
        <p:spPr bwMode="auto">
          <a:xfrm>
            <a:off x="457200" y="115888"/>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extLst>
      <p:ext uri="{BB962C8B-B14F-4D97-AF65-F5344CB8AC3E}">
        <p14:creationId xmlns:p14="http://schemas.microsoft.com/office/powerpoint/2010/main" val="694400702"/>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0"/>
            <a:ext cx="9144000" cy="692150"/>
          </a:xfrm>
          <a:prstGeom prst="rect">
            <a:avLst/>
          </a:prstGeom>
          <a:gradFill rotWithShape="1">
            <a:gsLst>
              <a:gs pos="0">
                <a:srgbClr val="99CC00"/>
              </a:gs>
              <a:gs pos="100000">
                <a:srgbClr val="475E00"/>
              </a:gs>
            </a:gsLst>
            <a:lin ang="5400000" scaled="1"/>
          </a:gradFill>
          <a:ln>
            <a:noFill/>
          </a:ln>
          <a:extLst/>
        </p:spPr>
        <p:txBody>
          <a:bodyPr anchor="ct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defRPr/>
            </a:pPr>
            <a:endParaRPr lang="ja-JP" altLang="en-US" smtClean="0">
              <a:solidFill>
                <a:srgbClr val="000000"/>
              </a:solidFill>
            </a:endParaRPr>
          </a:p>
        </p:txBody>
      </p:sp>
      <p:sp>
        <p:nvSpPr>
          <p:cNvPr id="4099" name="Rectangle 3"/>
          <p:cNvSpPr>
            <a:spLocks noGrp="1" noChangeArrowheads="1"/>
          </p:cNvSpPr>
          <p:nvPr>
            <p:ph type="body" idx="1"/>
          </p:nvPr>
        </p:nvSpPr>
        <p:spPr bwMode="auto">
          <a:xfrm>
            <a:off x="457200" y="908050"/>
            <a:ext cx="82296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solidFill>
                  <a:srgbClr val="000000"/>
                </a:solidFill>
                <a:latin typeface="HGPｺﾞｼｯｸE" pitchFamily="50" charset="-128"/>
                <a:ea typeface="HGPｺﾞｼｯｸE" pitchFamily="50" charset="-128"/>
              </a:defRPr>
            </a:lvl1pPr>
          </a:lstStyle>
          <a:p>
            <a:pPr>
              <a:defRPr/>
            </a:pPr>
            <a:fld id="{9C36B462-7631-4FD6-8DDD-85A11A3CDEEA}" type="datetime1">
              <a:rPr lang="ja-JP" altLang="en-US"/>
              <a:pPr>
                <a:defRPr/>
              </a:pPr>
              <a:t>2019/6/4</a:t>
            </a:fld>
            <a:endParaRPr lang="en-US" altLang="ja-JP" dirty="0"/>
          </a:p>
        </p:txBody>
      </p:sp>
      <p:sp>
        <p:nvSpPr>
          <p:cNvPr id="1029" name="Rectangle 5"/>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HGPｺﾞｼｯｸE" pitchFamily="50" charset="-128"/>
                <a:ea typeface="HGPｺﾞｼｯｸE"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HGPｺﾞｼｯｸE" panose="020B0900000000000000" pitchFamily="50" charset="-128"/>
                <a:ea typeface="HGPｺﾞｼｯｸE" panose="020B0900000000000000" pitchFamily="50" charset="-128"/>
              </a:defRPr>
            </a:lvl1pPr>
          </a:lstStyle>
          <a:p>
            <a:pPr>
              <a:defRPr/>
            </a:pPr>
            <a:fld id="{C407B879-DB93-49B6-AFCB-B80F3BB77BB4}" type="slidenum">
              <a:rPr lang="en-US" altLang="ja-JP"/>
              <a:pPr>
                <a:defRPr/>
              </a:pPr>
              <a:t>‹#›</a:t>
            </a:fld>
            <a:endParaRPr lang="en-US" altLang="ja-JP"/>
          </a:p>
        </p:txBody>
      </p:sp>
      <p:sp>
        <p:nvSpPr>
          <p:cNvPr id="4103" name="Rectangle 2"/>
          <p:cNvSpPr>
            <a:spLocks noGrp="1" noChangeArrowheads="1"/>
          </p:cNvSpPr>
          <p:nvPr>
            <p:ph type="title"/>
          </p:nvPr>
        </p:nvSpPr>
        <p:spPr bwMode="auto">
          <a:xfrm>
            <a:off x="457200" y="115888"/>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extLst>
      <p:ext uri="{BB962C8B-B14F-4D97-AF65-F5344CB8AC3E}">
        <p14:creationId xmlns:p14="http://schemas.microsoft.com/office/powerpoint/2010/main" val="1663796293"/>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hf hdr="0" ftr="0" dt="0"/>
  <p:txStyles>
    <p:title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rgbClr val="006666"/>
        </a:buClr>
        <a:buFont typeface="Wingdings" panose="05000000000000000000"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anose="05000000000000000000"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anose="05000000000000000000"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anose="05000000000000000000"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0"/>
            <a:ext cx="9144000" cy="692150"/>
          </a:xfrm>
          <a:prstGeom prst="rect">
            <a:avLst/>
          </a:prstGeom>
          <a:gradFill rotWithShape="1">
            <a:gsLst>
              <a:gs pos="0">
                <a:srgbClr val="99CC00"/>
              </a:gs>
              <a:gs pos="100000">
                <a:srgbClr val="475E00"/>
              </a:gs>
            </a:gsLst>
            <a:lin ang="5400000" scaled="1"/>
          </a:gradFill>
          <a:ln>
            <a:noFill/>
          </a:ln>
          <a:extLst/>
        </p:spPr>
        <p:txBody>
          <a:bodyPr anchor="ctr">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algn="l" eaLnBrk="1" hangingPunct="1">
              <a:defRPr/>
            </a:pPr>
            <a:endParaRPr lang="ja-JP" altLang="en-US" smtClean="0">
              <a:solidFill>
                <a:srgbClr val="000000"/>
              </a:solidFill>
            </a:endParaRPr>
          </a:p>
        </p:txBody>
      </p:sp>
      <p:sp>
        <p:nvSpPr>
          <p:cNvPr id="2051" name="Rectangle 3"/>
          <p:cNvSpPr>
            <a:spLocks noGrp="1" noChangeArrowheads="1"/>
          </p:cNvSpPr>
          <p:nvPr>
            <p:ph type="body" idx="1"/>
          </p:nvPr>
        </p:nvSpPr>
        <p:spPr bwMode="auto">
          <a:xfrm>
            <a:off x="457200" y="908050"/>
            <a:ext cx="82296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latin typeface="HGPｺﾞｼｯｸE" pitchFamily="50" charset="-128"/>
                <a:ea typeface="HGPｺﾞｼｯｸE" pitchFamily="50" charset="-128"/>
              </a:defRPr>
            </a:lvl1pPr>
          </a:lstStyle>
          <a:p>
            <a:pPr>
              <a:defRPr/>
            </a:pPr>
            <a:fld id="{4892963F-DD14-45FF-834D-9F2CEF3AB5B9}" type="datetime1">
              <a:rPr lang="ja-JP" altLang="en-US"/>
              <a:pPr>
                <a:defRPr/>
              </a:pPr>
              <a:t>2019/6/4</a:t>
            </a:fld>
            <a:endParaRPr lang="en-US" altLang="ja-JP"/>
          </a:p>
        </p:txBody>
      </p:sp>
      <p:sp>
        <p:nvSpPr>
          <p:cNvPr id="1029" name="Rectangle 5"/>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HGPｺﾞｼｯｸE" pitchFamily="50" charset="-128"/>
                <a:ea typeface="HGPｺﾞｼｯｸE"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latin typeface="HGPｺﾞｼｯｸE" panose="020B0900000000000000" pitchFamily="50" charset="-128"/>
                <a:ea typeface="HGPｺﾞｼｯｸE" panose="020B0900000000000000" pitchFamily="50" charset="-128"/>
              </a:defRPr>
            </a:lvl1pPr>
          </a:lstStyle>
          <a:p>
            <a:fld id="{51F9D814-C77D-40BE-8EA3-C3292913D310}" type="slidenum">
              <a:rPr lang="en-US" altLang="ja-JP"/>
              <a:pPr/>
              <a:t>‹#›</a:t>
            </a:fld>
            <a:endParaRPr lang="en-US" altLang="ja-JP"/>
          </a:p>
        </p:txBody>
      </p:sp>
      <p:sp>
        <p:nvSpPr>
          <p:cNvPr id="2055" name="Rectangle 2"/>
          <p:cNvSpPr>
            <a:spLocks noGrp="1" noChangeArrowheads="1"/>
          </p:cNvSpPr>
          <p:nvPr>
            <p:ph type="title"/>
          </p:nvPr>
        </p:nvSpPr>
        <p:spPr bwMode="auto">
          <a:xfrm>
            <a:off x="457200" y="115888"/>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extLst>
      <p:ext uri="{BB962C8B-B14F-4D97-AF65-F5344CB8AC3E}">
        <p14:creationId xmlns:p14="http://schemas.microsoft.com/office/powerpoint/2010/main" val="3320276899"/>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Lst>
  <p:hf hdr="0" ftr="0" dt="0"/>
  <p:txStyles>
    <p:title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rgbClr val="006666"/>
        </a:buClr>
        <a:buFont typeface="Wingdings" panose="05000000000000000000"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anose="05000000000000000000"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anose="05000000000000000000"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anose="05000000000000000000"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0"/>
            <a:ext cx="9144000" cy="692150"/>
          </a:xfrm>
          <a:prstGeom prst="rect">
            <a:avLst/>
          </a:prstGeom>
          <a:gradFill rotWithShape="1">
            <a:gsLst>
              <a:gs pos="0">
                <a:srgbClr val="99CC00"/>
              </a:gs>
              <a:gs pos="100000">
                <a:srgbClr val="475E00"/>
              </a:gs>
            </a:gsLst>
            <a:lin ang="5400000" scaled="1"/>
          </a:gradFill>
          <a:ln>
            <a:noFill/>
          </a:ln>
          <a:extLst/>
        </p:spPr>
        <p:txBody>
          <a:bodyPr anchor="ct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p>
        </p:txBody>
      </p:sp>
      <p:sp>
        <p:nvSpPr>
          <p:cNvPr id="1027" name="Rectangle 3"/>
          <p:cNvSpPr>
            <a:spLocks noGrp="1" noChangeArrowheads="1"/>
          </p:cNvSpPr>
          <p:nvPr>
            <p:ph type="body" idx="1"/>
          </p:nvPr>
        </p:nvSpPr>
        <p:spPr bwMode="auto">
          <a:xfrm>
            <a:off x="457200" y="908050"/>
            <a:ext cx="82296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HGPｺﾞｼｯｸE" pitchFamily="50" charset="-128"/>
                <a:ea typeface="HGPｺﾞｼｯｸE" pitchFamily="50" charset="-128"/>
              </a:defRPr>
            </a:lvl1pPr>
          </a:lstStyle>
          <a:p>
            <a:pPr>
              <a:defRPr/>
            </a:pPr>
            <a:fld id="{A96A7083-4EF4-4183-9A16-FDC4DE720928}" type="datetime1">
              <a:rPr lang="ja-JP" altLang="en-US"/>
              <a:pPr>
                <a:defRPr/>
              </a:pPr>
              <a:t>2019/6/4</a:t>
            </a:fld>
            <a:endParaRPr lang="en-US" altLang="ja-JP" dirty="0"/>
          </a:p>
        </p:txBody>
      </p:sp>
      <p:sp>
        <p:nvSpPr>
          <p:cNvPr id="1029" name="Rectangle 5"/>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HGPｺﾞｼｯｸE" pitchFamily="50" charset="-128"/>
                <a:ea typeface="HGPｺﾞｼｯｸE"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HGPｺﾞｼｯｸE" panose="020B0900000000000000" pitchFamily="50" charset="-128"/>
                <a:ea typeface="HGPｺﾞｼｯｸE" panose="020B0900000000000000" pitchFamily="50" charset="-128"/>
              </a:defRPr>
            </a:lvl1pPr>
          </a:lstStyle>
          <a:p>
            <a:fld id="{6157A95B-258A-4EAC-954B-B116BA8BB6DA}" type="slidenum">
              <a:rPr lang="en-US" altLang="ja-JP"/>
              <a:pPr/>
              <a:t>‹#›</a:t>
            </a:fld>
            <a:endParaRPr lang="en-US" altLang="ja-JP"/>
          </a:p>
        </p:txBody>
      </p:sp>
      <p:sp>
        <p:nvSpPr>
          <p:cNvPr id="1031" name="Rectangle 2"/>
          <p:cNvSpPr>
            <a:spLocks noGrp="1" noChangeArrowheads="1"/>
          </p:cNvSpPr>
          <p:nvPr>
            <p:ph type="title"/>
          </p:nvPr>
        </p:nvSpPr>
        <p:spPr bwMode="auto">
          <a:xfrm>
            <a:off x="457200" y="115888"/>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extLst>
      <p:ext uri="{BB962C8B-B14F-4D97-AF65-F5344CB8AC3E}">
        <p14:creationId xmlns:p14="http://schemas.microsoft.com/office/powerpoint/2010/main" val="1420062343"/>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hf hdr="0" ftr="0" dt="0"/>
  <p:txStyles>
    <p:title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rgbClr val="006666"/>
        </a:buClr>
        <a:buFont typeface="Wingdings" panose="05000000000000000000"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anose="05000000000000000000"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anose="05000000000000000000"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anose="05000000000000000000"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p:nvSpPr>
        <p:spPr bwMode="auto">
          <a:xfrm>
            <a:off x="0" y="0"/>
            <a:ext cx="9144000" cy="692150"/>
          </a:xfrm>
          <a:prstGeom prst="rect">
            <a:avLst/>
          </a:prstGeom>
          <a:gradFill rotWithShape="1">
            <a:gsLst>
              <a:gs pos="0">
                <a:srgbClr val="99CC00"/>
              </a:gs>
              <a:gs pos="100000">
                <a:srgbClr val="475E00"/>
              </a:gs>
            </a:gsLst>
            <a:lin ang="5400000" scaled="1"/>
          </a:gradFill>
          <a:ln>
            <a:noFill/>
          </a:ln>
          <a:extLst/>
        </p:spPr>
        <p:txBody>
          <a:bodyPr anchor="ct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algn="ctr"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algn="l" eaLnBrk="1" hangingPunct="1">
              <a:defRPr/>
            </a:pPr>
            <a:endParaRPr lang="ja-JP" altLang="en-US" smtClean="0">
              <a:solidFill>
                <a:srgbClr val="000000"/>
              </a:solidFill>
            </a:endParaRPr>
          </a:p>
        </p:txBody>
      </p:sp>
      <p:sp>
        <p:nvSpPr>
          <p:cNvPr id="3075" name="Rectangle 3"/>
          <p:cNvSpPr>
            <a:spLocks noGrp="1" noChangeArrowheads="1"/>
          </p:cNvSpPr>
          <p:nvPr>
            <p:ph type="body" idx="1"/>
          </p:nvPr>
        </p:nvSpPr>
        <p:spPr bwMode="auto">
          <a:xfrm>
            <a:off x="457200" y="908050"/>
            <a:ext cx="82296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rgbClr val="000000"/>
                </a:solidFill>
                <a:latin typeface="HGPｺﾞｼｯｸE" pitchFamily="50" charset="-128"/>
                <a:ea typeface="HGPｺﾞｼｯｸE" pitchFamily="50" charset="-128"/>
              </a:defRPr>
            </a:lvl1pPr>
          </a:lstStyle>
          <a:p>
            <a:pPr>
              <a:defRPr/>
            </a:pPr>
            <a:fld id="{ECBD9617-7630-445D-8E96-75ED512DCC14}" type="datetime1">
              <a:rPr lang="ja-JP" altLang="en-US"/>
              <a:pPr>
                <a:defRPr/>
              </a:pPr>
              <a:t>2019/6/4</a:t>
            </a:fld>
            <a:endParaRPr lang="en-US" altLang="ja-JP" dirty="0"/>
          </a:p>
        </p:txBody>
      </p:sp>
      <p:sp>
        <p:nvSpPr>
          <p:cNvPr id="1029" name="Rectangle 5"/>
          <p:cNvSpPr>
            <a:spLocks noGrp="1" noChangeArrowheads="1"/>
          </p:cNvSpPr>
          <p:nvPr>
            <p:ph type="ftr" sz="quarter" idx="3"/>
          </p:nvPr>
        </p:nvSpPr>
        <p:spPr bwMode="auto">
          <a:xfrm>
            <a:off x="3124200" y="6381750"/>
            <a:ext cx="2895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latin typeface="HGPｺﾞｼｯｸE" pitchFamily="50" charset="-128"/>
                <a:ea typeface="HGPｺﾞｼｯｸE" pitchFamily="50"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6553200" y="6381750"/>
            <a:ext cx="2133600"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latin typeface="HGPｺﾞｼｯｸE" pitchFamily="50" charset="-128"/>
                <a:ea typeface="HGPｺﾞｼｯｸE" pitchFamily="50" charset="-128"/>
              </a:defRPr>
            </a:lvl1pPr>
          </a:lstStyle>
          <a:p>
            <a:pPr>
              <a:defRPr/>
            </a:pPr>
            <a:fld id="{E1A9E6D1-677B-4F6B-8768-BAAF58735E51}" type="slidenum">
              <a:rPr lang="en-US" altLang="ja-JP"/>
              <a:pPr>
                <a:defRPr/>
              </a:pPr>
              <a:t>‹#›</a:t>
            </a:fld>
            <a:endParaRPr lang="en-US" altLang="ja-JP" dirty="0"/>
          </a:p>
        </p:txBody>
      </p:sp>
      <p:sp>
        <p:nvSpPr>
          <p:cNvPr id="3079" name="Rectangle 2"/>
          <p:cNvSpPr>
            <a:spLocks noGrp="1" noChangeArrowheads="1"/>
          </p:cNvSpPr>
          <p:nvPr>
            <p:ph type="title"/>
          </p:nvPr>
        </p:nvSpPr>
        <p:spPr bwMode="auto">
          <a:xfrm>
            <a:off x="457200" y="115888"/>
            <a:ext cx="82296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Tree>
    <p:extLst>
      <p:ext uri="{BB962C8B-B14F-4D97-AF65-F5344CB8AC3E}">
        <p14:creationId xmlns:p14="http://schemas.microsoft.com/office/powerpoint/2010/main" val="4049895986"/>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hf hdr="0" ftr="0" dt="0"/>
  <p:txStyles>
    <p:title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53.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3.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685800" y="1776549"/>
            <a:ext cx="7772400" cy="1723889"/>
          </a:xfrm>
        </p:spPr>
        <p:txBody>
          <a:bodyPr/>
          <a:lstStyle/>
          <a:p>
            <a:pPr eaLnBrk="1" hangingPunct="1"/>
            <a:r>
              <a:rPr lang="ja-JP" altLang="en-US" dirty="0"/>
              <a:t>共有デジタル地図の運用にかかる活動</a:t>
            </a:r>
            <a:r>
              <a:rPr lang="ja-JP" altLang="en-US" dirty="0" smtClean="0"/>
              <a:t>報告について</a:t>
            </a:r>
            <a:endParaRPr lang="ja-JP" altLang="en-US" dirty="0"/>
          </a:p>
        </p:txBody>
      </p:sp>
      <p:sp>
        <p:nvSpPr>
          <p:cNvPr id="3075" name="Rectangle 5"/>
          <p:cNvSpPr>
            <a:spLocks noGrp="1" noChangeArrowheads="1"/>
          </p:cNvSpPr>
          <p:nvPr>
            <p:ph type="subTitle" idx="1"/>
          </p:nvPr>
        </p:nvSpPr>
        <p:spPr>
          <a:xfrm>
            <a:off x="1371600" y="3925389"/>
            <a:ext cx="6400800" cy="1752600"/>
          </a:xfrm>
        </p:spPr>
        <p:txBody>
          <a:bodyPr/>
          <a:lstStyle/>
          <a:p>
            <a:pPr eaLnBrk="1" hangingPunct="1"/>
            <a:r>
              <a:rPr lang="ja-JP" altLang="en-US" dirty="0" smtClean="0"/>
              <a:t>令和元年６</a:t>
            </a:r>
            <a:r>
              <a:rPr dirty="0" smtClean="0"/>
              <a:t>月</a:t>
            </a:r>
            <a:r>
              <a:rPr lang="ja-JP" altLang="en-US" dirty="0" smtClean="0"/>
              <a:t>６</a:t>
            </a:r>
            <a:r>
              <a:rPr dirty="0" smtClean="0"/>
              <a:t>日</a:t>
            </a:r>
          </a:p>
          <a:p>
            <a:pPr eaLnBrk="1" hangingPunct="1"/>
            <a:endParaRPr dirty="0" smtClean="0"/>
          </a:p>
          <a:p>
            <a:pPr eaLnBrk="1" hangingPunct="1"/>
            <a:r>
              <a:rPr dirty="0" smtClean="0"/>
              <a:t>三重県市町総合事務組合</a:t>
            </a:r>
          </a:p>
        </p:txBody>
      </p:sp>
      <p:sp>
        <p:nvSpPr>
          <p:cNvPr id="3076" name="正方形/長方形 4"/>
          <p:cNvSpPr>
            <a:spLocks noChangeArrowheads="1"/>
          </p:cNvSpPr>
          <p:nvPr/>
        </p:nvSpPr>
        <p:spPr bwMode="auto">
          <a:xfrm>
            <a:off x="7667625" y="315913"/>
            <a:ext cx="1225550" cy="369332"/>
          </a:xfrm>
          <a:prstGeom prst="rect">
            <a:avLst/>
          </a:prstGeom>
          <a:solidFill>
            <a:schemeClr val="bg1"/>
          </a:solidFill>
          <a:ln w="28575" algn="ctr">
            <a:solidFill>
              <a:schemeClr val="tx1"/>
            </a:solidFill>
            <a:round/>
            <a:headEnd/>
            <a:tailEnd/>
          </a:ln>
        </p:spPr>
        <p:txBody>
          <a:bodyPr>
            <a:spAutoFit/>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ctr" eaLnBrk="1" hangingPunct="1">
              <a:spcBef>
                <a:spcPct val="0"/>
              </a:spcBef>
              <a:buClrTx/>
              <a:buFontTx/>
              <a:buNone/>
            </a:pPr>
            <a:r>
              <a:rPr lang="ja-JP" altLang="en-US" sz="1800" dirty="0" smtClean="0">
                <a:latin typeface="Arial" charset="0"/>
                <a:ea typeface="ＭＳ Ｐゴシック" charset="-128"/>
              </a:rPr>
              <a:t>資料３</a:t>
            </a:r>
            <a:endParaRPr lang="ja-JP" altLang="en-US" sz="1800" dirty="0">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sldNum" sz="quarter" idx="12"/>
          </p:nvPr>
        </p:nvSpPr>
        <p:spPr>
          <a:xfrm>
            <a:off x="7010400" y="6518275"/>
            <a:ext cx="2133600"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02DE552-B5D8-4900-A6E7-FF3175067903}"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5" name="Rectangle 3"/>
          <p:cNvSpPr txBox="1">
            <a:spLocks noChangeArrowheads="1"/>
          </p:cNvSpPr>
          <p:nvPr/>
        </p:nvSpPr>
        <p:spPr bwMode="auto">
          <a:xfrm>
            <a:off x="221340" y="1182811"/>
            <a:ext cx="8416821" cy="338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SzPct val="80000"/>
              <a:buFont typeface="Wingdings" pitchFamily="2" charset="2"/>
              <a:buChar char="l"/>
              <a:defRPr kumimoji="1" lang="ja-JP" altLang="en-US" sz="280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6600"/>
              </a:buClr>
              <a:buFont typeface="Wingdings" pitchFamily="2" charset="2"/>
              <a:buChar char="ª"/>
              <a:defRPr kumimoji="1" lang="ja-JP" altLang="en-US" sz="240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0" fontAlgn="base" latinLnBrk="0" hangingPunct="0">
              <a:lnSpc>
                <a:spcPct val="100000"/>
              </a:lnSpc>
              <a:spcBef>
                <a:spcPts val="0"/>
              </a:spcBef>
              <a:spcAft>
                <a:spcPct val="0"/>
              </a:spcAft>
              <a:buClr>
                <a:srgbClr val="006666"/>
              </a:buClr>
              <a:buSzTx/>
              <a:buFont typeface="Wingdings"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費用積算の要件</a:t>
            </a:r>
            <a:endParaRPr kumimoji="1" lang="en-US" altLang="ja-JP" sz="2800" b="0" i="0" u="none" strike="noStrike" kern="0" cap="none" spc="0" normalizeH="0" baseline="0" noProof="0" dirty="0" smtClean="0">
              <a:ln>
                <a:noFill/>
              </a:ln>
              <a:solidFill>
                <a:srgbClr val="0000FF"/>
              </a:solidFill>
              <a:effectLst/>
              <a:uLnTx/>
              <a:uFillTx/>
              <a:latin typeface="HGPｺﾞｼｯｸE" pitchFamily="50" charset="-128"/>
              <a:ea typeface="HGPｺﾞｼｯｸE" pitchFamily="50" charset="-128"/>
              <a:cs typeface="+mn-cs"/>
            </a:endParaRPr>
          </a:p>
          <a:p>
            <a:pPr marL="457200" marR="0" lvl="1" indent="0" algn="l" defTabSz="914400" rtl="0" eaLnBrk="0" fontAlgn="base" latinLnBrk="0" hangingPunct="0">
              <a:lnSpc>
                <a:spcPct val="100000"/>
              </a:lnSpc>
              <a:spcBef>
                <a:spcPts val="600"/>
              </a:spcBef>
              <a:spcAft>
                <a:spcPts val="600"/>
              </a:spcAft>
              <a:buClr>
                <a:srgbClr val="669900"/>
              </a:buClr>
              <a:buSzPct val="80000"/>
              <a:buFont typeface="Wingdings" pitchFamily="2" charset="2"/>
              <a:buNone/>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①空中写真撮影</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ts val="0"/>
              </a:spcBef>
              <a:spcAft>
                <a:spcPts val="600"/>
              </a:spcAft>
              <a:buClr>
                <a:srgbClr val="669900"/>
              </a:buClr>
              <a:buSzPct val="80000"/>
              <a:buFont typeface="Wingdings" pitchFamily="2" charset="2"/>
              <a:buChar char="l"/>
              <a:tabLst/>
              <a:defRPr/>
            </a:pP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最新かつ複数社が保有する最新のデジタル航空カメラ適用</a:t>
            </a: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0" fontAlgn="base" latinLnBrk="0" hangingPunct="0">
              <a:lnSpc>
                <a:spcPct val="100000"/>
              </a:lnSpc>
              <a:spcBef>
                <a:spcPts val="0"/>
              </a:spcBef>
              <a:spcAft>
                <a:spcPts val="600"/>
              </a:spcAft>
              <a:buClr>
                <a:srgbClr val="669900"/>
              </a:buClr>
              <a:buSzPct val="80000"/>
              <a:buNone/>
              <a:tabLst/>
              <a:defRPr/>
            </a:pP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0" fontAlgn="base" latinLnBrk="0" hangingPunct="0">
              <a:lnSpc>
                <a:spcPct val="100000"/>
              </a:lnSpc>
              <a:spcBef>
                <a:spcPts val="0"/>
              </a:spcBef>
              <a:spcAft>
                <a:spcPts val="600"/>
              </a:spcAft>
              <a:buClr>
                <a:srgbClr val="669900"/>
              </a:buClr>
              <a:buSzPct val="80000"/>
              <a:buNone/>
              <a:tabLst/>
              <a:defRPr/>
            </a:pPr>
            <a:endParaRPr lang="en-US" altLang="ja-JP" sz="2000" kern="0" dirty="0">
              <a:solidFill>
                <a:srgbClr val="000000"/>
              </a:solidFill>
            </a:endParaRPr>
          </a:p>
          <a:p>
            <a:pPr marL="457200" marR="0" lvl="1" indent="0" algn="l" defTabSz="914400" rtl="0" eaLnBrk="0" fontAlgn="base" latinLnBrk="0" hangingPunct="0">
              <a:lnSpc>
                <a:spcPct val="100000"/>
              </a:lnSpc>
              <a:spcBef>
                <a:spcPts val="0"/>
              </a:spcBef>
              <a:spcAft>
                <a:spcPts val="600"/>
              </a:spcAft>
              <a:buClr>
                <a:srgbClr val="669900"/>
              </a:buClr>
              <a:buSzPct val="80000"/>
              <a:buNone/>
              <a:tabLst/>
              <a:defRPr/>
            </a:pP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0" fontAlgn="base" latinLnBrk="0" hangingPunct="0">
              <a:lnSpc>
                <a:spcPct val="100000"/>
              </a:lnSpc>
              <a:spcBef>
                <a:spcPts val="0"/>
              </a:spcBef>
              <a:spcAft>
                <a:spcPts val="600"/>
              </a:spcAft>
              <a:buClr>
                <a:srgbClr val="669900"/>
              </a:buClr>
              <a:buSzPct val="80000"/>
              <a:buNone/>
              <a:tabLst/>
              <a:defRPr/>
            </a:pPr>
            <a:endParaRPr kumimoji="1" lang="en-US" altLang="ja-JP" sz="36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0" fontAlgn="base" latinLnBrk="0" hangingPunct="0">
              <a:lnSpc>
                <a:spcPct val="100000"/>
              </a:lnSpc>
              <a:spcBef>
                <a:spcPts val="600"/>
              </a:spcBef>
              <a:spcAft>
                <a:spcPts val="600"/>
              </a:spcAft>
              <a:buClr>
                <a:srgbClr val="669900"/>
              </a:buClr>
              <a:buSzPct val="80000"/>
              <a:buFont typeface="Wingdings" pitchFamily="2" charset="2"/>
              <a:buNone/>
              <a:tabLst/>
              <a:defRPr/>
            </a:pP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②</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地図更新</a:t>
            </a:r>
            <a:endParaRPr kumimoji="1" lang="en-US" altLang="ja-JP"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ts val="0"/>
              </a:spcBef>
              <a:spcAft>
                <a:spcPts val="600"/>
              </a:spcAft>
              <a:buClr>
                <a:srgbClr val="669900"/>
              </a:buClr>
              <a:buSzPct val="80000"/>
              <a:buFont typeface="Wingdings" pitchFamily="2" charset="2"/>
              <a:buChar char="l"/>
              <a:tabLst/>
              <a:defRPr/>
            </a:pPr>
            <a:r>
              <a:rPr kumimoji="1" lang="ja-JP" altLang="en-US"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国土交通省積算基準（設計業務等標準積算基準書）に基づいた</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積算</a:t>
            </a:r>
            <a:endParaRPr kumimoji="1" lang="ja-JP" altLang="en-US"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ts val="0"/>
              </a:spcBef>
              <a:spcAft>
                <a:spcPts val="600"/>
              </a:spcAft>
              <a:buClr>
                <a:srgbClr val="669900"/>
              </a:buClr>
              <a:buSzPct val="80000"/>
              <a:buFont typeface="Wingdings" pitchFamily="2" charset="2"/>
              <a:buChar char="l"/>
              <a:tabLst/>
              <a:defRPr/>
            </a:pPr>
            <a:r>
              <a:rPr kumimoji="1" lang="ja-JP" altLang="en-US"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三重県の実態（経年変化率の適用</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）に応じた積算</a:t>
            </a: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0" fontAlgn="base" latinLnBrk="0" hangingPunct="0">
              <a:lnSpc>
                <a:spcPct val="100000"/>
              </a:lnSpc>
              <a:spcBef>
                <a:spcPts val="0"/>
              </a:spcBef>
              <a:spcAft>
                <a:spcPts val="600"/>
              </a:spcAft>
              <a:buClr>
                <a:srgbClr val="669900"/>
              </a:buClr>
              <a:buSzPct val="80000"/>
              <a:buNone/>
              <a:tabLst/>
              <a:defRPr/>
            </a:pPr>
            <a:endParaRPr kumimoji="1" lang="en-US" altLang="ja-JP" sz="3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0" fontAlgn="base" latinLnBrk="0" hangingPunct="0">
              <a:lnSpc>
                <a:spcPct val="100000"/>
              </a:lnSpc>
              <a:spcBef>
                <a:spcPts val="600"/>
              </a:spcBef>
              <a:spcAft>
                <a:spcPts val="600"/>
              </a:spcAft>
              <a:buClr>
                <a:srgbClr val="669900"/>
              </a:buClr>
              <a:buSzPct val="80000"/>
              <a:buFont typeface="Wingdings" pitchFamily="2" charset="2"/>
              <a:buNone/>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③付帯</a:t>
            </a: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整備</a:t>
            </a:r>
            <a:endParaRPr kumimoji="1" lang="en-US" altLang="ja-JP"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ts val="0"/>
              </a:spcBef>
              <a:spcAft>
                <a:spcPts val="600"/>
              </a:spcAft>
              <a:buClr>
                <a:srgbClr val="669900"/>
              </a:buClr>
              <a:buSzPct val="80000"/>
              <a:buFont typeface="Wingdings" pitchFamily="2" charset="2"/>
              <a:buChar char="l"/>
              <a:tabLst/>
              <a:defRPr/>
            </a:pP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第３期から変更点なし</a:t>
            </a:r>
            <a:endParaRPr kumimoji="1" lang="en-US" altLang="ja-JP"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11" name="テキスト ボックス 6"/>
          <p:cNvSpPr txBox="1">
            <a:spLocks noChangeArrowheads="1"/>
          </p:cNvSpPr>
          <p:nvPr/>
        </p:nvSpPr>
        <p:spPr bwMode="auto">
          <a:xfrm>
            <a:off x="33336" y="719920"/>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②次期更新計画に係る基本方針の検討：費用計画（案）の検討）</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pic>
        <p:nvPicPr>
          <p:cNvPr id="14" name="図 13"/>
          <p:cNvPicPr>
            <a:picLocks noChangeAspect="1"/>
          </p:cNvPicPr>
          <p:nvPr/>
        </p:nvPicPr>
        <p:blipFill>
          <a:blip r:embed="rId2"/>
          <a:stretch>
            <a:fillRect/>
          </a:stretch>
        </p:blipFill>
        <p:spPr>
          <a:xfrm>
            <a:off x="4096305" y="2566694"/>
            <a:ext cx="4718147" cy="1878846"/>
          </a:xfrm>
          <a:prstGeom prst="rect">
            <a:avLst/>
          </a:prstGeom>
        </p:spPr>
      </p:pic>
      <p:pic>
        <p:nvPicPr>
          <p:cNvPr id="15" name="図 14"/>
          <p:cNvPicPr>
            <a:picLocks noChangeAspect="1"/>
          </p:cNvPicPr>
          <p:nvPr/>
        </p:nvPicPr>
        <p:blipFill>
          <a:blip r:embed="rId3"/>
          <a:stretch>
            <a:fillRect/>
          </a:stretch>
        </p:blipFill>
        <p:spPr>
          <a:xfrm>
            <a:off x="252129" y="2707892"/>
            <a:ext cx="4138709" cy="927312"/>
          </a:xfrm>
          <a:prstGeom prst="rect">
            <a:avLst/>
          </a:prstGeom>
        </p:spPr>
      </p:pic>
      <p:sp>
        <p:nvSpPr>
          <p:cNvPr id="16"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27074748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6"/>
          <p:cNvSpPr txBox="1">
            <a:spLocks noGrp="1" noChangeArrowheads="1"/>
          </p:cNvSpPr>
          <p:nvPr/>
        </p:nvSpPr>
        <p:spPr bwMode="auto">
          <a:xfrm>
            <a:off x="6553200" y="6402388"/>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F54F785-3A40-4BC0-B22D-4D7E048F7B68}" type="slidenum">
              <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10" name="Rectangle 28"/>
          <p:cNvSpPr txBox="1">
            <a:spLocks noChangeArrowheads="1"/>
          </p:cNvSpPr>
          <p:nvPr/>
        </p:nvSpPr>
        <p:spPr bwMode="auto">
          <a:xfrm>
            <a:off x="107950" y="1280168"/>
            <a:ext cx="8928100" cy="3873500"/>
          </a:xfrm>
          <a:prstGeom prst="rect">
            <a:avLst/>
          </a:prstGeom>
          <a:noFill/>
          <a:ln>
            <a:noFill/>
          </a:ln>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r>
              <a:rPr lang="ja-JP" altLang="en-US" sz="2800" kern="0" dirty="0" smtClean="0">
                <a:solidFill>
                  <a:srgbClr val="000000"/>
                </a:solidFill>
              </a:rPr>
              <a:t>三重県</a:t>
            </a:r>
            <a:r>
              <a:rPr lang="ja-JP" altLang="en-US" sz="2800" kern="0" dirty="0">
                <a:solidFill>
                  <a:srgbClr val="000000"/>
                </a:solidFill>
              </a:rPr>
              <a:t>の実態に応じた積算とは？</a:t>
            </a:r>
            <a:endParaRPr lang="en-US" altLang="ja-JP" sz="2800" kern="0" dirty="0">
              <a:solidFill>
                <a:srgbClr val="000000"/>
              </a:solidFill>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kumimoji="1" lang="ja-JP" altLang="en-US" sz="2000" b="0" i="0" u="none" strike="noStrike" kern="120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rPr>
              <a:t>地形</a:t>
            </a:r>
            <a:r>
              <a:rPr kumimoji="1" lang="ja-JP" altLang="en-US" sz="20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区分（市街地、耕地、山地部）ごとの経年変化率を</a:t>
            </a:r>
            <a:r>
              <a:rPr kumimoji="1" lang="ja-JP" altLang="en-US" sz="2000" b="0" i="0" u="none" strike="noStrike" kern="120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rPr>
              <a:t>、</a:t>
            </a:r>
            <a:r>
              <a:rPr kumimoji="1" lang="ja-JP" altLang="en-US" sz="2000" b="0" i="0" u="none" strike="noStrike" kern="1200" cap="none" spc="0" normalizeH="0" baseline="0" noProof="0" dirty="0" smtClean="0">
                <a:ln>
                  <a:noFill/>
                </a:ln>
                <a:solidFill>
                  <a:srgbClr val="FF0000"/>
                </a:solidFill>
                <a:effectLst/>
                <a:uLnTx/>
                <a:uFillTx/>
                <a:latin typeface="HGP創英角ｺﾞｼｯｸUB" pitchFamily="50" charset="-128"/>
                <a:ea typeface="HGP創英角ｺﾞｼｯｸUB" pitchFamily="50" charset="-128"/>
                <a:cs typeface="+mn-cs"/>
              </a:rPr>
              <a:t>第３期更新事業実施時</a:t>
            </a:r>
            <a:r>
              <a:rPr kumimoji="1" lang="ja-JP" altLang="en-US" sz="2000" b="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の実績をもと</a:t>
            </a:r>
            <a:r>
              <a:rPr kumimoji="1" lang="ja-JP" altLang="en-US" sz="2000" b="0" i="0" u="none" strike="noStrike" kern="1200" cap="none" spc="0" normalizeH="0" baseline="0" noProof="0" dirty="0" smtClean="0">
                <a:ln>
                  <a:noFill/>
                </a:ln>
                <a:solidFill>
                  <a:srgbClr val="FF0000"/>
                </a:solidFill>
                <a:effectLst/>
                <a:uLnTx/>
                <a:uFillTx/>
                <a:latin typeface="HGP創英角ｺﾞｼｯｸUB" pitchFamily="50" charset="-128"/>
                <a:ea typeface="HGP創英角ｺﾞｼｯｸUB" pitchFamily="50" charset="-128"/>
                <a:cs typeface="+mn-cs"/>
              </a:rPr>
              <a:t>に設定</a:t>
            </a:r>
            <a:r>
              <a:rPr kumimoji="1" lang="ja-JP" altLang="en-US" sz="2000" b="0" i="0" u="none" strike="noStrike" kern="120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rPr>
              <a:t>（</a:t>
            </a:r>
            <a:r>
              <a:rPr kumimoji="1" lang="ja-JP" altLang="en-US" sz="2000" b="0" i="0" u="sng" strike="noStrike" kern="120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rPr>
              <a:t>国土交通省積算基準の経年変化率は</a:t>
            </a:r>
            <a:r>
              <a:rPr kumimoji="1" lang="ja-JP" altLang="en-US" sz="2000" b="0" i="0" u="sng" strike="noStrike" kern="1200" cap="none" spc="0" normalizeH="0" baseline="0" noProof="0" dirty="0" smtClean="0">
                <a:ln>
                  <a:noFill/>
                </a:ln>
                <a:solidFill>
                  <a:srgbClr val="FF0000"/>
                </a:solidFill>
                <a:effectLst/>
                <a:uLnTx/>
                <a:uFillTx/>
                <a:latin typeface="HGP創英角ｺﾞｼｯｸUB" pitchFamily="50" charset="-128"/>
                <a:ea typeface="HGP創英角ｺﾞｼｯｸUB" pitchFamily="50" charset="-128"/>
                <a:cs typeface="+mn-cs"/>
              </a:rPr>
              <a:t>２０</a:t>
            </a:r>
            <a:r>
              <a:rPr kumimoji="1" lang="ja-JP" altLang="en-US" sz="2000" b="0" i="0" u="sng"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a:t>
            </a:r>
            <a:r>
              <a:rPr kumimoji="1" lang="ja-JP" altLang="en-US" sz="2000" b="0" i="0" u="sng" strike="noStrike" kern="120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rPr>
              <a:t>）</a:t>
            </a:r>
            <a:endParaRPr kumimoji="1" lang="en-US" altLang="ja-JP" sz="2000" b="0" i="0" u="sng" strike="noStrike" kern="120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endParaRPr>
          </a:p>
          <a:p>
            <a:pPr marL="1143000" marR="0" lvl="2" indent="-228600" algn="l" defTabSz="914400" rtl="0" eaLnBrk="1" fontAlgn="base" latinLnBrk="0" hangingPunct="1">
              <a:lnSpc>
                <a:spcPct val="100000"/>
              </a:lnSpc>
              <a:spcBef>
                <a:spcPct val="20000"/>
              </a:spcBef>
              <a:spcAft>
                <a:spcPct val="0"/>
              </a:spcAft>
              <a:buClr>
                <a:srgbClr val="FF3300"/>
              </a:buClr>
              <a:buSzTx/>
              <a:buFont typeface="Wingdings" pitchFamily="2" charset="2"/>
              <a:buChar char="ª"/>
              <a:tabLst/>
              <a:defRPr/>
            </a:pPr>
            <a:r>
              <a:rPr kumimoji="1" lang="ja-JP" altLang="en-US" sz="1800" b="0" i="0" u="none" strike="noStrike" kern="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rPr>
              <a:t>第３期更新事業において、経年変化箇所をデジタルデータとして取得・集計することにより、正確</a:t>
            </a:r>
            <a:r>
              <a:rPr kumimoji="1" lang="ja-JP" altLang="en-US" sz="1800" b="0" i="0" u="none" strike="noStrike" kern="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な</a:t>
            </a:r>
            <a:r>
              <a:rPr kumimoji="1" lang="ja-JP" altLang="en-US" sz="1800" b="0" i="0" u="none" strike="noStrike" kern="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rPr>
              <a:t>経年変化量を算出した</a:t>
            </a:r>
            <a:endParaRPr kumimoji="1" lang="en-US" altLang="ja-JP" sz="1800" b="0" i="0" u="none" strike="noStrike" kern="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kumimoji="1" lang="ja-JP" altLang="en-US" sz="2000" b="0" i="0" u="none" strike="noStrike" kern="120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rPr>
              <a:t>山地部については</a:t>
            </a:r>
            <a:r>
              <a:rPr kumimoji="1" lang="ja-JP" altLang="en-US" sz="20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、より実態に基づいた積算を行うため、</a:t>
            </a:r>
            <a:r>
              <a:rPr kumimoji="1" lang="ja-JP" altLang="en-US" sz="2000" b="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平地部周辺（山地部</a:t>
            </a:r>
            <a:r>
              <a:rPr kumimoji="1" lang="en-US" altLang="ja-JP" sz="2000" b="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A</a:t>
            </a:r>
            <a:r>
              <a:rPr kumimoji="1" lang="ja-JP" altLang="en-US" sz="2000" b="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）とそれ以外（山地部</a:t>
            </a:r>
            <a:r>
              <a:rPr kumimoji="1" lang="en-US" altLang="ja-JP" sz="2000" b="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B</a:t>
            </a:r>
            <a:r>
              <a:rPr kumimoji="1" lang="ja-JP" altLang="en-US" sz="2000" b="0" i="0" u="none" strike="noStrike" kern="1200" cap="none" spc="0" normalizeH="0" baseline="0" noProof="0" dirty="0">
                <a:ln>
                  <a:noFill/>
                </a:ln>
                <a:solidFill>
                  <a:srgbClr val="FF0000"/>
                </a:solidFill>
                <a:effectLst/>
                <a:uLnTx/>
                <a:uFillTx/>
                <a:latin typeface="HGP創英角ｺﾞｼｯｸUB" pitchFamily="50" charset="-128"/>
                <a:ea typeface="HGP創英角ｺﾞｼｯｸUB" pitchFamily="50" charset="-128"/>
                <a:cs typeface="+mn-cs"/>
              </a:rPr>
              <a:t>）に分類</a:t>
            </a:r>
            <a:r>
              <a:rPr kumimoji="1" lang="ja-JP" altLang="en-US" sz="2000" b="0" i="0" u="none" strike="noStrike" kern="1200" cap="none" spc="0" normalizeH="0" baseline="0" noProof="0" dirty="0">
                <a:ln>
                  <a:noFill/>
                </a:ln>
                <a:solidFill>
                  <a:srgbClr val="000000"/>
                </a:solidFill>
                <a:effectLst/>
                <a:uLnTx/>
                <a:uFillTx/>
                <a:latin typeface="HGP創英角ｺﾞｼｯｸUB" pitchFamily="50" charset="-128"/>
                <a:ea typeface="HGP創英角ｺﾞｼｯｸUB" pitchFamily="50" charset="-128"/>
                <a:cs typeface="+mn-cs"/>
              </a:rPr>
              <a:t>して</a:t>
            </a:r>
            <a:r>
              <a:rPr kumimoji="1" lang="ja-JP" altLang="en-US" sz="2000" b="0" i="0" u="none" strike="noStrike" kern="120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rPr>
              <a:t>積算</a:t>
            </a:r>
            <a:endParaRPr kumimoji="1" lang="en-US" altLang="ja-JP" sz="2000" b="0" i="0" u="none" strike="noStrike" kern="0" cap="none" spc="0" normalizeH="0" baseline="0" noProof="0" dirty="0" smtClean="0">
              <a:ln>
                <a:noFill/>
              </a:ln>
              <a:solidFill>
                <a:srgbClr val="000000"/>
              </a:solidFill>
              <a:effectLst/>
              <a:uLnTx/>
              <a:uFillTx/>
              <a:latin typeface="HGP創英角ｺﾞｼｯｸUB" pitchFamily="50" charset="-128"/>
              <a:ea typeface="HGP創英角ｺﾞｼｯｸUB" pitchFamily="50" charset="-128"/>
              <a:cs typeface="+mn-cs"/>
            </a:endParaRPr>
          </a:p>
        </p:txBody>
      </p:sp>
      <p:graphicFrame>
        <p:nvGraphicFramePr>
          <p:cNvPr id="5" name="Group 63"/>
          <p:cNvGraphicFramePr>
            <a:graphicFrameLocks noGrp="1"/>
          </p:cNvGraphicFramePr>
          <p:nvPr>
            <p:extLst>
              <p:ext uri="{D42A27DB-BD31-4B8C-83A1-F6EECF244321}">
                <p14:modId xmlns:p14="http://schemas.microsoft.com/office/powerpoint/2010/main" val="1865252852"/>
              </p:ext>
            </p:extLst>
          </p:nvPr>
        </p:nvGraphicFramePr>
        <p:xfrm>
          <a:off x="353219" y="3900791"/>
          <a:ext cx="8611394" cy="2247090"/>
        </p:xfrm>
        <a:graphic>
          <a:graphicData uri="http://schemas.openxmlformats.org/drawingml/2006/table">
            <a:tbl>
              <a:tblPr/>
              <a:tblGrid>
                <a:gridCol w="2545624">
                  <a:extLst>
                    <a:ext uri="{9D8B030D-6E8A-4147-A177-3AD203B41FA5}">
                      <a16:colId xmlns="" xmlns:a16="http://schemas.microsoft.com/office/drawing/2014/main" val="20000"/>
                    </a:ext>
                  </a:extLst>
                </a:gridCol>
                <a:gridCol w="1488331">
                  <a:extLst>
                    <a:ext uri="{9D8B030D-6E8A-4147-A177-3AD203B41FA5}">
                      <a16:colId xmlns="" xmlns:a16="http://schemas.microsoft.com/office/drawing/2014/main" val="20001"/>
                    </a:ext>
                  </a:extLst>
                </a:gridCol>
                <a:gridCol w="1527243">
                  <a:extLst>
                    <a:ext uri="{9D8B030D-6E8A-4147-A177-3AD203B41FA5}">
                      <a16:colId xmlns="" xmlns:a16="http://schemas.microsoft.com/office/drawing/2014/main" val="20002"/>
                    </a:ext>
                  </a:extLst>
                </a:gridCol>
                <a:gridCol w="1429966">
                  <a:extLst>
                    <a:ext uri="{9D8B030D-6E8A-4147-A177-3AD203B41FA5}">
                      <a16:colId xmlns="" xmlns:a16="http://schemas.microsoft.com/office/drawing/2014/main" val="20003"/>
                    </a:ext>
                  </a:extLst>
                </a:gridCol>
                <a:gridCol w="1620230">
                  <a:extLst>
                    <a:ext uri="{9D8B030D-6E8A-4147-A177-3AD203B41FA5}">
                      <a16:colId xmlns="" xmlns:a16="http://schemas.microsoft.com/office/drawing/2014/main" val="20004"/>
                    </a:ext>
                  </a:extLst>
                </a:gridCol>
              </a:tblGrid>
              <a:tr h="420099">
                <a:tc rowSpan="2">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地形区分（面積）</a:t>
                      </a:r>
                    </a:p>
                  </a:txBody>
                  <a:tcPr marL="17999" marR="17999" marT="18007" marB="18007"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28575"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gridSpan="2">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平地部（</a:t>
                      </a: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1,853</a:t>
                      </a:r>
                      <a:r>
                        <a:rPr kumimoji="1" lang="ja-JP" altLang="en-US" sz="14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p>
                  </a:txBody>
                  <a:tcPr marL="17999" marR="17999" marT="18007" marB="18007"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28575"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hMerge="1">
                  <a:txBody>
                    <a:bodyPr/>
                    <a:lstStyle/>
                    <a:p>
                      <a:endParaRPr kumimoji="1" lang="ja-JP" altLang="en-US"/>
                    </a:p>
                  </a:txBody>
                  <a:tcPr/>
                </a:tc>
                <a:tc gridSpan="2">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山地部（ </a:t>
                      </a: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3,921</a:t>
                      </a:r>
                      <a:r>
                        <a:rPr kumimoji="1" lang="ja-JP" altLang="en-US" sz="14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 ）</a:t>
                      </a:r>
                    </a:p>
                  </a:txBody>
                  <a:tcPr marL="17999" marR="17999" marT="18007" marB="18007"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28575"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hMerge="1">
                  <a:txBody>
                    <a:bodyPr/>
                    <a:lstStyle/>
                    <a:p>
                      <a:endParaRPr kumimoji="1" lang="ja-JP" altLang="en-US"/>
                    </a:p>
                  </a:txBody>
                  <a:tcPr/>
                </a:tc>
                <a:extLst>
                  <a:ext uri="{0D108BD9-81ED-4DB2-BD59-A6C34878D82A}">
                    <a16:rowId xmlns="" xmlns:a16="http://schemas.microsoft.com/office/drawing/2014/main" val="10000"/>
                  </a:ext>
                </a:extLst>
              </a:tr>
              <a:tr h="628121">
                <a:tc vMerge="1">
                  <a:txBody>
                    <a:bodyPr/>
                    <a:lstStyle/>
                    <a:p>
                      <a:endParaRPr kumimoji="1" lang="ja-JP" altLang="en-US"/>
                    </a:p>
                  </a:txBody>
                  <a:tcPr/>
                </a:tc>
                <a:tc>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市街地</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310</a:t>
                      </a:r>
                      <a:r>
                        <a:rPr kumimoji="1" lang="ja-JP" altLang="en-US" sz="14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p>
                  </a:txBody>
                  <a:tcPr marL="17999" marR="17999" marT="18007" marB="18007"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耕地</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1,543</a:t>
                      </a:r>
                      <a:r>
                        <a:rPr kumimoji="1" lang="ja-JP" altLang="en-US" sz="14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 ）</a:t>
                      </a:r>
                    </a:p>
                  </a:txBody>
                  <a:tcPr marL="17999" marR="17999" marT="18007" marB="18007"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山地部Ａ</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906</a:t>
                      </a:r>
                      <a:r>
                        <a:rPr kumimoji="1" lang="ja-JP" altLang="en-US" sz="14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 ）</a:t>
                      </a:r>
                    </a:p>
                  </a:txBody>
                  <a:tcPr marL="17999" marR="17999" marT="18007" marB="18007"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山地部Ｂ</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3,015</a:t>
                      </a:r>
                      <a:r>
                        <a:rPr kumimoji="1" lang="ja-JP" altLang="en-US" sz="14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 ）</a:t>
                      </a:r>
                    </a:p>
                  </a:txBody>
                  <a:tcPr marL="17999" marR="17999" marT="18007" marB="18007"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extLst>
                  <a:ext uri="{0D108BD9-81ED-4DB2-BD59-A6C34878D82A}">
                    <a16:rowId xmlns="" xmlns:a16="http://schemas.microsoft.com/office/drawing/2014/main" val="10001"/>
                  </a:ext>
                </a:extLst>
              </a:tr>
              <a:tr h="499173">
                <a:tc>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採用する経年変化率（実績値）</a:t>
                      </a:r>
                    </a:p>
                  </a:txBody>
                  <a:tcPr marL="17999" marR="17999" marT="18007" marB="18007"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12.00</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p>
                  </a:txBody>
                  <a:tcPr marL="17999" marR="17999" marT="18007" marB="18007"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12.68</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p>
                  </a:txBody>
                  <a:tcPr marL="17999" marR="17999" marT="18007" marB="18007"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4.45</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p>
                  </a:txBody>
                  <a:tcPr marL="17999" marR="17999" marT="18007" marB="18007"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1" latinLnBrk="0" hangingPunct="1">
                        <a:defRPr kumimoji="1" sz="2800" kern="1200">
                          <a:solidFill>
                            <a:schemeClr val="tx1"/>
                          </a:solidFill>
                          <a:latin typeface="Arial" charset="0"/>
                          <a:ea typeface="ＭＳ Ｐゴシック" pitchFamily="50" charset="-128"/>
                        </a:defRPr>
                      </a:lvl1pPr>
                      <a:lvl2pPr marL="457200" algn="l" defTabSz="914400" rtl="0" eaLnBrk="1" latinLnBrk="0" hangingPunct="1">
                        <a:defRPr kumimoji="1" sz="2400" kern="1200">
                          <a:solidFill>
                            <a:schemeClr val="tx1"/>
                          </a:solidFill>
                          <a:latin typeface="Arial" charset="0"/>
                          <a:ea typeface="ＭＳ Ｐゴシック" pitchFamily="50" charset="-128"/>
                        </a:defRPr>
                      </a:lvl2pPr>
                      <a:lvl3pPr marL="914400" algn="l" defTabSz="914400" rtl="0" eaLnBrk="1" latinLnBrk="0" hangingPunct="1">
                        <a:defRPr kumimoji="1" sz="2000" kern="1200">
                          <a:solidFill>
                            <a:schemeClr val="tx1"/>
                          </a:solidFill>
                          <a:latin typeface="Arial" charset="0"/>
                          <a:ea typeface="ＭＳ Ｐゴシック" pitchFamily="50" charset="-128"/>
                        </a:defRPr>
                      </a:lvl3pPr>
                      <a:lvl4pPr marL="1371600" algn="l" defTabSz="914400" rtl="0" eaLnBrk="1" latinLnBrk="0" hangingPunct="1">
                        <a:defRPr kumimoji="1" sz="1800" kern="1200">
                          <a:solidFill>
                            <a:schemeClr val="tx1"/>
                          </a:solidFill>
                          <a:latin typeface="Arial" charset="0"/>
                          <a:ea typeface="ＭＳ Ｐゴシック" pitchFamily="50" charset="-128"/>
                        </a:defRPr>
                      </a:lvl4pPr>
                      <a:lvl5pPr marL="1828800" algn="l" defTabSz="914400" rtl="0" eaLnBrk="1" latinLnBrk="0" hangingPunct="1">
                        <a:defRPr kumimoji="1" sz="1800" kern="1200">
                          <a:solidFill>
                            <a:schemeClr val="tx1"/>
                          </a:solidFill>
                          <a:latin typeface="Arial" charset="0"/>
                          <a:ea typeface="ＭＳ Ｐゴシック" pitchFamily="50" charset="-128"/>
                        </a:defRPr>
                      </a:lvl5pPr>
                      <a:lvl6pPr marL="22860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6pPr>
                      <a:lvl7pPr marL="27432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7pPr>
                      <a:lvl8pPr marL="32004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8pPr>
                      <a:lvl9pPr marL="3657600" algn="l" defTabSz="914400" rtl="0" eaLnBrk="1" fontAlgn="base" latinLnBrk="0" hangingPunct="1">
                        <a:spcBef>
                          <a:spcPct val="20000"/>
                        </a:spcBef>
                        <a:spcAft>
                          <a:spcPct val="0"/>
                        </a:spcAft>
                        <a:defRPr kumimoji="1" sz="1800" kern="1200">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1.73</a:t>
                      </a:r>
                      <a:r>
                        <a:rPr kumimoji="1" lang="ja-JP" altLang="en-US" sz="14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p>
                  </a:txBody>
                  <a:tcPr marL="17999" marR="17999" marT="18007" marB="18007"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extLst>
                  <a:ext uri="{0D108BD9-81ED-4DB2-BD59-A6C34878D82A}">
                    <a16:rowId xmlns="" xmlns:a16="http://schemas.microsoft.com/office/drawing/2014/main" val="121350075"/>
                  </a:ext>
                </a:extLst>
              </a:tr>
              <a:tr h="69969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第３期－第２期の差分</a:t>
                      </a:r>
                      <a:endPar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89996" marR="89996" marT="46803" marB="46803"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28575" cap="flat" cmpd="sng" algn="ctr">
                      <a:solidFill>
                        <a:srgbClr val="000000"/>
                      </a:solidFill>
                      <a:prstDash val="solid"/>
                      <a:round/>
                      <a:headEnd type="none" w="med" len="med"/>
                      <a:tailEnd type="none" w="lg" len="med"/>
                    </a:lnB>
                    <a:lnTlToBr>
                      <a:noFill/>
                    </a:lnTlToBr>
                    <a:lnBlToTr>
                      <a:noFill/>
                    </a:lnBlToTr>
                    <a:noFill/>
                  </a:tcPr>
                </a:tc>
                <a:tc>
                  <a:txBody>
                    <a:bodyPr/>
                    <a:lstStyle>
                      <a:lvl1pPr eaLnBrk="0" hangingPunct="0">
                        <a:spcBef>
                          <a:spcPct val="20000"/>
                        </a:spcBef>
                        <a:buClr>
                          <a:srgbClr val="006666"/>
                        </a:buClr>
                        <a:buFont typeface="Wingdings" pitchFamily="2" charset="2"/>
                        <a:defRPr kumimoji="1" sz="2800">
                          <a:solidFill>
                            <a:schemeClr val="tx1"/>
                          </a:solidFill>
                          <a:latin typeface="HGPｺﾞｼｯｸE" pitchFamily="50" charset="-128"/>
                          <a:ea typeface="HGPｺﾞｼｯｸE" pitchFamily="50" charset="-128"/>
                        </a:defRPr>
                      </a:lvl1pPr>
                      <a:lvl2pPr eaLnBrk="0" hangingPunct="0">
                        <a:spcBef>
                          <a:spcPct val="20000"/>
                        </a:spcBef>
                        <a:buClr>
                          <a:srgbClr val="669900"/>
                        </a:buClr>
                        <a:buFont typeface="Wingdings" pitchFamily="2" charset="2"/>
                        <a:defRPr kumimoji="1" sz="2400">
                          <a:solidFill>
                            <a:schemeClr val="tx1"/>
                          </a:solidFill>
                          <a:latin typeface="HGPｺﾞｼｯｸE" pitchFamily="50" charset="-128"/>
                          <a:ea typeface="HGPｺﾞｼｯｸE" pitchFamily="50" charset="-128"/>
                        </a:defRPr>
                      </a:lvl2pPr>
                      <a:lvl3pPr eaLnBrk="0" hangingPunct="0">
                        <a:spcBef>
                          <a:spcPct val="20000"/>
                        </a:spcBef>
                        <a:buClr>
                          <a:srgbClr val="FF3300"/>
                        </a:buClr>
                        <a:buFont typeface="Wingdings" pitchFamily="2" charset="2"/>
                        <a:defRPr kumimoji="1" sz="2000">
                          <a:solidFill>
                            <a:schemeClr val="tx1"/>
                          </a:solidFill>
                          <a:latin typeface="HGPｺﾞｼｯｸE" pitchFamily="50" charset="-128"/>
                          <a:ea typeface="HGPｺﾞｼｯｸE" pitchFamily="50" charset="-128"/>
                        </a:defRPr>
                      </a:lvl3pPr>
                      <a:lvl4pPr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4pPr>
                      <a:lvl5pPr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5pPr>
                      <a:lvl6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6pPr>
                      <a:lvl7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7pPr>
                      <a:lvl8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8pPr>
                      <a:lvl9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1.16</a:t>
                      </a: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-2.86</a:t>
                      </a:r>
                      <a:r>
                        <a:rPr kumimoji="1" lang="ja-JP" altLang="en-US" sz="1400" b="0" i="0" u="none" strike="noStrike" kern="1200"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89996" marR="89996" marT="46803" marB="468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28575" cap="flat" cmpd="sng" algn="ctr">
                      <a:solidFill>
                        <a:srgbClr val="000000"/>
                      </a:solidFill>
                      <a:prstDash val="solid"/>
                      <a:round/>
                      <a:headEnd type="none" w="med" len="med"/>
                      <a:tailEnd type="none" w="lg" len="med"/>
                    </a:lnB>
                    <a:lnTlToBr>
                      <a:noFill/>
                    </a:lnTlToBr>
                    <a:lnBlToTr>
                      <a:noFill/>
                    </a:lnBlToTr>
                    <a:noFill/>
                  </a:tcPr>
                </a:tc>
                <a:tc>
                  <a:txBody>
                    <a:bodyPr/>
                    <a:lstStyle>
                      <a:lvl1pPr eaLnBrk="0" hangingPunct="0">
                        <a:spcBef>
                          <a:spcPct val="20000"/>
                        </a:spcBef>
                        <a:buClr>
                          <a:srgbClr val="006666"/>
                        </a:buClr>
                        <a:buFont typeface="Wingdings" pitchFamily="2" charset="2"/>
                        <a:defRPr kumimoji="1" sz="2800">
                          <a:solidFill>
                            <a:schemeClr val="tx1"/>
                          </a:solidFill>
                          <a:latin typeface="HGPｺﾞｼｯｸE" pitchFamily="50" charset="-128"/>
                          <a:ea typeface="HGPｺﾞｼｯｸE" pitchFamily="50" charset="-128"/>
                        </a:defRPr>
                      </a:lvl1pPr>
                      <a:lvl2pPr eaLnBrk="0" hangingPunct="0">
                        <a:spcBef>
                          <a:spcPct val="20000"/>
                        </a:spcBef>
                        <a:buClr>
                          <a:srgbClr val="669900"/>
                        </a:buClr>
                        <a:buFont typeface="Wingdings" pitchFamily="2" charset="2"/>
                        <a:defRPr kumimoji="1" sz="2400">
                          <a:solidFill>
                            <a:schemeClr val="tx1"/>
                          </a:solidFill>
                          <a:latin typeface="HGPｺﾞｼｯｸE" pitchFamily="50" charset="-128"/>
                          <a:ea typeface="HGPｺﾞｼｯｸE" pitchFamily="50" charset="-128"/>
                        </a:defRPr>
                      </a:lvl2pPr>
                      <a:lvl3pPr eaLnBrk="0" hangingPunct="0">
                        <a:spcBef>
                          <a:spcPct val="20000"/>
                        </a:spcBef>
                        <a:buClr>
                          <a:srgbClr val="FF3300"/>
                        </a:buClr>
                        <a:buFont typeface="Wingdings" pitchFamily="2" charset="2"/>
                        <a:defRPr kumimoji="1" sz="2000">
                          <a:solidFill>
                            <a:schemeClr val="tx1"/>
                          </a:solidFill>
                          <a:latin typeface="HGPｺﾞｼｯｸE" pitchFamily="50" charset="-128"/>
                          <a:ea typeface="HGPｺﾞｼｯｸE" pitchFamily="50" charset="-128"/>
                        </a:defRPr>
                      </a:lvl3pPr>
                      <a:lvl4pPr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4pPr>
                      <a:lvl5pPr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5pPr>
                      <a:lvl6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6pPr>
                      <a:lvl7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7pPr>
                      <a:lvl8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8pPr>
                      <a:lvl9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0.32</a:t>
                      </a: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-16.17</a:t>
                      </a:r>
                      <a:r>
                        <a:rPr kumimoji="1" lang="ja-JP" altLang="en-US" sz="1400" b="0" i="0" u="none" strike="noStrike" kern="1200"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89996" marR="89996" marT="46803" marB="468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28575" cap="flat" cmpd="sng" algn="ctr">
                      <a:solidFill>
                        <a:srgbClr val="000000"/>
                      </a:solidFill>
                      <a:prstDash val="solid"/>
                      <a:round/>
                      <a:headEnd type="none" w="med" len="med"/>
                      <a:tailEnd type="none" w="lg" len="med"/>
                    </a:lnB>
                    <a:lnTlToBr>
                      <a:noFill/>
                    </a:lnTlToBr>
                    <a:lnBlToTr>
                      <a:noFill/>
                    </a:lnBlToTr>
                    <a:noFill/>
                  </a:tcPr>
                </a:tc>
                <a:tc>
                  <a:txBody>
                    <a:bodyPr/>
                    <a:lstStyle>
                      <a:lvl1pPr eaLnBrk="0" hangingPunct="0">
                        <a:spcBef>
                          <a:spcPct val="20000"/>
                        </a:spcBef>
                        <a:buClr>
                          <a:srgbClr val="006666"/>
                        </a:buClr>
                        <a:buFont typeface="Wingdings" pitchFamily="2" charset="2"/>
                        <a:defRPr kumimoji="1" sz="2800">
                          <a:solidFill>
                            <a:schemeClr val="tx1"/>
                          </a:solidFill>
                          <a:latin typeface="HGPｺﾞｼｯｸE" pitchFamily="50" charset="-128"/>
                          <a:ea typeface="HGPｺﾞｼｯｸE" pitchFamily="50" charset="-128"/>
                        </a:defRPr>
                      </a:lvl1pPr>
                      <a:lvl2pPr eaLnBrk="0" hangingPunct="0">
                        <a:spcBef>
                          <a:spcPct val="20000"/>
                        </a:spcBef>
                        <a:buClr>
                          <a:srgbClr val="669900"/>
                        </a:buClr>
                        <a:buFont typeface="Wingdings" pitchFamily="2" charset="2"/>
                        <a:defRPr kumimoji="1" sz="2400">
                          <a:solidFill>
                            <a:schemeClr val="tx1"/>
                          </a:solidFill>
                          <a:latin typeface="HGPｺﾞｼｯｸE" pitchFamily="50" charset="-128"/>
                          <a:ea typeface="HGPｺﾞｼｯｸE" pitchFamily="50" charset="-128"/>
                        </a:defRPr>
                      </a:lvl2pPr>
                      <a:lvl3pPr eaLnBrk="0" hangingPunct="0">
                        <a:spcBef>
                          <a:spcPct val="20000"/>
                        </a:spcBef>
                        <a:buClr>
                          <a:srgbClr val="FF3300"/>
                        </a:buClr>
                        <a:buFont typeface="Wingdings" pitchFamily="2" charset="2"/>
                        <a:defRPr kumimoji="1" sz="2000">
                          <a:solidFill>
                            <a:schemeClr val="tx1"/>
                          </a:solidFill>
                          <a:latin typeface="HGPｺﾞｼｯｸE" pitchFamily="50" charset="-128"/>
                          <a:ea typeface="HGPｺﾞｼｯｸE" pitchFamily="50" charset="-128"/>
                        </a:defRPr>
                      </a:lvl3pPr>
                      <a:lvl4pPr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4pPr>
                      <a:lvl5pPr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5pPr>
                      <a:lvl6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6pPr>
                      <a:lvl7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7pPr>
                      <a:lvl8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8pPr>
                      <a:lvl9pPr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1.11</a:t>
                      </a: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-5.40</a:t>
                      </a:r>
                      <a:r>
                        <a:rPr kumimoji="1" lang="ja-JP" altLang="en-US" sz="1400" b="0" i="0" u="none" strike="noStrike" kern="1200"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89996" marR="89996" marT="46803" marB="468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28575" cap="flat" cmpd="sng" algn="ctr">
                      <a:solidFill>
                        <a:srgbClr val="000000"/>
                      </a:solidFill>
                      <a:prstDash val="solid"/>
                      <a:round/>
                      <a:headEnd type="none" w="med" len="med"/>
                      <a:tailEnd type="none" w="lg"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1.47</a:t>
                      </a: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-44.44</a:t>
                      </a:r>
                      <a:r>
                        <a:rPr kumimoji="1" lang="ja-JP" altLang="en-US" sz="1400" b="0" i="0" u="none" strike="noStrike" kern="1200"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ｋ</a:t>
                      </a:r>
                      <a:r>
                        <a:rPr kumimoji="1" lang="ja-JP" altLang="en-US"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14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89996" marR="89996" marT="46803" marB="468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28575" cap="flat" cmpd="sng" algn="ctr">
                      <a:solidFill>
                        <a:srgbClr val="000000"/>
                      </a:solidFill>
                      <a:prstDash val="solid"/>
                      <a:round/>
                      <a:headEnd type="none" w="med" len="med"/>
                      <a:tailEnd type="none" w="lg"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7" name="テキスト ボックス 6"/>
          <p:cNvSpPr txBox="1">
            <a:spLocks noChangeArrowheads="1"/>
          </p:cNvSpPr>
          <p:nvPr/>
        </p:nvSpPr>
        <p:spPr bwMode="auto">
          <a:xfrm>
            <a:off x="33336" y="719920"/>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②次期更新計画に係る基本方針の検討：費用計画（案）の検討）</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
        <p:nvSpPr>
          <p:cNvPr id="8"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208743675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6"/>
          <p:cNvSpPr txBox="1">
            <a:spLocks noGrp="1" noChangeArrowheads="1"/>
          </p:cNvSpPr>
          <p:nvPr/>
        </p:nvSpPr>
        <p:spPr bwMode="auto">
          <a:xfrm>
            <a:off x="6553200" y="6402388"/>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7C014CF-1D63-4AE2-9EDC-A83BDE7A0E8C}" type="slidenum">
              <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46" name="Rectangle 28"/>
          <p:cNvSpPr txBox="1">
            <a:spLocks noChangeArrowheads="1"/>
          </p:cNvSpPr>
          <p:nvPr/>
        </p:nvSpPr>
        <p:spPr bwMode="auto">
          <a:xfrm>
            <a:off x="222250" y="1095375"/>
            <a:ext cx="8667750" cy="533400"/>
          </a:xfrm>
          <a:prstGeom prst="rect">
            <a:avLst/>
          </a:prstGeom>
          <a:noFill/>
          <a:ln>
            <a:noFill/>
          </a:ln>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経年変化箇所の取得イメージ</a:t>
            </a:r>
            <a:endParaRPr kumimoji="1" lang="en-US"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第３期更新事業において、デジタル予察（経年変化箇所の抽出）を実施</a:t>
            </a:r>
            <a:endParaRPr kumimoji="1" lang="en-US"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上記成果を利用して、正確に経年変化量を算出</a:t>
            </a: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p:txBody>
      </p:sp>
      <p:pic>
        <p:nvPicPr>
          <p:cNvPr id="1382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 y="2430463"/>
            <a:ext cx="4289425" cy="382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4713" y="2420938"/>
            <a:ext cx="42164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テキスト ボックス 7"/>
          <p:cNvSpPr txBox="1">
            <a:spLocks noChangeArrowheads="1"/>
          </p:cNvSpPr>
          <p:nvPr/>
        </p:nvSpPr>
        <p:spPr bwMode="auto">
          <a:xfrm>
            <a:off x="33336" y="719920"/>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②次期更新計画に係る基本方針の検討：費用計画（案）の検討）</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
        <p:nvSpPr>
          <p:cNvPr id="9"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295095937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txBox="1">
            <a:spLocks noChangeArrowheads="1"/>
          </p:cNvSpPr>
          <p:nvPr/>
        </p:nvSpPr>
        <p:spPr bwMode="auto">
          <a:xfrm>
            <a:off x="179388" y="615950"/>
            <a:ext cx="8774112"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anose="05000000000000000000"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anose="05000000000000000000"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anose="05000000000000000000"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anose="05000000000000000000"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Char char="n"/>
              <a:tabLst/>
              <a:defRPr/>
            </a:pPr>
            <a:endParaRPr kumimoji="1" lang="ja-JP" altLang="en-US" sz="1600" b="0" i="0" u="none" strike="noStrike" kern="0" cap="none" spc="0" normalizeH="0" baseline="0" noProof="0">
              <a:ln>
                <a:noFill/>
              </a:ln>
              <a:solidFill>
                <a:srgbClr val="000000"/>
              </a:solidFill>
              <a:effectLst/>
              <a:uLnTx/>
              <a:uFillTx/>
              <a:latin typeface="HGPｺﾞｼｯｸE" pitchFamily="50" charset="-128"/>
              <a:ea typeface="HGPｺﾞｼｯｸE" pitchFamily="50" charset="-128"/>
              <a:cs typeface="+mn-cs"/>
            </a:endParaRPr>
          </a:p>
        </p:txBody>
      </p:sp>
      <p:sp>
        <p:nvSpPr>
          <p:cNvPr id="16486" name="Rectangle 6"/>
          <p:cNvSpPr txBox="1">
            <a:spLocks noGrp="1" noChangeArrowheads="1"/>
          </p:cNvSpPr>
          <p:nvPr/>
        </p:nvSpPr>
        <p:spPr bwMode="auto">
          <a:xfrm>
            <a:off x="7018338" y="6524625"/>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015442F-3B5A-4FDF-872E-C7AFC1FF57E4}"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11" name="Rectangle 3"/>
          <p:cNvSpPr txBox="1">
            <a:spLocks noChangeArrowheads="1"/>
          </p:cNvSpPr>
          <p:nvPr/>
        </p:nvSpPr>
        <p:spPr>
          <a:xfrm>
            <a:off x="71438" y="1081580"/>
            <a:ext cx="9072562" cy="1876312"/>
          </a:xfrm>
          <a:prstGeom prst="rect">
            <a:avLst/>
          </a:prstGeom>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費用計画（案）まとめ　</a:t>
            </a:r>
            <a:endPar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Tx/>
              <a:buFont typeface="Wingdings" pitchFamily="2" charset="2"/>
              <a:buChar char="l"/>
              <a:tabLst/>
              <a:defRPr/>
            </a:pPr>
            <a:r>
              <a:rPr kumimoji="1" lang="ja-JP" altLang="en-US" sz="2000" b="0" i="0" u="none" strike="noStrike" kern="0" cap="none" spc="0" normalizeH="0" baseline="0" noProof="0" dirty="0" smtClean="0">
                <a:ln>
                  <a:noFill/>
                </a:ln>
                <a:solidFill>
                  <a:srgbClr val="0000FF"/>
                </a:solidFill>
                <a:effectLst/>
                <a:uLnTx/>
                <a:uFillTx/>
                <a:latin typeface="HGPｺﾞｼｯｸE" pitchFamily="50" charset="-128"/>
                <a:ea typeface="HGPｺﾞｼｯｸE" pitchFamily="50" charset="-128"/>
                <a:cs typeface="+mn-cs"/>
              </a:rPr>
              <a:t>９．１０億円（税抜き）	</a:t>
            </a:r>
            <a:r>
              <a:rPr kumimoji="1" lang="en-US" altLang="ja-JP" sz="1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a:t>
            </a:r>
            <a:r>
              <a:rPr kumimoji="1" lang="ja-JP" altLang="en-US" sz="1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第３期：９．８１億円の９３％相当</a:t>
            </a:r>
            <a:r>
              <a:rPr kumimoji="1" lang="ja-JP" altLang="en-US" sz="18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a:t>
            </a:r>
            <a:r>
              <a:rPr kumimoji="1" lang="ja-JP" altLang="en-US" sz="1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－０．７１億円</a:t>
            </a:r>
            <a:r>
              <a:rPr kumimoji="1" lang="ja-JP" altLang="en-US" sz="18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a:t>
            </a:r>
            <a:endParaRPr kumimoji="1" lang="en-US" altLang="ja-JP" sz="18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1143000" marR="0" lvl="2" indent="-228600" algn="l" defTabSz="914400" rtl="0" eaLnBrk="0" fontAlgn="base" latinLnBrk="0" hangingPunct="0">
              <a:lnSpc>
                <a:spcPct val="100000"/>
              </a:lnSpc>
              <a:spcBef>
                <a:spcPct val="20000"/>
              </a:spcBef>
              <a:spcAft>
                <a:spcPct val="0"/>
              </a:spcAft>
              <a:buClr>
                <a:srgbClr val="FF3300"/>
              </a:buClr>
              <a:buSzTx/>
              <a:buFont typeface="Wingdings" pitchFamily="2" charset="2"/>
              <a:buChar char="ª"/>
              <a:tabLst/>
              <a:defRPr/>
            </a:pP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オプション項目・費用は、今後、希望市町と協議とする。</a:t>
            </a:r>
          </a:p>
          <a:p>
            <a:pPr marL="1143000" marR="0" lvl="2" indent="-228600" algn="l" defTabSz="914400" rtl="0" eaLnBrk="0" fontAlgn="base" latinLnBrk="0" hangingPunct="0">
              <a:lnSpc>
                <a:spcPct val="100000"/>
              </a:lnSpc>
              <a:spcBef>
                <a:spcPct val="20000"/>
              </a:spcBef>
              <a:spcAft>
                <a:spcPct val="0"/>
              </a:spcAft>
              <a:buClr>
                <a:srgbClr val="FF3300"/>
              </a:buClr>
              <a:buSzTx/>
              <a:buFont typeface="Wingdings" pitchFamily="2" charset="2"/>
              <a:buChar char="ª"/>
              <a:tabLst/>
              <a:defRPr/>
            </a:pPr>
            <a:r>
              <a:rPr lang="ja-JP" altLang="en-US" sz="2000" kern="0" dirty="0" smtClean="0">
                <a:solidFill>
                  <a:srgbClr val="000000"/>
                </a:solidFill>
              </a:rPr>
              <a:t>第３期更新事業の発注形態に</a:t>
            </a:r>
            <a:r>
              <a:rPr lang="ja-JP" altLang="en-US" sz="2000" kern="0" dirty="0">
                <a:solidFill>
                  <a:srgbClr val="000000"/>
                </a:solidFill>
              </a:rPr>
              <a:t>合わせ、空中写真撮影</a:t>
            </a:r>
            <a:r>
              <a:rPr lang="ja-JP" altLang="en-US" sz="2000" kern="0" dirty="0" smtClean="0">
                <a:solidFill>
                  <a:srgbClr val="000000"/>
                </a:solidFill>
              </a:rPr>
              <a:t>に付帯</a:t>
            </a:r>
            <a:r>
              <a:rPr lang="ja-JP" altLang="en-US" sz="2000" kern="0" dirty="0">
                <a:solidFill>
                  <a:srgbClr val="000000"/>
                </a:solidFill>
              </a:rPr>
              <a:t>整備「画素単位の数値表層モデル（</a:t>
            </a:r>
            <a:r>
              <a:rPr lang="en-US" altLang="ja-JP" sz="2000" kern="0" dirty="0">
                <a:solidFill>
                  <a:srgbClr val="000000"/>
                </a:solidFill>
              </a:rPr>
              <a:t>DSM</a:t>
            </a:r>
            <a:r>
              <a:rPr lang="ja-JP" altLang="en-US" sz="2000" kern="0" dirty="0">
                <a:solidFill>
                  <a:srgbClr val="000000"/>
                </a:solidFill>
              </a:rPr>
              <a:t>）の作成」を</a:t>
            </a:r>
            <a:r>
              <a:rPr lang="ja-JP" altLang="en-US" sz="2000" kern="0" dirty="0" smtClean="0">
                <a:solidFill>
                  <a:srgbClr val="000000"/>
                </a:solidFill>
              </a:rPr>
              <a:t>含める。</a:t>
            </a:r>
            <a:endParaRPr lang="ja-JP" altLang="en-US" sz="2000" kern="0" dirty="0">
              <a:solidFill>
                <a:srgbClr val="000000"/>
              </a:solidFill>
            </a:endParaRPr>
          </a:p>
        </p:txBody>
      </p:sp>
      <p:graphicFrame>
        <p:nvGraphicFramePr>
          <p:cNvPr id="2" name="表 1"/>
          <p:cNvGraphicFramePr>
            <a:graphicFrameLocks noGrp="1"/>
          </p:cNvGraphicFramePr>
          <p:nvPr>
            <p:extLst>
              <p:ext uri="{D42A27DB-BD31-4B8C-83A1-F6EECF244321}">
                <p14:modId xmlns:p14="http://schemas.microsoft.com/office/powerpoint/2010/main" val="2048897026"/>
              </p:ext>
            </p:extLst>
          </p:nvPr>
        </p:nvGraphicFramePr>
        <p:xfrm>
          <a:off x="723783" y="3071258"/>
          <a:ext cx="7881257" cy="3649630"/>
        </p:xfrm>
        <a:graphic>
          <a:graphicData uri="http://schemas.openxmlformats.org/drawingml/2006/table">
            <a:tbl>
              <a:tblPr/>
              <a:tblGrid>
                <a:gridCol w="1654628">
                  <a:extLst>
                    <a:ext uri="{9D8B030D-6E8A-4147-A177-3AD203B41FA5}">
                      <a16:colId xmlns="" xmlns:a16="http://schemas.microsoft.com/office/drawing/2014/main" val="20000"/>
                    </a:ext>
                  </a:extLst>
                </a:gridCol>
                <a:gridCol w="762000">
                  <a:extLst>
                    <a:ext uri="{9D8B030D-6E8A-4147-A177-3AD203B41FA5}">
                      <a16:colId xmlns="" xmlns:a16="http://schemas.microsoft.com/office/drawing/2014/main" val="20001"/>
                    </a:ext>
                  </a:extLst>
                </a:gridCol>
                <a:gridCol w="3733800">
                  <a:extLst>
                    <a:ext uri="{9D8B030D-6E8A-4147-A177-3AD203B41FA5}">
                      <a16:colId xmlns="" xmlns:a16="http://schemas.microsoft.com/office/drawing/2014/main" val="20002"/>
                    </a:ext>
                  </a:extLst>
                </a:gridCol>
                <a:gridCol w="1730829">
                  <a:extLst>
                    <a:ext uri="{9D8B030D-6E8A-4147-A177-3AD203B41FA5}">
                      <a16:colId xmlns="" xmlns:a16="http://schemas.microsoft.com/office/drawing/2014/main" val="20003"/>
                    </a:ext>
                  </a:extLst>
                </a:gridCol>
              </a:tblGrid>
              <a:tr h="267168">
                <a:tc gridSpan="3">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bg1"/>
                          </a:solidFill>
                          <a:effectLst/>
                          <a:latin typeface="HGPｺﾞｼｯｸE" panose="020B0900000000000000" pitchFamily="50" charset="-128"/>
                          <a:ea typeface="HGPｺﾞｼｯｸE" panose="020B0900000000000000" pitchFamily="50" charset="-128"/>
                        </a:rPr>
                        <a:t>作業項目（対象範囲）</a:t>
                      </a:r>
                    </a:p>
                  </a:txBody>
                  <a:tcPr marL="17999" marR="17999" marT="18003" marB="18003" anchor="ctr" horzOverflow="overflow">
                    <a:lnL w="28575" cap="flat" cmpd="sng" algn="ctr">
                      <a:solidFill>
                        <a:srgbClr val="000000"/>
                      </a:solidFill>
                      <a:prstDash val="solid"/>
                      <a:round/>
                      <a:headEnd type="none" w="med" len="med"/>
                      <a:tailEnd type="none" w="lg" len="med"/>
                    </a:lnL>
                    <a:lnR w="19050" cap="flat" cmpd="sng" algn="ctr">
                      <a:solidFill>
                        <a:srgbClr val="FFFFFF"/>
                      </a:solidFill>
                      <a:prstDash val="solid"/>
                      <a:round/>
                      <a:headEnd type="none" w="med" len="med"/>
                      <a:tailEnd type="none" w="lg" len="med"/>
                    </a:lnR>
                    <a:lnT w="28575"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333399"/>
                    </a:solidFill>
                  </a:tcPr>
                </a:tc>
                <a:tc hMerge="1">
                  <a:txBody>
                    <a:bodyPr/>
                    <a:lstStyle/>
                    <a:p>
                      <a:endParaRPr kumimoji="1" lang="ja-JP" altLang="en-US"/>
                    </a:p>
                  </a:txBody>
                  <a:tcPr/>
                </a:tc>
                <a:tc h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bg1"/>
                          </a:solidFill>
                          <a:effectLst/>
                          <a:latin typeface="HGPｺﾞｼｯｸE" panose="020B0900000000000000" pitchFamily="50" charset="-128"/>
                          <a:ea typeface="HGPｺﾞｼｯｸE" panose="020B0900000000000000" pitchFamily="50" charset="-128"/>
                        </a:rPr>
                        <a:t>概算費用（税抜き）</a:t>
                      </a:r>
                    </a:p>
                  </a:txBody>
                  <a:tcPr marL="17999" marR="17999" marT="18003" marB="18003" anchor="ctr" horzOverflow="overflow">
                    <a:lnL w="19050" cap="flat" cmpd="sng" algn="ctr">
                      <a:solidFill>
                        <a:srgbClr val="FFFFFF"/>
                      </a:solidFill>
                      <a:prstDash val="solid"/>
                      <a:round/>
                      <a:headEnd type="none" w="med" len="med"/>
                      <a:tailEnd type="none" w="lg" len="med"/>
                    </a:lnL>
                    <a:lnR w="28575" cap="flat" cmpd="sng" algn="ctr">
                      <a:solidFill>
                        <a:srgbClr val="000000"/>
                      </a:solidFill>
                      <a:prstDash val="solid"/>
                      <a:round/>
                      <a:headEnd type="none" w="med" len="med"/>
                      <a:tailEnd type="none" w="lg" len="med"/>
                    </a:lnR>
                    <a:lnT w="28575"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333399"/>
                    </a:solidFill>
                  </a:tcPr>
                </a:tc>
                <a:extLst>
                  <a:ext uri="{0D108BD9-81ED-4DB2-BD59-A6C34878D82A}">
                    <a16:rowId xmlns="" xmlns:a16="http://schemas.microsoft.com/office/drawing/2014/main" val="10000"/>
                  </a:ext>
                </a:extLst>
              </a:tr>
              <a:tr h="467734">
                <a:tc gridSpan="3">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空中写真撮影（全域：５</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７７４ｋ</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endPar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画素単位の数値表層モデル（</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DSM</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）の作成（</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0.30</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億円）を含む</a:t>
                      </a:r>
                    </a:p>
                  </a:txBody>
                  <a:tcPr marL="17999" marR="17999" marT="18003" marB="18003"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１．５８億円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extLst>
                  <a:ext uri="{0D108BD9-81ED-4DB2-BD59-A6C34878D82A}">
                    <a16:rowId xmlns="" xmlns:a16="http://schemas.microsoft.com/office/drawing/2014/main" val="10001"/>
                  </a:ext>
                </a:extLst>
              </a:tr>
              <a:tr h="255670">
                <a:tc gridSpan="3">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小計</a:t>
                      </a:r>
                    </a:p>
                  </a:txBody>
                  <a:tcPr marL="17999" marR="17999" marT="18003" marB="18003"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E5E5"/>
                    </a:solidFill>
                  </a:tcPr>
                </a:tc>
                <a:tc hMerge="1">
                  <a:txBody>
                    <a:bodyPr/>
                    <a:lstStyle/>
                    <a:p>
                      <a:endParaRPr kumimoji="1" lang="ja-JP" altLang="en-US"/>
                    </a:p>
                  </a:txBody>
                  <a:tcPr/>
                </a:tc>
                <a:tc h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１．５８億円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E5E5"/>
                    </a:solidFill>
                  </a:tcPr>
                </a:tc>
                <a:extLst>
                  <a:ext uri="{0D108BD9-81ED-4DB2-BD59-A6C34878D82A}">
                    <a16:rowId xmlns="" xmlns:a16="http://schemas.microsoft.com/office/drawing/2014/main" val="10002"/>
                  </a:ext>
                </a:extLst>
              </a:tr>
              <a:tr h="261652">
                <a:tc rowSpan="4">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地図更新</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（全域：５</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７７４ｋ</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 ）</a:t>
                      </a:r>
                      <a:endPar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endParaRPr>
                    </a:p>
                  </a:txBody>
                  <a:tcPr marL="17999" marR="17999" marT="18003" marB="18003"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rowSpan="2">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平地部</a:t>
                      </a:r>
                      <a:endPar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endParaRPr>
                    </a:p>
                  </a:txBody>
                  <a:tcPr marL="17999" marR="17999" marT="18003" marB="18003" anchor="ctr" anchorCtr="1"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市街地　　：　３１０ｋ</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 </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（経年変化率：１２．００％）</a:t>
                      </a:r>
                    </a:p>
                  </a:txBody>
                  <a:tcPr marL="17999" marR="17999" marT="18003" marB="180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０．９７億円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extLst>
                  <a:ext uri="{0D108BD9-81ED-4DB2-BD59-A6C34878D82A}">
                    <a16:rowId xmlns="" xmlns:a16="http://schemas.microsoft.com/office/drawing/2014/main" val="10003"/>
                  </a:ext>
                </a:extLst>
              </a:tr>
              <a:tr h="260156">
                <a:tc vMerge="1">
                  <a:txBody>
                    <a:bodyPr/>
                    <a:lstStyle/>
                    <a:p>
                      <a:endParaRPr kumimoji="1" lang="ja-JP" altLang="en-US"/>
                    </a:p>
                  </a:txBody>
                  <a:tcPr/>
                </a:tc>
                <a:tc v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耕地 　　　：１</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５４３ｋ</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 </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（経年変化率：１２．６８％）</a:t>
                      </a:r>
                      <a:endPar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endParaRPr>
                    </a:p>
                  </a:txBody>
                  <a:tcPr marL="17999" marR="17999" marT="18003" marB="180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３．２８億円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extLst>
                  <a:ext uri="{0D108BD9-81ED-4DB2-BD59-A6C34878D82A}">
                    <a16:rowId xmlns="" xmlns:a16="http://schemas.microsoft.com/office/drawing/2014/main" val="10004"/>
                  </a:ext>
                </a:extLst>
              </a:tr>
              <a:tr h="255670">
                <a:tc vMerge="1">
                  <a:txBody>
                    <a:bodyPr/>
                    <a:lstStyle/>
                    <a:p>
                      <a:endParaRPr kumimoji="1" lang="ja-JP" altLang="en-US"/>
                    </a:p>
                  </a:txBody>
                  <a:tcPr/>
                </a:tc>
                <a:tc rowSpan="2">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山地部　</a:t>
                      </a:r>
                      <a:endPar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endParaRPr>
                    </a:p>
                  </a:txBody>
                  <a:tcPr marL="17999" marR="17999" marT="18003" marB="18003" anchor="ctr" anchorCtr="1"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山地部Ａ  ：　９０６ｋ</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 </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（経年変化率：　</a:t>
                      </a:r>
                      <a:r>
                        <a:rPr lang="ja-JP" altLang="en-US" sz="1400" b="0" i="0" u="none" strike="noStrike" dirty="0" smtClean="0">
                          <a:solidFill>
                            <a:schemeClr val="tx1"/>
                          </a:solidFill>
                          <a:effectLst/>
                          <a:latin typeface="HGPｺﾞｼｯｸE" panose="020B0900000000000000" pitchFamily="50" charset="-128"/>
                          <a:ea typeface="HGPｺﾞｼｯｸE" panose="020B0900000000000000" pitchFamily="50" charset="-128"/>
                        </a:rPr>
                        <a:t>４．４５％</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endPar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endParaRPr>
                    </a:p>
                  </a:txBody>
                  <a:tcPr marL="17999" marR="17999" marT="18003" marB="180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１．１３億円</a:t>
                      </a:r>
                      <a:endPar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endParaRP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noFill/>
                  </a:tcPr>
                </a:tc>
                <a:extLst>
                  <a:ext uri="{0D108BD9-81ED-4DB2-BD59-A6C34878D82A}">
                    <a16:rowId xmlns="" xmlns:a16="http://schemas.microsoft.com/office/drawing/2014/main" val="10005"/>
                  </a:ext>
                </a:extLst>
              </a:tr>
              <a:tr h="255670">
                <a:tc vMerge="1">
                  <a:txBody>
                    <a:bodyPr/>
                    <a:lstStyle/>
                    <a:p>
                      <a:endParaRPr kumimoji="1" lang="ja-JP" altLang="en-US"/>
                    </a:p>
                  </a:txBody>
                  <a:tcPr/>
                </a:tc>
                <a:tc v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山地部Ｂ  ：３</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０１５ｋ</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 </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（経年変化率：　</a:t>
                      </a:r>
                      <a:r>
                        <a:rPr lang="ja-JP" altLang="en-US" sz="1400" b="0" i="0" u="none" strike="noStrike" dirty="0" smtClean="0">
                          <a:solidFill>
                            <a:schemeClr val="tx1"/>
                          </a:solidFill>
                          <a:effectLst/>
                          <a:latin typeface="HGPｺﾞｼｯｸE" panose="020B0900000000000000" pitchFamily="50" charset="-128"/>
                          <a:ea typeface="HGPｺﾞｼｯｸE" panose="020B0900000000000000" pitchFamily="50" charset="-128"/>
                        </a:rPr>
                        <a:t>１．７３％</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p>
                  </a:txBody>
                  <a:tcPr marL="17999" marR="17999" marT="18003" marB="180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FFFF"/>
                    </a:solidFill>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
                        </a:rPr>
                        <a:t>１．６２億円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FFFF"/>
                    </a:solidFill>
                  </a:tcPr>
                </a:tc>
                <a:extLst>
                  <a:ext uri="{0D108BD9-81ED-4DB2-BD59-A6C34878D82A}">
                    <a16:rowId xmlns="" xmlns:a16="http://schemas.microsoft.com/office/drawing/2014/main" val="10006"/>
                  </a:ext>
                </a:extLst>
              </a:tr>
              <a:tr h="255670">
                <a:tc gridSpan="3">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小計</a:t>
                      </a:r>
                    </a:p>
                  </a:txBody>
                  <a:tcPr marL="17999" marR="17999" marT="18003" marB="18003"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E5E5"/>
                    </a:solidFill>
                  </a:tcPr>
                </a:tc>
                <a:tc hMerge="1">
                  <a:txBody>
                    <a:bodyPr/>
                    <a:lstStyle/>
                    <a:p>
                      <a:endParaRPr kumimoji="1" lang="ja-JP" altLang="en-US"/>
                    </a:p>
                  </a:txBody>
                  <a:tcPr/>
                </a:tc>
                <a:tc h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７．００億円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E5E5"/>
                    </a:solidFill>
                  </a:tcPr>
                </a:tc>
                <a:extLst>
                  <a:ext uri="{0D108BD9-81ED-4DB2-BD59-A6C34878D82A}">
                    <a16:rowId xmlns="" xmlns:a16="http://schemas.microsoft.com/office/drawing/2014/main" val="10007"/>
                  </a:ext>
                </a:extLst>
              </a:tr>
              <a:tr h="255670">
                <a:tc rowSpan="3">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付帯整備</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（全域：５</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７７４ｋ</a:t>
                      </a:r>
                      <a:r>
                        <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a:t>
                      </a: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 ）</a:t>
                      </a:r>
                    </a:p>
                  </a:txBody>
                  <a:tcPr marL="17999" marR="17999" marT="18003" marB="18003"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FFFF"/>
                    </a:solid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　小縮尺地図データの作成</a:t>
                      </a:r>
                    </a:p>
                  </a:txBody>
                  <a:tcPr marL="17999" marR="17999" marT="18003" marB="180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FFFF"/>
                    </a:solidFill>
                  </a:tcPr>
                </a:tc>
                <a:tc h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０．２８億円</a:t>
                      </a:r>
                      <a:endParaRPr kumimoji="1" lang="en-US" altLang="ja-JP"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endParaRP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FFFF"/>
                    </a:solidFill>
                  </a:tcPr>
                </a:tc>
                <a:extLst>
                  <a:ext uri="{0D108BD9-81ED-4DB2-BD59-A6C34878D82A}">
                    <a16:rowId xmlns="" xmlns:a16="http://schemas.microsoft.com/office/drawing/2014/main" val="10008"/>
                  </a:ext>
                </a:extLst>
              </a:tr>
              <a:tr h="255670">
                <a:tc vMerge="1">
                  <a:txBody>
                    <a:bodyPr/>
                    <a:lstStyle/>
                    <a:p>
                      <a:endParaRPr kumimoji="1" lang="ja-JP" altLang="en-US"/>
                    </a:p>
                  </a:txBody>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　構造化編集</a:t>
                      </a:r>
                    </a:p>
                  </a:txBody>
                  <a:tcPr marL="17999" marR="17999" marT="18003" marB="180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FFFF"/>
                    </a:solidFill>
                  </a:tcPr>
                </a:tc>
                <a:tc h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０．１８億円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FFFF"/>
                    </a:solidFill>
                  </a:tcPr>
                </a:tc>
                <a:extLst>
                  <a:ext uri="{0D108BD9-81ED-4DB2-BD59-A6C34878D82A}">
                    <a16:rowId xmlns="" xmlns:a16="http://schemas.microsoft.com/office/drawing/2014/main" val="10009"/>
                  </a:ext>
                </a:extLst>
              </a:tr>
              <a:tr h="265821">
                <a:tc vMerge="1">
                  <a:txBody>
                    <a:bodyPr/>
                    <a:lstStyle/>
                    <a:p>
                      <a:endParaRPr kumimoji="1" lang="ja-JP" altLang="en-US"/>
                    </a:p>
                  </a:txBody>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　第三者検定</a:t>
                      </a:r>
                    </a:p>
                  </a:txBody>
                  <a:tcPr marL="17999" marR="17999" marT="18003" marB="18003" anchor="ctr" horzOverflow="overflow">
                    <a:lnL w="12700"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FFFF"/>
                    </a:solidFill>
                  </a:tcPr>
                </a:tc>
                <a:tc h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０．０６億円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FFFF"/>
                    </a:solidFill>
                  </a:tcPr>
                </a:tc>
                <a:extLst>
                  <a:ext uri="{0D108BD9-81ED-4DB2-BD59-A6C34878D82A}">
                    <a16:rowId xmlns="" xmlns:a16="http://schemas.microsoft.com/office/drawing/2014/main" val="10010"/>
                  </a:ext>
                </a:extLst>
              </a:tr>
              <a:tr h="255670">
                <a:tc gridSpan="3">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小計</a:t>
                      </a:r>
                    </a:p>
                  </a:txBody>
                  <a:tcPr marL="17999" marR="17999" marT="18003" marB="18003"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E5E5"/>
                    </a:solidFill>
                  </a:tcPr>
                </a:tc>
                <a:tc hMerge="1">
                  <a:txBody>
                    <a:bodyPr/>
                    <a:lstStyle/>
                    <a:p>
                      <a:endParaRPr kumimoji="1" lang="ja-JP" altLang="en-US"/>
                    </a:p>
                  </a:txBody>
                  <a:tcPr/>
                </a:tc>
                <a:tc h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4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０．５２億円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12700" cap="flat" cmpd="sng" algn="ctr">
                      <a:solidFill>
                        <a:srgbClr val="000000"/>
                      </a:solidFill>
                      <a:prstDash val="solid"/>
                      <a:round/>
                      <a:headEnd type="none" w="med" len="med"/>
                      <a:tailEnd type="none" w="lg" len="med"/>
                    </a:lnB>
                    <a:lnTlToBr>
                      <a:noFill/>
                    </a:lnTlToBr>
                    <a:lnBlToTr>
                      <a:noFill/>
                    </a:lnBlToTr>
                    <a:solidFill>
                      <a:srgbClr val="FFE5E5"/>
                    </a:solidFill>
                  </a:tcPr>
                </a:tc>
                <a:extLst>
                  <a:ext uri="{0D108BD9-81ED-4DB2-BD59-A6C34878D82A}">
                    <a16:rowId xmlns="" xmlns:a16="http://schemas.microsoft.com/office/drawing/2014/main" val="10011"/>
                  </a:ext>
                </a:extLst>
              </a:tr>
              <a:tr h="287067">
                <a:tc gridSpan="3">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合計費用（税抜き）</a:t>
                      </a:r>
                    </a:p>
                  </a:txBody>
                  <a:tcPr marL="17999" marR="17999" marT="18003" marB="18003" anchor="ctr" horzOverflow="overflow">
                    <a:lnL w="28575" cap="flat" cmpd="sng" algn="ctr">
                      <a:solidFill>
                        <a:srgbClr val="000000"/>
                      </a:solidFill>
                      <a:prstDash val="solid"/>
                      <a:round/>
                      <a:headEnd type="none" w="med" len="med"/>
                      <a:tailEnd type="none" w="lg" len="med"/>
                    </a:lnL>
                    <a:lnR w="12700"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28575" cap="flat" cmpd="sng" algn="ctr">
                      <a:solidFill>
                        <a:srgbClr val="000000"/>
                      </a:solidFill>
                      <a:prstDash val="solid"/>
                      <a:round/>
                      <a:headEnd type="none" w="med" len="med"/>
                      <a:tailEnd type="none" w="lg" len="med"/>
                    </a:lnB>
                    <a:lnTlToBr>
                      <a:noFill/>
                    </a:lnTlToBr>
                    <a:lnBlToTr>
                      <a:noFill/>
                    </a:lnBlToTr>
                    <a:solidFill>
                      <a:srgbClr val="FFE98B"/>
                    </a:solidFill>
                  </a:tcPr>
                </a:tc>
                <a:tc hMerge="1">
                  <a:txBody>
                    <a:bodyPr/>
                    <a:lstStyle/>
                    <a:p>
                      <a:endParaRPr kumimoji="1" lang="ja-JP" altLang="en-US"/>
                    </a:p>
                  </a:txBody>
                  <a:tcPr/>
                </a:tc>
                <a:tc hMerge="1">
                  <a:txBody>
                    <a:bodyPr/>
                    <a:lstStyle/>
                    <a:p>
                      <a:endParaRPr kumimoji="1" lang="ja-JP" altLang="en-US"/>
                    </a:p>
                  </a:txBody>
                  <a:tcPr/>
                </a:tc>
                <a:tc>
                  <a:txBody>
                    <a:bodyPr/>
                    <a:lstStyle>
                      <a:lvl1pPr marL="0" algn="l" defTabSz="914400" rtl="0" eaLnBrk="0" latinLnBrk="0" hangingPunct="0">
                        <a:spcBef>
                          <a:spcPct val="20000"/>
                        </a:spcBef>
                        <a:defRPr kumimoji="1" sz="2400" kern="1200">
                          <a:solidFill>
                            <a:srgbClr val="003300"/>
                          </a:solidFill>
                          <a:latin typeface="Arial" charset="0"/>
                          <a:ea typeface="MS UI Gothic" pitchFamily="50" charset="-128"/>
                          <a:cs typeface=""/>
                        </a:defRPr>
                      </a:lvl1pPr>
                      <a:lvl2pPr marL="742950" indent="-285750" algn="l" defTabSz="914400" rtl="0" eaLnBrk="0" latinLnBrk="0" hangingPunct="0">
                        <a:spcBef>
                          <a:spcPct val="20000"/>
                        </a:spcBef>
                        <a:defRPr kumimoji="1" sz="2000" kern="1200">
                          <a:solidFill>
                            <a:srgbClr val="003300"/>
                          </a:solidFill>
                          <a:latin typeface="Arial" charset="0"/>
                          <a:ea typeface="MS UI Gothic" pitchFamily="50" charset="-128"/>
                          <a:cs typeface=""/>
                        </a:defRPr>
                      </a:lvl2pPr>
                      <a:lvl3pPr marL="11430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3pPr>
                      <a:lvl4pPr marL="1600200" indent="-228600" algn="l" defTabSz="914400" rtl="0" eaLnBrk="0" latinLnBrk="0" hangingPunct="0">
                        <a:spcBef>
                          <a:spcPct val="20000"/>
                        </a:spcBef>
                        <a:buFont typeface="Wingdings" pitchFamily="2" charset="2"/>
                        <a:defRPr kumimoji="1" sz="1800" kern="1200">
                          <a:solidFill>
                            <a:srgbClr val="003300"/>
                          </a:solidFill>
                          <a:latin typeface="Arial" charset="0"/>
                          <a:ea typeface="MS UI Gothic" pitchFamily="50" charset="-128"/>
                          <a:cs typeface=""/>
                        </a:defRPr>
                      </a:lvl4pPr>
                      <a:lvl5pPr marL="2057400" indent="-228600" algn="l" defTabSz="914400" rtl="0" eaLnBrk="0" latinLnBrk="0" hangingPunct="0">
                        <a:spcBef>
                          <a:spcPct val="20000"/>
                        </a:spcBef>
                        <a:defRPr kumimoji="1" sz="1800" kern="1200">
                          <a:solidFill>
                            <a:srgbClr val="003300"/>
                          </a:solidFill>
                          <a:latin typeface="Arial" charset="0"/>
                          <a:ea typeface="MS UI Gothic" pitchFamily="50" charset="-128"/>
                          <a:cs typeface=""/>
                        </a:defRPr>
                      </a:lvl5pPr>
                      <a:lvl6pPr marL="25146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6pPr>
                      <a:lvl7pPr marL="29718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7pPr>
                      <a:lvl8pPr marL="34290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8pPr>
                      <a:lvl9pPr marL="3886200" indent="-228600" algn="l" defTabSz="914400" rtl="0" eaLnBrk="0" fontAlgn="base" latinLnBrk="0" hangingPunct="0">
                        <a:spcBef>
                          <a:spcPct val="20000"/>
                        </a:spcBef>
                        <a:spcAft>
                          <a:spcPct val="0"/>
                        </a:spcAft>
                        <a:defRPr kumimoji="1" sz="1800" kern="1200">
                          <a:solidFill>
                            <a:srgbClr val="003300"/>
                          </a:solidFill>
                          <a:latin typeface="Arial" charset="0"/>
                          <a:ea typeface="MS UI Gothic" pitchFamily="50" charset="-128"/>
                          <a:cs typeface=""/>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600" b="1"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９．１０億円</a:t>
                      </a:r>
                    </a:p>
                  </a:txBody>
                  <a:tcPr marL="17999" marR="17999" marT="18003" marB="18003" anchor="ctr" horzOverflow="overflow">
                    <a:lnL w="12700" cap="flat" cmpd="sng" algn="ctr">
                      <a:solidFill>
                        <a:srgbClr val="000000"/>
                      </a:solidFill>
                      <a:prstDash val="solid"/>
                      <a:round/>
                      <a:headEnd type="none" w="med" len="med"/>
                      <a:tailEnd type="none" w="lg" len="med"/>
                    </a:lnL>
                    <a:lnR w="28575" cap="flat" cmpd="sng" algn="ctr">
                      <a:solidFill>
                        <a:srgbClr val="000000"/>
                      </a:solidFill>
                      <a:prstDash val="solid"/>
                      <a:round/>
                      <a:headEnd type="none" w="med" len="med"/>
                      <a:tailEnd type="none" w="lg" len="med"/>
                    </a:lnR>
                    <a:lnT w="12700" cap="flat" cmpd="sng" algn="ctr">
                      <a:solidFill>
                        <a:srgbClr val="000000"/>
                      </a:solidFill>
                      <a:prstDash val="solid"/>
                      <a:round/>
                      <a:headEnd type="none" w="med" len="med"/>
                      <a:tailEnd type="none" w="lg" len="med"/>
                    </a:lnT>
                    <a:lnB w="28575" cap="flat" cmpd="sng" algn="ctr">
                      <a:solidFill>
                        <a:srgbClr val="000000"/>
                      </a:solidFill>
                      <a:prstDash val="solid"/>
                      <a:round/>
                      <a:headEnd type="none" w="med" len="med"/>
                      <a:tailEnd type="none" w="lg" len="med"/>
                    </a:lnB>
                    <a:lnTlToBr>
                      <a:noFill/>
                    </a:lnTlToBr>
                    <a:lnBlToTr>
                      <a:noFill/>
                    </a:lnBlToTr>
                    <a:solidFill>
                      <a:srgbClr val="FFE98B"/>
                    </a:solidFill>
                  </a:tcPr>
                </a:tc>
                <a:extLst>
                  <a:ext uri="{0D108BD9-81ED-4DB2-BD59-A6C34878D82A}">
                    <a16:rowId xmlns="" xmlns:a16="http://schemas.microsoft.com/office/drawing/2014/main" val="10012"/>
                  </a:ext>
                </a:extLst>
              </a:tr>
            </a:tbl>
          </a:graphicData>
        </a:graphic>
      </p:graphicFrame>
      <p:sp>
        <p:nvSpPr>
          <p:cNvPr id="8" name="テキスト ボックス 7"/>
          <p:cNvSpPr txBox="1">
            <a:spLocks noChangeArrowheads="1"/>
          </p:cNvSpPr>
          <p:nvPr/>
        </p:nvSpPr>
        <p:spPr bwMode="auto">
          <a:xfrm>
            <a:off x="33336" y="719920"/>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②次期更新計画に係る基本方針の検討：費用計画（案）の検討）</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
        <p:nvSpPr>
          <p:cNvPr id="12"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34224968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8"/>
          <p:cNvSpPr>
            <a:spLocks noChangeArrowheads="1"/>
          </p:cNvSpPr>
          <p:nvPr/>
        </p:nvSpPr>
        <p:spPr bwMode="auto">
          <a:xfrm>
            <a:off x="180975" y="1219893"/>
            <a:ext cx="8712200" cy="51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eaLnBrk="0" hangingPunct="0">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lgn="l" eaLnBrk="0" hangingPunct="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lgn="l" eaLnBrk="0" hangingPunct="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lgn="l" eaLnBrk="0" hangingPunct="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lgn="l" eaLnBrk="0" hangingPunct="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Char char="n"/>
              <a:tabLst/>
              <a:defRPr/>
            </a:pPr>
            <a:r>
              <a:rPr kumimoji="1" lang="ja-JP" altLang="en-US" sz="28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第４期工程</a:t>
            </a:r>
            <a:r>
              <a:rPr kumimoji="1" lang="ja-JP" altLang="en-US" sz="2800" b="0" i="0" u="none" strike="noStrike" kern="1200" cap="none" spc="0" normalizeH="0" baseline="0" noProof="0" dirty="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計画（案</a:t>
            </a:r>
            <a:r>
              <a:rPr kumimoji="1" lang="ja-JP" altLang="en-US" sz="28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）の要旨</a:t>
            </a:r>
            <a:endParaRPr kumimoji="1" lang="en-US" altLang="ja-JP" sz="2800" b="0" i="0" u="none" strike="noStrike" kern="1200" cap="none" spc="0" normalizeH="0" baseline="0" noProof="0" dirty="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開始時期は</a:t>
            </a:r>
            <a:r>
              <a:rPr kumimoji="1" lang="ja-JP" altLang="en-US" sz="22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a:t>
            </a:r>
            <a:r>
              <a:rPr kumimoji="1" lang="ja-JP" altLang="en-US" sz="2200" b="0" i="0" u="none" strike="noStrike" kern="1200" cap="none" spc="0" normalizeH="0" baseline="0" noProof="0" dirty="0" smtClean="0">
                <a:ln>
                  <a:noFill/>
                </a:ln>
                <a:solidFill>
                  <a:srgbClr val="FF0000"/>
                </a:solidFill>
                <a:effectLst/>
                <a:uLnTx/>
                <a:uFillTx/>
                <a:latin typeface="HGPｺﾞｼｯｸE" pitchFamily="50" charset="-128"/>
                <a:ea typeface="HGPｺﾞｼｯｸE" pitchFamily="50" charset="-128"/>
                <a:cs typeface="+mn-cs"/>
              </a:rPr>
              <a:t>２０２３年度（令和５年度）と</a:t>
            </a:r>
            <a:r>
              <a:rPr kumimoji="1" lang="ja-JP" altLang="en-US" sz="2200" b="0" i="0" u="none" strike="noStrike" kern="1200" cap="none" spc="0" normalizeH="0" baseline="0" noProof="0" dirty="0">
                <a:ln>
                  <a:noFill/>
                </a:ln>
                <a:solidFill>
                  <a:srgbClr val="FF0000"/>
                </a:solidFill>
                <a:effectLst/>
                <a:uLnTx/>
                <a:uFillTx/>
                <a:latin typeface="HGPｺﾞｼｯｸE" pitchFamily="50" charset="-128"/>
                <a:ea typeface="HGPｺﾞｼｯｸE" pitchFamily="50" charset="-128"/>
                <a:cs typeface="+mn-cs"/>
              </a:rPr>
              <a:t>する</a:t>
            </a:r>
            <a:r>
              <a:rPr kumimoji="1" lang="ja-JP" altLang="en-US" sz="22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a:t>
            </a:r>
            <a:endParaRPr kumimoji="1" lang="en-US" altLang="ja-JP" sz="22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2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第３期</a:t>
            </a: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更新事業とほぼ同様の成果仕様となることから、</a:t>
            </a:r>
            <a:r>
              <a:rPr kumimoji="1" lang="ja-JP" altLang="en-US" sz="22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第３期</a:t>
            </a: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更新事業の工程計画をベースに、これまでの作業実績や公共測量作業規程に基づく、</a:t>
            </a:r>
            <a:r>
              <a:rPr kumimoji="1" lang="ja-JP" altLang="en-US" sz="2200" b="0" i="0" u="none" strike="noStrike" kern="1200" cap="none" spc="0" normalizeH="0" baseline="0" noProof="0" dirty="0">
                <a:ln>
                  <a:noFill/>
                </a:ln>
                <a:solidFill>
                  <a:srgbClr val="FF0000"/>
                </a:solidFill>
                <a:effectLst/>
                <a:uLnTx/>
                <a:uFillTx/>
                <a:latin typeface="HGPｺﾞｼｯｸE" pitchFamily="50" charset="-128"/>
                <a:ea typeface="HGPｺﾞｼｯｸE" pitchFamily="50" charset="-128"/>
                <a:cs typeface="+mn-cs"/>
              </a:rPr>
              <a:t>標準的な工程計画として立案する</a:t>
            </a: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a:t>
            </a:r>
            <a:endParaRPr kumimoji="1" lang="en-US" altLang="ja-JP"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空中写真の撮影期間については</a:t>
            </a:r>
            <a:r>
              <a:rPr kumimoji="1" lang="ja-JP" altLang="en-US" sz="22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 ２０２３年１０月１日 ～ ２０２４年</a:t>
            </a: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１月３０日までとするが、県内市町での資産税評価業務等において利用されることを考慮し、</a:t>
            </a:r>
            <a:r>
              <a:rPr kumimoji="1" lang="ja-JP" altLang="en-US" sz="2200" b="0" i="0" u="none" strike="noStrike" kern="1200" cap="none" spc="0" normalizeH="0" baseline="0" noProof="0" dirty="0">
                <a:ln>
                  <a:noFill/>
                </a:ln>
                <a:solidFill>
                  <a:srgbClr val="FF0000"/>
                </a:solidFill>
                <a:effectLst/>
                <a:uLnTx/>
                <a:uFillTx/>
                <a:latin typeface="HGPｺﾞｼｯｸE" pitchFamily="50" charset="-128"/>
                <a:ea typeface="HGPｺﾞｼｯｸE" pitchFamily="50" charset="-128"/>
                <a:cs typeface="+mn-cs"/>
              </a:rPr>
              <a:t>特に市街地、耕地部については</a:t>
            </a:r>
            <a:r>
              <a:rPr kumimoji="1" lang="ja-JP" altLang="en-US" sz="2200" b="0" i="0" u="none" strike="noStrike" kern="1200" cap="none" spc="0" normalizeH="0" baseline="0" noProof="0" dirty="0" smtClean="0">
                <a:ln>
                  <a:noFill/>
                </a:ln>
                <a:solidFill>
                  <a:srgbClr val="FF0000"/>
                </a:solidFill>
                <a:effectLst/>
                <a:uLnTx/>
                <a:uFillTx/>
                <a:latin typeface="HGPｺﾞｼｯｸE" pitchFamily="50" charset="-128"/>
                <a:ea typeface="HGPｺﾞｼｯｸE" pitchFamily="50" charset="-128"/>
                <a:cs typeface="+mn-cs"/>
              </a:rPr>
              <a:t>、２０２４年</a:t>
            </a:r>
            <a:r>
              <a:rPr kumimoji="1" lang="ja-JP" altLang="en-US" sz="2200" b="0" i="0" u="none" strike="noStrike" kern="1200" cap="none" spc="0" normalizeH="0" baseline="0" noProof="0" dirty="0">
                <a:ln>
                  <a:noFill/>
                </a:ln>
                <a:solidFill>
                  <a:srgbClr val="FF0000"/>
                </a:solidFill>
                <a:effectLst/>
                <a:uLnTx/>
                <a:uFillTx/>
                <a:latin typeface="HGPｺﾞｼｯｸE" pitchFamily="50" charset="-128"/>
                <a:ea typeface="HGPｺﾞｼｯｸE" pitchFamily="50" charset="-128"/>
                <a:cs typeface="+mn-cs"/>
              </a:rPr>
              <a:t>１月１日の概ね４週間前後を基準として撮影を実施する方針とする</a:t>
            </a: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a:t>
            </a:r>
            <a:r>
              <a:rPr kumimoji="1" lang="ja-JP" altLang="en-US" sz="22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第３期</a:t>
            </a: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更新事業と同様の取扱い）。</a:t>
            </a:r>
            <a:endParaRPr kumimoji="1" lang="en-US" altLang="ja-JP"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本工程計画は、あくまで標準的な工程計画であり、今後、発注時の応募会社からの提案等により、</a:t>
            </a:r>
            <a:r>
              <a:rPr kumimoji="1" lang="ja-JP" altLang="en-US" sz="2200" b="0" i="0" u="none" strike="noStrike" kern="1200" cap="none" spc="0" normalizeH="0" baseline="0" noProof="0" dirty="0">
                <a:ln>
                  <a:noFill/>
                </a:ln>
                <a:solidFill>
                  <a:srgbClr val="FF0000"/>
                </a:solidFill>
                <a:effectLst/>
                <a:uLnTx/>
                <a:uFillTx/>
                <a:latin typeface="HGPｺﾞｼｯｸE" pitchFamily="50" charset="-128"/>
                <a:ea typeface="HGPｺﾞｼｯｸE" pitchFamily="50" charset="-128"/>
                <a:cs typeface="+mn-cs"/>
              </a:rPr>
              <a:t>短縮される可能性がある</a:t>
            </a:r>
            <a:r>
              <a:rPr kumimoji="1" lang="ja-JP" altLang="en-US"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a:t>
            </a:r>
            <a:endParaRPr kumimoji="1" lang="en-US" altLang="ja-JP" sz="22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33795" name="Rectangle 6"/>
          <p:cNvSpPr txBox="1">
            <a:spLocks noGrp="1" noChangeArrowheads="1"/>
          </p:cNvSpPr>
          <p:nvPr/>
        </p:nvSpPr>
        <p:spPr bwMode="auto">
          <a:xfrm>
            <a:off x="7010400" y="6518275"/>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lgn="l" eaLnBrk="0" hangingPunct="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lgn="l" eaLnBrk="0" hangingPunct="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lgn="l" eaLnBrk="0" hangingPunct="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lgn="l" eaLnBrk="0" hangingPunct="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520F671-9880-4AA7-8B9B-39FFD7F3E733}" type="slidenum">
              <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5"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
        <p:nvSpPr>
          <p:cNvPr id="7" name="テキスト ボックス 6"/>
          <p:cNvSpPr txBox="1">
            <a:spLocks noChangeArrowheads="1"/>
          </p:cNvSpPr>
          <p:nvPr/>
        </p:nvSpPr>
        <p:spPr bwMode="auto">
          <a:xfrm>
            <a:off x="33336" y="719920"/>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②次期更新計画に係る基本方針の検討：工程計画（案）の検討）</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Tree>
    <p:extLst>
      <p:ext uri="{BB962C8B-B14F-4D97-AF65-F5344CB8AC3E}">
        <p14:creationId xmlns:p14="http://schemas.microsoft.com/office/powerpoint/2010/main" val="38835651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txBox="1">
            <a:spLocks noGrp="1" noChangeArrowheads="1"/>
          </p:cNvSpPr>
          <p:nvPr/>
        </p:nvSpPr>
        <p:spPr bwMode="auto">
          <a:xfrm>
            <a:off x="7010400" y="6514524"/>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lgn="l" eaLnBrk="0" hangingPunct="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lgn="l" eaLnBrk="0" hangingPunct="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lgn="l" eaLnBrk="0" hangingPunct="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lgn="l" eaLnBrk="0" hangingPunct="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0CBA945-168F-444F-AF19-8FF960E4777F}" type="slidenum">
              <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7" name="Rectangle 28"/>
          <p:cNvSpPr txBox="1">
            <a:spLocks noChangeArrowheads="1"/>
          </p:cNvSpPr>
          <p:nvPr/>
        </p:nvSpPr>
        <p:spPr bwMode="auto">
          <a:xfrm>
            <a:off x="222250" y="997252"/>
            <a:ext cx="866775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工程計画（案）</a:t>
            </a:r>
            <a:endParaRPr kumimoji="1" lang="en-US"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0" y="1557286"/>
            <a:ext cx="8686800" cy="5034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
        <p:nvSpPr>
          <p:cNvPr id="8" name="テキスト ボックス 7"/>
          <p:cNvSpPr txBox="1">
            <a:spLocks noChangeArrowheads="1"/>
          </p:cNvSpPr>
          <p:nvPr/>
        </p:nvSpPr>
        <p:spPr bwMode="auto">
          <a:xfrm>
            <a:off x="33336" y="719920"/>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②次期更新計画に係る基本方針の検討：工程計画（案）の検討）</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Tree>
    <p:extLst>
      <p:ext uri="{BB962C8B-B14F-4D97-AF65-F5344CB8AC3E}">
        <p14:creationId xmlns:p14="http://schemas.microsoft.com/office/powerpoint/2010/main" val="5591872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sldNum" sz="quarter" idx="12"/>
          </p:nvPr>
        </p:nvSpPr>
        <p:spPr>
          <a:xfrm>
            <a:off x="7010400" y="6518275"/>
            <a:ext cx="2133600" cy="339725"/>
          </a:xfrm>
          <a:ln/>
        </p:spPr>
        <p:txBody>
          <a:bodyPr/>
          <a:lstStyle/>
          <a:p>
            <a:fld id="{F26A5727-C9BF-47DF-B9A5-16E8FEA66B0F}" type="slidenum">
              <a:rPr lang="en-US" altLang="ja-JP"/>
              <a:pPr/>
              <a:t>15</a:t>
            </a:fld>
            <a:endParaRPr lang="en-US" altLang="ja-JP"/>
          </a:p>
        </p:txBody>
      </p:sp>
      <p:sp>
        <p:nvSpPr>
          <p:cNvPr id="12" name="Rectangle 3"/>
          <p:cNvSpPr txBox="1">
            <a:spLocks noChangeArrowheads="1"/>
          </p:cNvSpPr>
          <p:nvPr/>
        </p:nvSpPr>
        <p:spPr bwMode="auto">
          <a:xfrm>
            <a:off x="208642" y="1134205"/>
            <a:ext cx="8813801"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SzPct val="80000"/>
              <a:buFont typeface="Wingdings" pitchFamily="2" charset="2"/>
              <a:buChar char="l"/>
              <a:defRPr kumimoji="1" lang="ja-JP" altLang="en-US" sz="280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6600"/>
              </a:buClr>
              <a:buFont typeface="Wingdings" pitchFamily="2" charset="2"/>
              <a:buChar char="ª"/>
              <a:defRPr kumimoji="1" lang="ja-JP" altLang="en-US" sz="240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buNone/>
              <a:defRPr/>
            </a:pPr>
            <a:endParaRPr lang="en-US" altLang="ja-JP" sz="2400" kern="0" dirty="0" smtClean="0"/>
          </a:p>
          <a:p>
            <a:pPr marL="0" indent="0">
              <a:buNone/>
              <a:defRPr/>
            </a:pPr>
            <a:endParaRPr lang="en-US" altLang="ja-JP" sz="2400" kern="0" dirty="0"/>
          </a:p>
          <a:p>
            <a:pPr marL="0" indent="0">
              <a:buNone/>
              <a:defRPr/>
            </a:pPr>
            <a:endParaRPr lang="en-US" altLang="ja-JP" sz="2400" kern="0" dirty="0" smtClean="0"/>
          </a:p>
          <a:p>
            <a:pPr lvl="1">
              <a:defRPr/>
            </a:pPr>
            <a:endParaRPr lang="en-US" altLang="ja-JP" sz="2000" kern="0" dirty="0"/>
          </a:p>
        </p:txBody>
      </p:sp>
      <p:sp>
        <p:nvSpPr>
          <p:cNvPr id="6" name="Rectangle 28"/>
          <p:cNvSpPr txBox="1">
            <a:spLocks noChangeArrowheads="1"/>
          </p:cNvSpPr>
          <p:nvPr/>
        </p:nvSpPr>
        <p:spPr bwMode="auto">
          <a:xfrm>
            <a:off x="208642" y="1152924"/>
            <a:ext cx="8667750" cy="403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400" kern="0" dirty="0"/>
              <a:t>①工期短縮や撮影・高解像度化への新技術・適用検討</a:t>
            </a:r>
            <a:endParaRPr lang="en-US" altLang="ja-JP" sz="2400" kern="0" dirty="0"/>
          </a:p>
          <a:p>
            <a:pPr lvl="1" eaLnBrk="1" hangingPunct="1"/>
            <a:r>
              <a:rPr lang="ja-JP" altLang="en-US" sz="2000" kern="0" dirty="0"/>
              <a:t>写真地図データ（オルソ）の早期</a:t>
            </a:r>
            <a:r>
              <a:rPr lang="ja-JP" altLang="en-US" sz="2000" kern="0" dirty="0" smtClean="0"/>
              <a:t>納入</a:t>
            </a:r>
            <a:endParaRPr lang="ja-JP" altLang="en-US" sz="2000" kern="0" dirty="0">
              <a:solidFill>
                <a:srgbClr val="0000FF"/>
              </a:solidFill>
            </a:endParaRPr>
          </a:p>
          <a:p>
            <a:pPr lvl="1" eaLnBrk="1" hangingPunct="1"/>
            <a:r>
              <a:rPr lang="ja-JP" altLang="en-US" sz="2000" kern="0" dirty="0" smtClean="0"/>
              <a:t>写真地図データ（２０ｃ</a:t>
            </a:r>
            <a:r>
              <a:rPr lang="en-US" altLang="ja-JP" sz="2000" kern="0" dirty="0" smtClean="0"/>
              <a:t>m</a:t>
            </a:r>
            <a:r>
              <a:rPr lang="ja-JP" altLang="en-US" sz="2000" kern="0" dirty="0"/>
              <a:t>解像度</a:t>
            </a:r>
            <a:r>
              <a:rPr lang="ja-JP" altLang="en-US" sz="2000" kern="0" dirty="0" smtClean="0"/>
              <a:t>）の高解像度化</a:t>
            </a:r>
            <a:endParaRPr lang="en-US" altLang="ja-JP" sz="2000" kern="0" dirty="0"/>
          </a:p>
          <a:p>
            <a:pPr marL="457200" lvl="1" indent="0" eaLnBrk="1" hangingPunct="1">
              <a:buNone/>
            </a:pPr>
            <a:endParaRPr lang="en-US" altLang="ja-JP" sz="2400" kern="0" dirty="0" smtClean="0"/>
          </a:p>
          <a:p>
            <a:pPr marL="457200" lvl="1" indent="0" eaLnBrk="1" hangingPunct="1">
              <a:buNone/>
            </a:pPr>
            <a:endParaRPr lang="en-US" altLang="ja-JP" sz="1800" kern="0" dirty="0" smtClean="0"/>
          </a:p>
          <a:p>
            <a:pPr eaLnBrk="1" hangingPunct="1">
              <a:defRPr/>
            </a:pPr>
            <a:r>
              <a:rPr lang="ja-JP" altLang="en-US" sz="2400" kern="0" dirty="0"/>
              <a:t>②固定資産（３年サイクル）の撮影共同化の検討</a:t>
            </a:r>
            <a:endParaRPr lang="en-US" altLang="ja-JP" sz="2400" kern="0" dirty="0"/>
          </a:p>
          <a:p>
            <a:pPr marL="0" indent="0">
              <a:buNone/>
              <a:defRPr/>
            </a:pPr>
            <a:endParaRPr lang="en-US" altLang="ja-JP" sz="2600" kern="0" dirty="0"/>
          </a:p>
          <a:p>
            <a:pPr marL="0" indent="0">
              <a:buNone/>
              <a:defRPr/>
            </a:pPr>
            <a:endParaRPr lang="en-US" altLang="ja-JP" sz="1600" kern="0" dirty="0"/>
          </a:p>
          <a:p>
            <a:pPr eaLnBrk="1" hangingPunct="1">
              <a:defRPr/>
            </a:pPr>
            <a:r>
              <a:rPr lang="ja-JP" altLang="en-US" sz="2400" kern="0" dirty="0"/>
              <a:t>③都市計画基礎調査と共有デジタル地図の関係整理</a:t>
            </a:r>
            <a:endParaRPr lang="en-US" altLang="ja-JP" sz="2400" kern="0" dirty="0"/>
          </a:p>
          <a:p>
            <a:pPr lvl="1" eaLnBrk="1" hangingPunct="1"/>
            <a:r>
              <a:rPr lang="ja-JP" altLang="en-US" sz="2000" kern="0" dirty="0" smtClean="0"/>
              <a:t>データ</a:t>
            </a:r>
            <a:r>
              <a:rPr lang="ja-JP" altLang="en-US" sz="2000" kern="0" dirty="0"/>
              <a:t>仕様、工程計画について関連性を</a:t>
            </a:r>
            <a:r>
              <a:rPr lang="ja-JP" altLang="en-US" sz="2000" kern="0" dirty="0" smtClean="0"/>
              <a:t>整理→両事業の効率化を検討</a:t>
            </a:r>
            <a:endParaRPr lang="ja-JP" altLang="en-US" sz="2000" kern="0" dirty="0" smtClean="0">
              <a:solidFill>
                <a:srgbClr val="0000FF"/>
              </a:solidFill>
            </a:endParaRPr>
          </a:p>
          <a:p>
            <a:pPr eaLnBrk="1" hangingPunct="1">
              <a:defRPr/>
            </a:pPr>
            <a:r>
              <a:rPr lang="ja-JP" altLang="en-US" sz="2400" kern="0" dirty="0"/>
              <a:t>④森林分野における利用拡大の可能性検討</a:t>
            </a:r>
            <a:endParaRPr lang="en-US" altLang="ja-JP" sz="2400" kern="0" dirty="0"/>
          </a:p>
          <a:p>
            <a:pPr lvl="1" eaLnBrk="1" hangingPunct="1">
              <a:defRPr/>
            </a:pPr>
            <a:r>
              <a:rPr lang="ja-JP" altLang="en-US" sz="2000" kern="0" dirty="0" smtClean="0"/>
              <a:t>２時期の</a:t>
            </a:r>
            <a:r>
              <a:rPr lang="en-US" altLang="ja-JP" sz="2000" kern="0" dirty="0" smtClean="0"/>
              <a:t>DSM</a:t>
            </a:r>
            <a:r>
              <a:rPr lang="ja-JP" altLang="en-US" sz="2000" kern="0" dirty="0" smtClean="0"/>
              <a:t>を用いた差分データの活用等を</a:t>
            </a:r>
            <a:r>
              <a:rPr lang="ja-JP" altLang="en-US" sz="2000" kern="0" dirty="0"/>
              <a:t>検討</a:t>
            </a:r>
          </a:p>
          <a:p>
            <a:pPr marL="0" indent="0">
              <a:buNone/>
              <a:defRPr/>
            </a:pPr>
            <a:endParaRPr lang="en-US" altLang="ja-JP" sz="2600" kern="0" dirty="0"/>
          </a:p>
        </p:txBody>
      </p:sp>
      <p:sp>
        <p:nvSpPr>
          <p:cNvPr id="8" name="Rectangle 7"/>
          <p:cNvSpPr>
            <a:spLocks noChangeArrowheads="1"/>
          </p:cNvSpPr>
          <p:nvPr/>
        </p:nvSpPr>
        <p:spPr bwMode="auto">
          <a:xfrm>
            <a:off x="794820" y="3637860"/>
            <a:ext cx="7495394" cy="583903"/>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108000" tIns="0" rIns="0" bIns="0" anchor="ctr" anchorCtr="1"/>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636588" eaLnBrk="0" hangingPunct="0">
              <a:defRPr kumimoji="1">
                <a:solidFill>
                  <a:schemeClr val="tx1"/>
                </a:solidFill>
                <a:latin typeface="Arial" panose="020B0604020202020204" pitchFamily="34" charset="0"/>
                <a:ea typeface="ＭＳ Ｐゴシック" panose="020B0600070205080204" pitchFamily="50" charset="-128"/>
              </a:defRPr>
            </a:lvl2pPr>
            <a:lvl3pPr eaLnBrk="0" hangingPunct="0">
              <a:defRPr kumimoji="1">
                <a:solidFill>
                  <a:schemeClr val="tx1"/>
                </a:solidFill>
                <a:latin typeface="Arial" panose="020B0604020202020204" pitchFamily="34" charset="0"/>
                <a:ea typeface="ＭＳ Ｐゴシック" panose="020B0600070205080204" pitchFamily="50" charset="-128"/>
              </a:defRPr>
            </a:lvl3pPr>
            <a:lvl4pPr eaLnBrk="0" hangingPunct="0">
              <a:defRPr kumimoji="1">
                <a:solidFill>
                  <a:schemeClr val="tx1"/>
                </a:solidFill>
                <a:latin typeface="Arial" panose="020B0604020202020204" pitchFamily="34" charset="0"/>
                <a:ea typeface="ＭＳ Ｐゴシック" panose="020B0600070205080204" pitchFamily="50" charset="-128"/>
              </a:defRPr>
            </a:lvl4pPr>
            <a:lvl5pPr eaLnBrk="0" hangingPunct="0">
              <a:defRPr kumimoji="1">
                <a:solidFill>
                  <a:schemeClr val="tx1"/>
                </a:solidFill>
                <a:latin typeface="Arial" panose="020B0604020202020204" pitchFamily="34" charset="0"/>
                <a:ea typeface="ＭＳ Ｐゴシック" panose="020B0600070205080204" pitchFamily="50" charset="-128"/>
              </a:defRPr>
            </a:lvl5pPr>
            <a:lvl6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342900" indent="-342900">
              <a:lnSpc>
                <a:spcPct val="115000"/>
              </a:lnSpc>
              <a:spcBef>
                <a:spcPct val="20000"/>
              </a:spcBef>
              <a:buFont typeface="Wingdings" panose="05000000000000000000" pitchFamily="2" charset="2"/>
              <a:buChar char="ü"/>
            </a:pPr>
            <a:r>
              <a:rPr kumimoji="0" lang="ja-JP" altLang="en-US" sz="2000" dirty="0" smtClean="0">
                <a:solidFill>
                  <a:srgbClr val="0000FF"/>
                </a:solidFill>
                <a:latin typeface="HGPｺﾞｼｯｸE" panose="020B0900000000000000" pitchFamily="50" charset="-128"/>
                <a:ea typeface="HGPｺﾞｼｯｸE" panose="020B0900000000000000" pitchFamily="50" charset="-128"/>
              </a:rPr>
              <a:t>固定資産・撮影共同化</a:t>
            </a:r>
            <a:r>
              <a:rPr kumimoji="0" lang="en-US" altLang="ja-JP" sz="2000" dirty="0" smtClean="0">
                <a:solidFill>
                  <a:srgbClr val="0000FF"/>
                </a:solidFill>
                <a:latin typeface="HGPｺﾞｼｯｸE" panose="020B0900000000000000" pitchFamily="50" charset="-128"/>
                <a:ea typeface="HGPｺﾞｼｯｸE" panose="020B0900000000000000" pitchFamily="50" charset="-128"/>
              </a:rPr>
              <a:t>WG</a:t>
            </a:r>
            <a:r>
              <a:rPr kumimoji="0" lang="ja-JP" altLang="en-US" sz="2000" dirty="0" smtClean="0">
                <a:solidFill>
                  <a:srgbClr val="0000FF"/>
                </a:solidFill>
                <a:latin typeface="HGPｺﾞｼｯｸE" panose="020B0900000000000000" pitchFamily="50" charset="-128"/>
                <a:ea typeface="HGPｺﾞｼｯｸE" panose="020B0900000000000000" pitchFamily="50" charset="-128"/>
              </a:rPr>
              <a:t>を設置して検討 </a:t>
            </a:r>
            <a:r>
              <a:rPr kumimoji="0" lang="en-US" altLang="ja-JP" sz="2000" dirty="0" smtClean="0">
                <a:solidFill>
                  <a:srgbClr val="0000FF"/>
                </a:solidFill>
                <a:latin typeface="HGPｺﾞｼｯｸE" panose="020B0900000000000000" pitchFamily="50" charset="-128"/>
                <a:ea typeface="HGPｺﾞｼｯｸE" panose="020B0900000000000000" pitchFamily="50" charset="-128"/>
              </a:rPr>
              <a:t>※</a:t>
            </a:r>
            <a:r>
              <a:rPr kumimoji="0" lang="ja-JP" altLang="en-US" sz="2000" dirty="0" smtClean="0">
                <a:solidFill>
                  <a:srgbClr val="0000FF"/>
                </a:solidFill>
                <a:latin typeface="HGPｺﾞｼｯｸE" panose="020B0900000000000000" pitchFamily="50" charset="-128"/>
                <a:ea typeface="HGPｺﾞｼｯｸE" panose="020B0900000000000000" pitchFamily="50" charset="-128"/>
              </a:rPr>
              <a:t>次節</a:t>
            </a:r>
            <a:r>
              <a:rPr kumimoji="0" lang="en-US" altLang="ja-JP" sz="2000" dirty="0" smtClean="0">
                <a:solidFill>
                  <a:srgbClr val="0000FF"/>
                </a:solidFill>
                <a:latin typeface="HGPｺﾞｼｯｸE" panose="020B0900000000000000" pitchFamily="50" charset="-128"/>
                <a:ea typeface="HGPｺﾞｼｯｸE" panose="020B0900000000000000" pitchFamily="50" charset="-128"/>
              </a:rPr>
              <a:t>1-3</a:t>
            </a:r>
            <a:r>
              <a:rPr kumimoji="0" lang="ja-JP" altLang="en-US" sz="2000" dirty="0" smtClean="0">
                <a:solidFill>
                  <a:srgbClr val="0000FF"/>
                </a:solidFill>
                <a:latin typeface="HGPｺﾞｼｯｸE" panose="020B0900000000000000" pitchFamily="50" charset="-128"/>
                <a:ea typeface="HGPｺﾞｼｯｸE" panose="020B0900000000000000" pitchFamily="50" charset="-128"/>
              </a:rPr>
              <a:t>で説明</a:t>
            </a:r>
            <a:endParaRPr kumimoji="0" lang="en-US" altLang="ja-JP" sz="1800" dirty="0" smtClean="0">
              <a:solidFill>
                <a:srgbClr val="0000FF"/>
              </a:solidFill>
              <a:latin typeface="HGPｺﾞｼｯｸE" panose="020B0900000000000000" pitchFamily="50" charset="-128"/>
              <a:ea typeface="HGPｺﾞｼｯｸE" panose="020B0900000000000000" pitchFamily="50" charset="-128"/>
            </a:endParaRPr>
          </a:p>
        </p:txBody>
      </p:sp>
      <p:sp>
        <p:nvSpPr>
          <p:cNvPr id="10" name="Rectangle 7"/>
          <p:cNvSpPr>
            <a:spLocks noChangeArrowheads="1"/>
          </p:cNvSpPr>
          <p:nvPr/>
        </p:nvSpPr>
        <p:spPr bwMode="auto">
          <a:xfrm>
            <a:off x="794820" y="2462688"/>
            <a:ext cx="7495394" cy="590407"/>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108000" tIns="0" rIns="0" bIns="0" anchor="ctr" anchorCtr="1"/>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636588" eaLnBrk="0" hangingPunct="0">
              <a:defRPr kumimoji="1">
                <a:solidFill>
                  <a:schemeClr val="tx1"/>
                </a:solidFill>
                <a:latin typeface="Arial" panose="020B0604020202020204" pitchFamily="34" charset="0"/>
                <a:ea typeface="ＭＳ Ｐゴシック" panose="020B0600070205080204" pitchFamily="50" charset="-128"/>
              </a:defRPr>
            </a:lvl2pPr>
            <a:lvl3pPr eaLnBrk="0" hangingPunct="0">
              <a:defRPr kumimoji="1">
                <a:solidFill>
                  <a:schemeClr val="tx1"/>
                </a:solidFill>
                <a:latin typeface="Arial" panose="020B0604020202020204" pitchFamily="34" charset="0"/>
                <a:ea typeface="ＭＳ Ｐゴシック" panose="020B0600070205080204" pitchFamily="50" charset="-128"/>
              </a:defRPr>
            </a:lvl3pPr>
            <a:lvl4pPr eaLnBrk="0" hangingPunct="0">
              <a:defRPr kumimoji="1">
                <a:solidFill>
                  <a:schemeClr val="tx1"/>
                </a:solidFill>
                <a:latin typeface="Arial" panose="020B0604020202020204" pitchFamily="34" charset="0"/>
                <a:ea typeface="ＭＳ Ｐゴシック" panose="020B0600070205080204" pitchFamily="50" charset="-128"/>
              </a:defRPr>
            </a:lvl4pPr>
            <a:lvl5pPr eaLnBrk="0" hangingPunct="0">
              <a:defRPr kumimoji="1">
                <a:solidFill>
                  <a:schemeClr val="tx1"/>
                </a:solidFill>
                <a:latin typeface="Arial" panose="020B0604020202020204" pitchFamily="34" charset="0"/>
                <a:ea typeface="ＭＳ Ｐゴシック" panose="020B0600070205080204" pitchFamily="50" charset="-128"/>
              </a:defRPr>
            </a:lvl5pPr>
            <a:lvl6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342900" indent="-342900">
              <a:lnSpc>
                <a:spcPct val="115000"/>
              </a:lnSpc>
              <a:spcBef>
                <a:spcPct val="20000"/>
              </a:spcBef>
              <a:buFont typeface="Wingdings" panose="05000000000000000000" pitchFamily="2" charset="2"/>
              <a:buChar char="ü"/>
            </a:pPr>
            <a:r>
              <a:rPr kumimoji="0" lang="ja-JP" altLang="en-US" sz="2000" dirty="0">
                <a:solidFill>
                  <a:srgbClr val="0000FF"/>
                </a:solidFill>
                <a:latin typeface="HGPｺﾞｼｯｸE" panose="020B0900000000000000" pitchFamily="50" charset="-128"/>
                <a:ea typeface="HGPｺﾞｼｯｸE" panose="020B0900000000000000" pitchFamily="50" charset="-128"/>
              </a:rPr>
              <a:t>費用計画の変更のない範囲で対応可能か継続検討</a:t>
            </a:r>
          </a:p>
        </p:txBody>
      </p:sp>
      <p:sp>
        <p:nvSpPr>
          <p:cNvPr id="13"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
        <p:nvSpPr>
          <p:cNvPr id="15" name="Rectangle 7"/>
          <p:cNvSpPr>
            <a:spLocks noChangeArrowheads="1"/>
          </p:cNvSpPr>
          <p:nvPr/>
        </p:nvSpPr>
        <p:spPr bwMode="auto">
          <a:xfrm>
            <a:off x="794820" y="6036980"/>
            <a:ext cx="7495394" cy="590407"/>
          </a:xfrm>
          <a:prstGeom prst="rect">
            <a:avLst/>
          </a:prstGeom>
          <a:solidFill>
            <a:schemeClr val="bg1"/>
          </a:solidFill>
          <a:ln w="9525" algn="ctr">
            <a:solidFill>
              <a:schemeClr val="bg2"/>
            </a:solidFill>
            <a:miter lim="800000"/>
            <a:headEnd/>
            <a:tailEnd/>
          </a:ln>
          <a:effectLst>
            <a:outerShdw blurRad="50800" dist="38100" dir="2700000" algn="tl" rotWithShape="0">
              <a:prstClr val="black">
                <a:alpha val="40000"/>
              </a:prstClr>
            </a:outerShdw>
          </a:effectLst>
        </p:spPr>
        <p:txBody>
          <a:bodyPr lIns="108000" tIns="0" rIns="0" bIns="0" anchor="ctr" anchorCtr="1"/>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636588" eaLnBrk="0" hangingPunct="0">
              <a:defRPr kumimoji="1">
                <a:solidFill>
                  <a:schemeClr val="tx1"/>
                </a:solidFill>
                <a:latin typeface="Arial" panose="020B0604020202020204" pitchFamily="34" charset="0"/>
                <a:ea typeface="ＭＳ Ｐゴシック" panose="020B0600070205080204" pitchFamily="50" charset="-128"/>
              </a:defRPr>
            </a:lvl2pPr>
            <a:lvl3pPr eaLnBrk="0" hangingPunct="0">
              <a:defRPr kumimoji="1">
                <a:solidFill>
                  <a:schemeClr val="tx1"/>
                </a:solidFill>
                <a:latin typeface="Arial" panose="020B0604020202020204" pitchFamily="34" charset="0"/>
                <a:ea typeface="ＭＳ Ｐゴシック" panose="020B0600070205080204" pitchFamily="50" charset="-128"/>
              </a:defRPr>
            </a:lvl3pPr>
            <a:lvl4pPr eaLnBrk="0" hangingPunct="0">
              <a:defRPr kumimoji="1">
                <a:solidFill>
                  <a:schemeClr val="tx1"/>
                </a:solidFill>
                <a:latin typeface="Arial" panose="020B0604020202020204" pitchFamily="34" charset="0"/>
                <a:ea typeface="ＭＳ Ｐゴシック" panose="020B0600070205080204" pitchFamily="50" charset="-128"/>
              </a:defRPr>
            </a:lvl4pPr>
            <a:lvl5pPr eaLnBrk="0" hangingPunct="0">
              <a:defRPr kumimoji="1">
                <a:solidFill>
                  <a:schemeClr val="tx1"/>
                </a:solidFill>
                <a:latin typeface="Arial" panose="020B0604020202020204" pitchFamily="34" charset="0"/>
                <a:ea typeface="ＭＳ Ｐゴシック" panose="020B0600070205080204" pitchFamily="50" charset="-128"/>
              </a:defRPr>
            </a:lvl5pPr>
            <a:lvl6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342900" indent="-342900">
              <a:lnSpc>
                <a:spcPct val="115000"/>
              </a:lnSpc>
              <a:spcBef>
                <a:spcPct val="20000"/>
              </a:spcBef>
              <a:buFont typeface="Wingdings" panose="05000000000000000000" pitchFamily="2" charset="2"/>
              <a:buChar char="ü"/>
            </a:pPr>
            <a:r>
              <a:rPr kumimoji="0" lang="ja-JP" altLang="en-US" sz="2000" dirty="0" smtClean="0">
                <a:solidFill>
                  <a:srgbClr val="0000FF"/>
                </a:solidFill>
                <a:latin typeface="HGPｺﾞｼｯｸE" panose="020B0900000000000000" pitchFamily="50" charset="-128"/>
                <a:ea typeface="HGPｺﾞｼｯｸE" panose="020B0900000000000000" pitchFamily="50" charset="-128"/>
              </a:rPr>
              <a:t>③④については、今後の継続検討事項とする</a:t>
            </a:r>
            <a:endParaRPr kumimoji="0" lang="ja-JP" altLang="en-US" sz="2000" dirty="0">
              <a:solidFill>
                <a:srgbClr val="0000FF"/>
              </a:solidFill>
              <a:latin typeface="HGPｺﾞｼｯｸE" panose="020B0900000000000000" pitchFamily="50" charset="-128"/>
              <a:ea typeface="HGPｺﾞｼｯｸE" panose="020B0900000000000000" pitchFamily="50" charset="-128"/>
            </a:endParaRPr>
          </a:p>
        </p:txBody>
      </p:sp>
      <p:sp>
        <p:nvSpPr>
          <p:cNvPr id="16" name="テキスト ボックス 15"/>
          <p:cNvSpPr txBox="1">
            <a:spLocks noChangeArrowheads="1"/>
          </p:cNvSpPr>
          <p:nvPr/>
        </p:nvSpPr>
        <p:spPr bwMode="auto">
          <a:xfrm>
            <a:off x="33336" y="719920"/>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その他：県市町からの要望に対する対応について</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Tree>
    <p:extLst>
      <p:ext uri="{BB962C8B-B14F-4D97-AF65-F5344CB8AC3E}">
        <p14:creationId xmlns:p14="http://schemas.microsoft.com/office/powerpoint/2010/main" val="30313153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10400" y="6518275"/>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44B08F2-67EC-4B5D-8F2F-8231FBEE737B}"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endParaRPr>
          </a:p>
        </p:txBody>
      </p:sp>
      <p:sp>
        <p:nvSpPr>
          <p:cNvPr id="24580" name="Rectangle 3"/>
          <p:cNvSpPr>
            <a:spLocks noGrp="1" noChangeArrowheads="1"/>
          </p:cNvSpPr>
          <p:nvPr>
            <p:ph type="body" idx="4294967295"/>
          </p:nvPr>
        </p:nvSpPr>
        <p:spPr>
          <a:xfrm>
            <a:off x="179388" y="1239466"/>
            <a:ext cx="8774112" cy="1440160"/>
          </a:xfrm>
        </p:spPr>
        <p:txBody>
          <a:bodyPr/>
          <a:lstStyle/>
          <a:p>
            <a:pPr eaLnBrk="1" hangingPunct="1">
              <a:defRPr/>
            </a:pPr>
            <a:r>
              <a:rPr lang="ja-JP" altLang="en-US" sz="2400" dirty="0" smtClean="0"/>
              <a:t>昨年度の検討結果については、「第４期共有デジタル地図更新事業計画（案）」として取りまとめ、今後の更新計画具体化にむけた基礎資料とする。</a:t>
            </a:r>
            <a:endParaRPr lang="en-US" altLang="ja-JP" sz="2400" dirty="0" smtClean="0"/>
          </a:p>
        </p:txBody>
      </p:sp>
      <p:grpSp>
        <p:nvGrpSpPr>
          <p:cNvPr id="3" name="グループ化 2"/>
          <p:cNvGrpSpPr/>
          <p:nvPr/>
        </p:nvGrpSpPr>
        <p:grpSpPr>
          <a:xfrm>
            <a:off x="467544" y="2780928"/>
            <a:ext cx="8136904" cy="2193925"/>
            <a:chOff x="467544" y="2780928"/>
            <a:chExt cx="8136904" cy="2193925"/>
          </a:xfrm>
        </p:grpSpPr>
        <p:pic>
          <p:nvPicPr>
            <p:cNvPr id="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780928"/>
              <a:ext cx="2748612"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pic>
        <p:sp>
          <p:nvSpPr>
            <p:cNvPr id="10" name="メモ 9"/>
            <p:cNvSpPr>
              <a:spLocks noChangeArrowheads="1"/>
            </p:cNvSpPr>
            <p:nvPr/>
          </p:nvSpPr>
          <p:spPr bwMode="auto">
            <a:xfrm>
              <a:off x="4020369" y="2815853"/>
              <a:ext cx="2447925" cy="2085975"/>
            </a:xfrm>
            <a:prstGeom prst="foldedCorner">
              <a:avLst>
                <a:gd name="adj" fmla="val 16667"/>
              </a:avLst>
            </a:prstGeom>
            <a:solidFill>
              <a:schemeClr val="bg1"/>
            </a:solidFill>
            <a:ln w="25400" algn="ctr">
              <a:solidFill>
                <a:schemeClr val="bg1">
                  <a:lumMod val="50000"/>
                </a:schemeClr>
              </a:solidFill>
              <a:round/>
              <a:headEnd/>
              <a:tailEnd/>
            </a:ln>
          </p:spPr>
          <p:txBody>
            <a:bodyPr/>
            <a:lstStyle>
              <a:lvl1pPr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第４期共有デジタル地図</a:t>
              </a:r>
              <a:endParaRPr kumimoji="1" lang="en-US" altLang="ja-JP"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更新事業計画（案）</a:t>
              </a:r>
            </a:p>
          </p:txBody>
        </p:sp>
        <p:sp>
          <p:nvSpPr>
            <p:cNvPr id="11" name="角丸四角形 2"/>
            <p:cNvSpPr>
              <a:spLocks noChangeArrowheads="1"/>
            </p:cNvSpPr>
            <p:nvPr/>
          </p:nvSpPr>
          <p:spPr bwMode="auto">
            <a:xfrm>
              <a:off x="1660124" y="3062796"/>
              <a:ext cx="1697031" cy="340519"/>
            </a:xfrm>
            <a:prstGeom prst="roundRect">
              <a:avLst>
                <a:gd name="adj" fmla="val 16667"/>
              </a:avLst>
            </a:prstGeom>
            <a:solidFill>
              <a:schemeClr val="bg1"/>
            </a:solidFill>
            <a:ln w="28575" algn="ctr">
              <a:solidFill>
                <a:schemeClr val="tx1"/>
              </a:solidFill>
              <a:round/>
              <a:headEnd/>
              <a:tailEnd/>
            </a:ln>
          </p:spPr>
          <p:txBody>
            <a:bodyPr wrap="square">
              <a:spAutoFit/>
            </a:bodyPr>
            <a:lstStyle>
              <a:lvl1pPr algn="l" eaLnBrk="0" hangingPunct="0">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lgn="l" eaLnBrk="0" hangingPunct="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lgn="l" eaLnBrk="0" hangingPunct="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lgn="l" eaLnBrk="0" hangingPunct="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lgn="l" eaLnBrk="0" hangingPunct="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基本仕様（案）</a:t>
              </a:r>
              <a:endParaRPr kumimoji="1" lang="ja-JP" altLang="en-US" sz="1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
          <p:nvSpPr>
            <p:cNvPr id="12" name="角丸四角形 6"/>
            <p:cNvSpPr>
              <a:spLocks noChangeArrowheads="1"/>
            </p:cNvSpPr>
            <p:nvPr/>
          </p:nvSpPr>
          <p:spPr bwMode="auto">
            <a:xfrm>
              <a:off x="1660124" y="3697368"/>
              <a:ext cx="1697031" cy="340519"/>
            </a:xfrm>
            <a:prstGeom prst="roundRect">
              <a:avLst>
                <a:gd name="adj" fmla="val 16667"/>
              </a:avLst>
            </a:prstGeom>
            <a:solidFill>
              <a:schemeClr val="bg1"/>
            </a:solidFill>
            <a:ln w="28575" algn="ctr">
              <a:solidFill>
                <a:schemeClr val="tx1"/>
              </a:solidFill>
              <a:round/>
              <a:headEnd/>
              <a:tailEnd/>
            </a:ln>
          </p:spPr>
          <p:txBody>
            <a:bodyPr wrap="square">
              <a:spAutoFit/>
            </a:bodyPr>
            <a:lstStyle>
              <a:lvl1pPr algn="l" eaLnBrk="0" hangingPunct="0">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lgn="l" eaLnBrk="0" hangingPunct="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lgn="l" eaLnBrk="0" hangingPunct="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lgn="l" eaLnBrk="0" hangingPunct="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lgn="l" eaLnBrk="0" hangingPunct="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工程計画（案）</a:t>
              </a:r>
              <a:endParaRPr kumimoji="1" lang="ja-JP" altLang="en-US" sz="1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
          <p:nvSpPr>
            <p:cNvPr id="13" name="角丸四角形 7"/>
            <p:cNvSpPr>
              <a:spLocks noChangeArrowheads="1"/>
            </p:cNvSpPr>
            <p:nvPr/>
          </p:nvSpPr>
          <p:spPr bwMode="auto">
            <a:xfrm>
              <a:off x="1645836" y="4338541"/>
              <a:ext cx="1697029" cy="340519"/>
            </a:xfrm>
            <a:prstGeom prst="roundRect">
              <a:avLst>
                <a:gd name="adj" fmla="val 16667"/>
              </a:avLst>
            </a:prstGeom>
            <a:solidFill>
              <a:schemeClr val="bg1"/>
            </a:solidFill>
            <a:ln w="28575" algn="ctr">
              <a:solidFill>
                <a:schemeClr val="tx1"/>
              </a:solidFill>
              <a:round/>
              <a:headEnd/>
              <a:tailEnd/>
            </a:ln>
          </p:spPr>
          <p:txBody>
            <a:bodyPr wrap="square">
              <a:spAutoFit/>
            </a:bodyPr>
            <a:lstStyle>
              <a:lvl1pPr algn="l" eaLnBrk="0" hangingPunct="0">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lgn="l" eaLnBrk="0" hangingPunct="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lgn="l" eaLnBrk="0" hangingPunct="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lgn="l" eaLnBrk="0" hangingPunct="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lgn="l" eaLnBrk="0" hangingPunct="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費用</a:t>
              </a:r>
              <a:r>
                <a:rPr kumimoji="1" lang="ja-JP" altLang="en-US" sz="14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計画（案）</a:t>
              </a:r>
              <a:endParaRPr kumimoji="1" lang="ja-JP" altLang="en-US" sz="1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4" name="直線矢印コネクタ 4"/>
            <p:cNvCxnSpPr>
              <a:cxnSpLocks noChangeShapeType="1"/>
            </p:cNvCxnSpPr>
            <p:nvPr/>
          </p:nvCxnSpPr>
          <p:spPr bwMode="auto">
            <a:xfrm flipV="1">
              <a:off x="3357154" y="3849196"/>
              <a:ext cx="663143" cy="1"/>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pic>
          <p:nvPicPr>
            <p:cNvPr id="15" name="Picture 12" descr="本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228" y="4197036"/>
              <a:ext cx="1262759" cy="6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直線矢印コネクタ 4"/>
            <p:cNvCxnSpPr>
              <a:cxnSpLocks noChangeShapeType="1"/>
            </p:cNvCxnSpPr>
            <p:nvPr/>
          </p:nvCxnSpPr>
          <p:spPr bwMode="auto">
            <a:xfrm flipV="1">
              <a:off x="3357154" y="3222338"/>
              <a:ext cx="663143" cy="1"/>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7" name="直線矢印コネクタ 4"/>
            <p:cNvCxnSpPr>
              <a:cxnSpLocks noChangeShapeType="1"/>
            </p:cNvCxnSpPr>
            <p:nvPr/>
          </p:nvCxnSpPr>
          <p:spPr bwMode="auto">
            <a:xfrm flipV="1">
              <a:off x="3342865" y="4497369"/>
              <a:ext cx="663143" cy="1"/>
            </a:xfrm>
            <a:prstGeom prst="straightConnector1">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8" name="ストライプ矢印 17"/>
            <p:cNvSpPr/>
            <p:nvPr/>
          </p:nvSpPr>
          <p:spPr bwMode="auto">
            <a:xfrm>
              <a:off x="6684194" y="2815853"/>
              <a:ext cx="1920254" cy="2085975"/>
            </a:xfrm>
            <a:prstGeom prst="stripedRightArrow">
              <a:avLst/>
            </a:prstGeom>
            <a:solidFill>
              <a:schemeClr val="bg1"/>
            </a:solidFill>
            <a:ln w="25400" cap="flat" cmpd="sng" algn="ctr">
              <a:solidFill>
                <a:schemeClr val="bg1">
                  <a:lumMod val="50000"/>
                </a:schemeClr>
              </a:solidFill>
              <a:prstDash val="solid"/>
              <a:round/>
              <a:headEnd type="none" w="med" len="med"/>
              <a:tailEnd type="none" w="med" len="med"/>
            </a:ln>
            <a:effectLst/>
          </p:spPr>
          <p:txBody>
            <a:bodyPr anchor="ctr" anchorCtr="0"/>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更新計画の具体化・継続検討</a:t>
              </a:r>
              <a:endParaRPr kumimoji="1" lang="ja-JP" altLang="en-US" sz="16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pSp>
      <p:sp>
        <p:nvSpPr>
          <p:cNvPr id="20" name="AutoShape 1030"/>
          <p:cNvSpPr>
            <a:spLocks noChangeArrowheads="1"/>
          </p:cNvSpPr>
          <p:nvPr/>
        </p:nvSpPr>
        <p:spPr bwMode="auto">
          <a:xfrm>
            <a:off x="4697801" y="3748962"/>
            <a:ext cx="1223963" cy="288925"/>
          </a:xfrm>
          <a:prstGeom prst="homePlate">
            <a:avLst>
              <a:gd name="adj" fmla="val 105907"/>
            </a:avLst>
          </a:prstGeom>
          <a:solidFill>
            <a:srgbClr val="008000"/>
          </a:solidFill>
          <a:ln>
            <a:noFill/>
          </a:ln>
          <a:effectLst>
            <a:prstShdw prst="shdw17" dist="53882" dir="2700000">
              <a:srgbClr val="004D00"/>
            </a:prstShdw>
          </a:effectLst>
          <a:extLst>
            <a:ext uri="{91240B29-F687-4F45-9708-019B960494DF}">
              <a14:hiddenLine xmlns:a14="http://schemas.microsoft.com/office/drawing/2010/main" w="25400" algn="ctr">
                <a:solidFill>
                  <a:srgbClr val="000000"/>
                </a:solidFill>
                <a:miter lim="800000"/>
                <a:headEnd/>
                <a:tailEnd type="none" w="lg" len="med"/>
              </a14:hiddenLine>
            </a:ext>
          </a:extLst>
        </p:spPr>
        <p:txBody>
          <a:bodyPr wrap="none" lIns="18000" tIns="18000" rIns="18000" bIns="180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rPr>
              <a:t>資料４</a:t>
            </a:r>
            <a:endParaRPr kumimoji="1" lang="en-US" altLang="ja-JP"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endParaRPr>
          </a:p>
        </p:txBody>
      </p:sp>
      <p:sp>
        <p:nvSpPr>
          <p:cNvPr id="21"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
        <p:nvSpPr>
          <p:cNvPr id="22" name="テキスト ボックス 21"/>
          <p:cNvSpPr txBox="1">
            <a:spLocks noChangeArrowheads="1"/>
          </p:cNvSpPr>
          <p:nvPr/>
        </p:nvSpPr>
        <p:spPr bwMode="auto">
          <a:xfrm>
            <a:off x="33336" y="778288"/>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lang="ja-JP" altLang="en-US" sz="2000" dirty="0">
                <a:solidFill>
                  <a:srgbClr val="000000"/>
                </a:solidFill>
                <a:latin typeface="HGPｺﾞｼｯｸE" panose="020B0900000000000000" pitchFamily="50" charset="-128"/>
                <a:ea typeface="メイリオ" panose="020B0604030504040204" pitchFamily="50" charset="-128"/>
              </a:rPr>
              <a:t>③</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次期更新計画（案）のとりまとめ）</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Tree>
    <p:extLst>
      <p:ext uri="{BB962C8B-B14F-4D97-AF65-F5344CB8AC3E}">
        <p14:creationId xmlns:p14="http://schemas.microsoft.com/office/powerpoint/2010/main" val="20623957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6"/>
          <p:cNvSpPr txBox="1">
            <a:spLocks noGrp="1" noChangeArrowheads="1"/>
          </p:cNvSpPr>
          <p:nvPr/>
        </p:nvSpPr>
        <p:spPr bwMode="auto">
          <a:xfrm>
            <a:off x="7277100" y="6516478"/>
            <a:ext cx="1866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58FEED5-7C94-4249-B895-C3167C0310DB}" type="slidenum">
              <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116740" name="Rectangle 3"/>
          <p:cNvSpPr>
            <a:spLocks noGrp="1" noChangeArrowheads="1"/>
          </p:cNvSpPr>
          <p:nvPr>
            <p:ph type="body" idx="4294967295"/>
          </p:nvPr>
        </p:nvSpPr>
        <p:spPr>
          <a:xfrm>
            <a:off x="231835" y="735306"/>
            <a:ext cx="8715376" cy="5951538"/>
          </a:xfrm>
        </p:spPr>
        <p:txBody>
          <a:bodyPr/>
          <a:lstStyle/>
          <a:p>
            <a:pPr eaLnBrk="1" hangingPunct="1"/>
            <a:r>
              <a:rPr lang="ja-JP" altLang="en-US" sz="2800" dirty="0" smtClean="0"/>
              <a:t>検討の経緯</a:t>
            </a:r>
            <a:endParaRPr sz="2800" dirty="0" smtClean="0"/>
          </a:p>
          <a:p>
            <a:pPr lvl="1" eaLnBrk="1" hangingPunct="1"/>
            <a:r>
              <a:rPr lang="ja-JP" altLang="en-US" sz="2000" dirty="0"/>
              <a:t>固定資産業務に関連して</a:t>
            </a:r>
            <a:r>
              <a:rPr lang="ja-JP" altLang="en-US" sz="2000" dirty="0" smtClean="0"/>
              <a:t>、多く</a:t>
            </a:r>
            <a:r>
              <a:rPr lang="ja-JP" altLang="en-US" sz="2000" dirty="0"/>
              <a:t>の市町から「３年サイクル」での空中写真撮影やコスト縮減効果が大きい「撮影共同化」の</a:t>
            </a:r>
            <a:r>
              <a:rPr lang="ja-JP" altLang="en-US" sz="2000" dirty="0" smtClean="0"/>
              <a:t>要望があり、空中</a:t>
            </a:r>
            <a:r>
              <a:rPr lang="ja-JP" altLang="en-US" sz="2000" dirty="0"/>
              <a:t>写真撮影の実施状況と今後の計画について</a:t>
            </a:r>
            <a:r>
              <a:rPr lang="ja-JP" altLang="en-US" sz="2000" dirty="0" smtClean="0"/>
              <a:t>調査を行った</a:t>
            </a:r>
            <a:r>
              <a:rPr sz="2000" dirty="0" smtClean="0"/>
              <a:t>。</a:t>
            </a:r>
            <a:endParaRPr lang="en-US" sz="2000" dirty="0" smtClean="0"/>
          </a:p>
          <a:p>
            <a:pPr lvl="1" eaLnBrk="1" hangingPunct="1"/>
            <a:endParaRPr lang="en-US" sz="2000" dirty="0"/>
          </a:p>
          <a:p>
            <a:pPr lvl="1" eaLnBrk="1" hangingPunct="1"/>
            <a:endParaRPr lang="en-US" sz="2000" dirty="0" smtClean="0"/>
          </a:p>
          <a:p>
            <a:pPr lvl="1" eaLnBrk="1" hangingPunct="1"/>
            <a:endParaRPr lang="en-US" sz="2000" dirty="0"/>
          </a:p>
          <a:p>
            <a:pPr lvl="1" eaLnBrk="1" hangingPunct="1"/>
            <a:endParaRPr lang="en-US" sz="2000" dirty="0" smtClean="0"/>
          </a:p>
          <a:p>
            <a:pPr lvl="1" eaLnBrk="1" hangingPunct="1"/>
            <a:endParaRPr lang="en-US" sz="2000" dirty="0"/>
          </a:p>
          <a:p>
            <a:pPr lvl="1" eaLnBrk="1" hangingPunct="1"/>
            <a:endParaRPr lang="en-US" sz="2000" dirty="0" smtClean="0"/>
          </a:p>
          <a:p>
            <a:pPr lvl="1" eaLnBrk="1" hangingPunct="1"/>
            <a:endParaRPr lang="en-US" sz="2000" dirty="0"/>
          </a:p>
          <a:p>
            <a:pPr lvl="1" eaLnBrk="1" hangingPunct="1"/>
            <a:endParaRPr lang="en-US" sz="2000" dirty="0" smtClean="0"/>
          </a:p>
          <a:p>
            <a:pPr lvl="1" eaLnBrk="1" hangingPunct="1"/>
            <a:endParaRPr lang="en-US" sz="2000" dirty="0" smtClean="0"/>
          </a:p>
          <a:p>
            <a:pPr lvl="1" eaLnBrk="1" hangingPunct="1"/>
            <a:endParaRPr lang="en-US" sz="2000" dirty="0" smtClean="0"/>
          </a:p>
          <a:p>
            <a:pPr lvl="1" eaLnBrk="1" hangingPunct="1"/>
            <a:r>
              <a:rPr lang="ja-JP" altLang="en-US" sz="2000" dirty="0" smtClean="0"/>
              <a:t>その結果、多く</a:t>
            </a:r>
            <a:r>
              <a:rPr lang="ja-JP" altLang="en-US" sz="2000" dirty="0"/>
              <a:t>の市町で空中写真撮影の実施、及び計画があり、共同撮影への参加希望も見られることから、撮影</a:t>
            </a:r>
            <a:r>
              <a:rPr lang="ja-JP" altLang="en-US" sz="2000" dirty="0" smtClean="0"/>
              <a:t>共同化</a:t>
            </a:r>
            <a:r>
              <a:rPr lang="en-US" altLang="ja-JP" sz="2000" dirty="0" smtClean="0"/>
              <a:t>WG</a:t>
            </a:r>
            <a:r>
              <a:rPr lang="ja-JP" altLang="en-US" sz="2000" dirty="0" smtClean="0"/>
              <a:t>を設置した。</a:t>
            </a:r>
            <a:endParaRPr lang="ja-JP" altLang="en-US" sz="2000" dirty="0"/>
          </a:p>
          <a:p>
            <a:pPr lvl="1" eaLnBrk="1" hangingPunct="1"/>
            <a:endParaRPr lang="en-US" sz="2000" dirty="0" smtClean="0"/>
          </a:p>
          <a:p>
            <a:pPr lvl="1" eaLnBrk="1" hangingPunct="1"/>
            <a:endParaRPr sz="1200" dirty="0" smtClean="0"/>
          </a:p>
          <a:p>
            <a:pPr lvl="1" eaLnBrk="1" hangingPunct="1"/>
            <a:endParaRPr sz="1200" dirty="0" smtClean="0"/>
          </a:p>
        </p:txBody>
      </p:sp>
      <p:sp>
        <p:nvSpPr>
          <p:cNvPr id="116741" name="Rectangle 5"/>
          <p:cNvSpPr>
            <a:spLocks noChangeArrowheads="1"/>
          </p:cNvSpPr>
          <p:nvPr/>
        </p:nvSpPr>
        <p:spPr bwMode="auto">
          <a:xfrm>
            <a:off x="0" y="58739"/>
            <a:ext cx="62456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1pPr>
            <a:lvl2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2pPr>
            <a:lvl3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3pPr>
            <a:lvl4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4pPr>
            <a:lvl5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5pPr>
            <a:lvl6pPr marL="4572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6pPr>
            <a:lvl7pPr marL="9144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7pPr>
            <a:lvl8pPr marL="13716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8pPr>
            <a:lvl9pPr marL="18288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ja-JP" altLang="en-US" sz="3200" kern="0" dirty="0" smtClean="0">
                <a:solidFill>
                  <a:srgbClr val="FFFFFF"/>
                </a:solidFill>
              </a:rPr>
              <a:t>１－</a:t>
            </a:r>
            <a:r>
              <a:rPr lang="ja-JP" altLang="en-US" sz="3200" kern="0" dirty="0">
                <a:solidFill>
                  <a:srgbClr val="FFFFFF"/>
                </a:solidFill>
              </a:rPr>
              <a:t>３</a:t>
            </a:r>
            <a:r>
              <a:rPr kumimoji="1" lang="ja-JP" altLang="en-US" sz="3200" b="0" i="0" u="none" strike="noStrike" kern="0" cap="none" spc="-150" normalizeH="0" baseline="0" noProof="0" dirty="0" err="1" smtClean="0">
                <a:ln>
                  <a:noFill/>
                </a:ln>
                <a:solidFill>
                  <a:srgbClr val="FFFFFF"/>
                </a:solidFill>
                <a:effectLst/>
                <a:uLnTx/>
                <a:uFillTx/>
                <a:latin typeface="HGPｺﾞｼｯｸE" panose="020B0900000000000000" pitchFamily="50" charset="-128"/>
                <a:ea typeface="HGPｺﾞｼｯｸE" panose="020B0900000000000000" pitchFamily="50" charset="-128"/>
                <a:cs typeface="+mn-cs"/>
              </a:rPr>
              <a:t>．</a:t>
            </a:r>
            <a:r>
              <a:rPr kumimoji="1" lang="ja-JP" altLang="en-US" sz="3200" b="0" i="0" u="none" strike="noStrike" kern="0" cap="none" spc="-150" normalizeH="0" baseline="0" noProof="0" dirty="0" smtClean="0">
                <a:ln>
                  <a:noFill/>
                </a:ln>
                <a:solidFill>
                  <a:srgbClr val="FFFFFF"/>
                </a:solidFill>
                <a:effectLst/>
                <a:uLnTx/>
                <a:uFillTx/>
                <a:latin typeface="HGPｺﾞｼｯｸE" panose="020B0900000000000000" pitchFamily="50" charset="-128"/>
                <a:ea typeface="HGPｺﾞｼｯｸE" panose="020B0900000000000000" pitchFamily="50" charset="-128"/>
                <a:cs typeface="+mn-cs"/>
              </a:rPr>
              <a:t>空中写真・撮影共同化の検討</a:t>
            </a:r>
            <a:endParaRPr kumimoji="1" lang="en-US" altLang="ja-JP" sz="3200" b="0" i="0" u="none" strike="noStrike" kern="0" cap="none" spc="0" normalizeH="0" baseline="0" noProof="0" dirty="0">
              <a:ln>
                <a:noFill/>
              </a:ln>
              <a:solidFill>
                <a:srgbClr val="FFFFFF"/>
              </a:solidFill>
              <a:effectLst/>
              <a:uLnTx/>
              <a:uFillTx/>
              <a:latin typeface="HGPｺﾞｼｯｸE" panose="020B0900000000000000" pitchFamily="50" charset="-128"/>
              <a:ea typeface="HGPｺﾞｼｯｸE" panose="020B0900000000000000" pitchFamily="50" charset="-128"/>
              <a:cs typeface="+mn-cs"/>
            </a:endParaRPr>
          </a:p>
        </p:txBody>
      </p:sp>
      <p:pic>
        <p:nvPicPr>
          <p:cNvPr id="2" name="図 1"/>
          <p:cNvPicPr>
            <a:picLocks noChangeAspect="1"/>
          </p:cNvPicPr>
          <p:nvPr/>
        </p:nvPicPr>
        <p:blipFill>
          <a:blip r:embed="rId2"/>
          <a:stretch>
            <a:fillRect/>
          </a:stretch>
        </p:blipFill>
        <p:spPr>
          <a:xfrm>
            <a:off x="1350108" y="2327589"/>
            <a:ext cx="6605626" cy="3465180"/>
          </a:xfrm>
          <a:prstGeom prst="rect">
            <a:avLst/>
          </a:prstGeom>
        </p:spPr>
      </p:pic>
    </p:spTree>
    <p:extLst>
      <p:ext uri="{BB962C8B-B14F-4D97-AF65-F5344CB8AC3E}">
        <p14:creationId xmlns:p14="http://schemas.microsoft.com/office/powerpoint/2010/main" val="12781223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2"/>
          <a:stretch>
            <a:fillRect/>
          </a:stretch>
        </p:blipFill>
        <p:spPr>
          <a:xfrm>
            <a:off x="4163124" y="3473252"/>
            <a:ext cx="4577623" cy="2663751"/>
          </a:xfrm>
          <a:prstGeom prst="rect">
            <a:avLst/>
          </a:prstGeom>
        </p:spPr>
      </p:pic>
      <p:sp>
        <p:nvSpPr>
          <p:cNvPr id="116738"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11FC568-6351-4A99-B5D2-9D2099479B3F}" type="slidenum">
              <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116739"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58FEED5-7C94-4249-B895-C3167C0310DB}" type="slidenum">
              <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graphicFrame>
        <p:nvGraphicFramePr>
          <p:cNvPr id="6" name="Group 78"/>
          <p:cNvGraphicFramePr>
            <a:graphicFrameLocks noGrp="1"/>
          </p:cNvGraphicFramePr>
          <p:nvPr>
            <p:extLst/>
          </p:nvPr>
        </p:nvGraphicFramePr>
        <p:xfrm>
          <a:off x="806300" y="1301263"/>
          <a:ext cx="8054479" cy="2114139"/>
        </p:xfrm>
        <a:graphic>
          <a:graphicData uri="http://schemas.openxmlformats.org/drawingml/2006/table">
            <a:tbl>
              <a:tblPr/>
              <a:tblGrid>
                <a:gridCol w="1183627">
                  <a:extLst>
                    <a:ext uri="{9D8B030D-6E8A-4147-A177-3AD203B41FA5}">
                      <a16:colId xmlns="" xmlns:a16="http://schemas.microsoft.com/office/drawing/2014/main" val="20000"/>
                    </a:ext>
                  </a:extLst>
                </a:gridCol>
                <a:gridCol w="1125507">
                  <a:extLst>
                    <a:ext uri="{9D8B030D-6E8A-4147-A177-3AD203B41FA5}">
                      <a16:colId xmlns="" xmlns:a16="http://schemas.microsoft.com/office/drawing/2014/main" val="20001"/>
                    </a:ext>
                  </a:extLst>
                </a:gridCol>
                <a:gridCol w="5745345">
                  <a:extLst>
                    <a:ext uri="{9D8B030D-6E8A-4147-A177-3AD203B41FA5}">
                      <a16:colId xmlns="" xmlns:a16="http://schemas.microsoft.com/office/drawing/2014/main" val="20002"/>
                    </a:ext>
                  </a:extLst>
                </a:gridCol>
              </a:tblGrid>
              <a:tr h="392489">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None/>
                        <a:tabLst/>
                      </a:pPr>
                      <a:endParaRPr kumimoji="1" lang="ja-JP" altLang="en-US" sz="1600" b="0" i="0" u="none" strike="noStrike" cap="none" normalizeH="0" baseline="0" dirty="0" smtClean="0">
                        <a:ln>
                          <a:noFill/>
                        </a:ln>
                        <a:solidFill>
                          <a:schemeClr val="tx1"/>
                        </a:solidFill>
                        <a:effectLst/>
                        <a:latin typeface="+mj-ea"/>
                        <a:ea typeface="+mj-ea"/>
                      </a:endParaRP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j-ea"/>
                        </a:rPr>
                        <a:t>開催日</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j-ea"/>
                        </a:rPr>
                        <a:t>協議・検討内容</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 xmlns:a16="http://schemas.microsoft.com/office/drawing/2014/main" val="10000"/>
                  </a:ext>
                </a:extLst>
              </a:tr>
              <a:tr h="434453">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ctr" latinLnBrk="0" hangingPunct="1">
                        <a:lnSpc>
                          <a:spcPct val="100000"/>
                        </a:lnSpc>
                        <a:spcBef>
                          <a:spcPct val="2000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j-ea"/>
                        </a:rPr>
                        <a:t>第１回ＷＧ</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ctr"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n-ea"/>
                          <a:cs typeface="+mn-cs"/>
                        </a:rPr>
                        <a:t>平成</a:t>
                      </a:r>
                      <a:r>
                        <a:rPr kumimoji="1" lang="en-US" altLang="ja-JP" sz="1600" b="0" i="0" u="none" strike="noStrike" cap="none" normalizeH="0" baseline="0" dirty="0" smtClean="0">
                          <a:ln>
                            <a:noFill/>
                          </a:ln>
                          <a:solidFill>
                            <a:schemeClr val="tx1"/>
                          </a:solidFill>
                          <a:effectLst/>
                          <a:latin typeface="+mj-ea"/>
                          <a:ea typeface="+mn-ea"/>
                          <a:cs typeface="+mn-cs"/>
                        </a:rPr>
                        <a:t>30</a:t>
                      </a:r>
                      <a:r>
                        <a:rPr kumimoji="1" lang="ja-JP" altLang="en-US" sz="1600" b="0" i="0" u="none" strike="noStrike" cap="none" normalizeH="0" baseline="0" dirty="0" smtClean="0">
                          <a:ln>
                            <a:noFill/>
                          </a:ln>
                          <a:solidFill>
                            <a:schemeClr val="tx1"/>
                          </a:solidFill>
                          <a:effectLst/>
                          <a:latin typeface="+mj-ea"/>
                          <a:ea typeface="+mn-ea"/>
                          <a:cs typeface="+mn-cs"/>
                        </a:rPr>
                        <a:t>年</a:t>
                      </a:r>
                      <a:endParaRPr kumimoji="1" lang="en-US" altLang="ja-JP" sz="1600" b="0" i="0" u="none" strike="noStrike" cap="none" normalizeH="0" baseline="0" dirty="0" smtClean="0">
                        <a:ln>
                          <a:noFill/>
                        </a:ln>
                        <a:solidFill>
                          <a:schemeClr val="tx1"/>
                        </a:solidFill>
                        <a:effectLst/>
                        <a:latin typeface="+mj-ea"/>
                        <a:ea typeface="+mn-ea"/>
                        <a:cs typeface="+mn-cs"/>
                      </a:endParaRPr>
                    </a:p>
                    <a:p>
                      <a:pPr marL="0" marR="0" lvl="0" indent="0" algn="ctr" defTabSz="914400" rtl="0" eaLnBrk="1" fontAlgn="ctr" latinLnBrk="0" hangingPunct="1">
                        <a:lnSpc>
                          <a:spcPct val="100000"/>
                        </a:lnSpc>
                        <a:spcBef>
                          <a:spcPts val="0"/>
                        </a:spcBef>
                        <a:spcAft>
                          <a:spcPct val="0"/>
                        </a:spcAft>
                        <a:buClr>
                          <a:srgbClr val="006666"/>
                        </a:buClr>
                        <a:buSzTx/>
                        <a:buFont typeface="Wingdings" panose="05000000000000000000" pitchFamily="2" charset="2"/>
                        <a:buNone/>
                        <a:tabLst/>
                      </a:pPr>
                      <a:r>
                        <a:rPr kumimoji="1" lang="en-US" altLang="ja-JP" sz="1600" b="0" i="0" u="none" strike="noStrike" cap="none" normalizeH="0" baseline="0" dirty="0" smtClean="0">
                          <a:ln>
                            <a:noFill/>
                          </a:ln>
                          <a:solidFill>
                            <a:schemeClr val="tx1"/>
                          </a:solidFill>
                          <a:effectLst/>
                          <a:latin typeface="+mj-ea"/>
                          <a:ea typeface="+mn-ea"/>
                          <a:cs typeface="+mn-cs"/>
                        </a:rPr>
                        <a:t>1</a:t>
                      </a:r>
                      <a:r>
                        <a:rPr kumimoji="1" lang="ja-JP" altLang="en-US" sz="1600" b="0" i="0" u="none" strike="noStrike" cap="none" normalizeH="0" baseline="0" dirty="0" smtClean="0">
                          <a:ln>
                            <a:noFill/>
                          </a:ln>
                          <a:solidFill>
                            <a:schemeClr val="tx1"/>
                          </a:solidFill>
                          <a:effectLst/>
                          <a:latin typeface="+mj-ea"/>
                          <a:ea typeface="+mn-ea"/>
                          <a:cs typeface="+mn-cs"/>
                        </a:rPr>
                        <a:t>月</a:t>
                      </a:r>
                      <a:r>
                        <a:rPr kumimoji="1" lang="en-US" altLang="ja-JP" sz="1600" b="0" i="0" u="none" strike="noStrike" cap="none" normalizeH="0" baseline="0" dirty="0" smtClean="0">
                          <a:ln>
                            <a:noFill/>
                          </a:ln>
                          <a:solidFill>
                            <a:schemeClr val="tx1"/>
                          </a:solidFill>
                          <a:effectLst/>
                          <a:latin typeface="+mj-ea"/>
                          <a:ea typeface="+mn-ea"/>
                          <a:cs typeface="+mn-cs"/>
                        </a:rPr>
                        <a:t>31</a:t>
                      </a:r>
                      <a:r>
                        <a:rPr kumimoji="1" lang="ja-JP" altLang="en-US" sz="1600" b="0" i="0" u="none" strike="noStrike" cap="none" normalizeH="0" baseline="0" dirty="0" smtClean="0">
                          <a:ln>
                            <a:noFill/>
                          </a:ln>
                          <a:solidFill>
                            <a:schemeClr val="tx1"/>
                          </a:solidFill>
                          <a:effectLst/>
                          <a:latin typeface="+mj-ea"/>
                          <a:ea typeface="+mn-ea"/>
                          <a:cs typeface="+mn-cs"/>
                        </a:rPr>
                        <a:t>月</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j-ea"/>
                        </a:rPr>
                        <a:t>・空中写真撮影実態調査の報告</a:t>
                      </a:r>
                      <a:endParaRPr kumimoji="1" lang="en-US" altLang="ja-JP" sz="1600" b="0" i="0" u="none" strike="noStrike" cap="none" normalizeH="0" baseline="0" dirty="0" smtClean="0">
                        <a:ln>
                          <a:noFill/>
                        </a:ln>
                        <a:solidFill>
                          <a:schemeClr val="tx1"/>
                        </a:solidFill>
                        <a:effectLst/>
                        <a:latin typeface="+mj-ea"/>
                        <a:ea typeface="+mj-ea"/>
                      </a:endParaRPr>
                    </a:p>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j-ea"/>
                        </a:rPr>
                        <a:t>・撮影共同化</a:t>
                      </a:r>
                      <a:r>
                        <a:rPr kumimoji="1" lang="en-US" altLang="ja-JP" sz="1600" b="0" i="0" u="none" strike="noStrike" cap="none" normalizeH="0" baseline="0" dirty="0" smtClean="0">
                          <a:ln>
                            <a:noFill/>
                          </a:ln>
                          <a:solidFill>
                            <a:schemeClr val="tx1"/>
                          </a:solidFill>
                          <a:effectLst/>
                          <a:latin typeface="+mj-ea"/>
                          <a:ea typeface="+mj-ea"/>
                        </a:rPr>
                        <a:t>WG</a:t>
                      </a:r>
                      <a:r>
                        <a:rPr kumimoji="1" lang="ja-JP" altLang="en-US" sz="1600" b="0" i="0" u="none" strike="noStrike" cap="none" normalizeH="0" baseline="0" dirty="0" smtClean="0">
                          <a:ln>
                            <a:noFill/>
                          </a:ln>
                          <a:solidFill>
                            <a:schemeClr val="tx1"/>
                          </a:solidFill>
                          <a:effectLst/>
                          <a:latin typeface="+mj-ea"/>
                          <a:ea typeface="+mj-ea"/>
                        </a:rPr>
                        <a:t>の検討方針の検討</a:t>
                      </a:r>
                      <a:endParaRPr kumimoji="1" lang="en-US" altLang="ja-JP" sz="1600" b="0" i="0" u="none" strike="noStrike" cap="none" normalizeH="0" baseline="0" dirty="0" smtClean="0">
                        <a:ln>
                          <a:noFill/>
                        </a:ln>
                        <a:solidFill>
                          <a:schemeClr val="tx1"/>
                        </a:solidFill>
                        <a:effectLst/>
                        <a:latin typeface="+mj-ea"/>
                        <a:ea typeface="+mj-ea"/>
                      </a:endParaRPr>
                    </a:p>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j-ea"/>
                        </a:rPr>
                        <a:t>・空中写真の撮影仕様、成果品項目、範囲、時期等に関する検討</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r h="441541">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ctr" latinLnBrk="0" hangingPunct="1">
                        <a:lnSpc>
                          <a:spcPct val="100000"/>
                        </a:lnSpc>
                        <a:spcBef>
                          <a:spcPct val="20000"/>
                        </a:spcBef>
                        <a:spcAft>
                          <a:spcPct val="0"/>
                        </a:spcAft>
                        <a:buClr>
                          <a:srgbClr val="006666"/>
                        </a:buClr>
                        <a:buSzTx/>
                        <a:buFont typeface="Wingdings" panose="05000000000000000000" pitchFamily="2" charset="2"/>
                        <a:buNone/>
                        <a:tabLst/>
                        <a:defRPr/>
                      </a:pPr>
                      <a:r>
                        <a:rPr kumimoji="1" lang="ja-JP" altLang="en-US" sz="1600" b="0" i="0" u="none" strike="noStrike" cap="none" normalizeH="0" baseline="0" dirty="0" smtClean="0">
                          <a:ln>
                            <a:noFill/>
                          </a:ln>
                          <a:solidFill>
                            <a:schemeClr val="tx1"/>
                          </a:solidFill>
                          <a:effectLst/>
                          <a:latin typeface="+mj-ea"/>
                          <a:ea typeface="+mn-ea"/>
                          <a:cs typeface="+mn-cs"/>
                        </a:rPr>
                        <a:t>第２回ＷＧ</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ctr"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n-ea"/>
                          <a:cs typeface="+mn-cs"/>
                        </a:rPr>
                        <a:t>平成</a:t>
                      </a:r>
                      <a:r>
                        <a:rPr kumimoji="1" lang="en-US" altLang="ja-JP" sz="1600" b="0" i="0" u="none" strike="noStrike" cap="none" normalizeH="0" baseline="0" dirty="0" smtClean="0">
                          <a:ln>
                            <a:noFill/>
                          </a:ln>
                          <a:solidFill>
                            <a:schemeClr val="tx1"/>
                          </a:solidFill>
                          <a:effectLst/>
                          <a:latin typeface="+mj-ea"/>
                          <a:ea typeface="+mn-ea"/>
                          <a:cs typeface="+mn-cs"/>
                        </a:rPr>
                        <a:t>31</a:t>
                      </a:r>
                      <a:r>
                        <a:rPr kumimoji="1" lang="ja-JP" altLang="en-US" sz="1600" b="0" i="0" u="none" strike="noStrike" cap="none" normalizeH="0" baseline="0" dirty="0" smtClean="0">
                          <a:ln>
                            <a:noFill/>
                          </a:ln>
                          <a:solidFill>
                            <a:schemeClr val="tx1"/>
                          </a:solidFill>
                          <a:effectLst/>
                          <a:latin typeface="+mj-ea"/>
                          <a:ea typeface="+mn-ea"/>
                          <a:cs typeface="+mn-cs"/>
                        </a:rPr>
                        <a:t>年</a:t>
                      </a:r>
                      <a:endParaRPr kumimoji="1" lang="en-US" altLang="ja-JP" sz="1600" b="0" i="0" u="none" strike="noStrike" cap="none" normalizeH="0" baseline="0" dirty="0" smtClean="0">
                        <a:ln>
                          <a:noFill/>
                        </a:ln>
                        <a:solidFill>
                          <a:schemeClr val="tx1"/>
                        </a:solidFill>
                        <a:effectLst/>
                        <a:latin typeface="+mj-ea"/>
                        <a:ea typeface="+mn-ea"/>
                        <a:cs typeface="+mn-cs"/>
                      </a:endParaRPr>
                    </a:p>
                    <a:p>
                      <a:pPr marL="0" marR="0" lvl="0" indent="0" algn="ctr" defTabSz="914400" rtl="0" eaLnBrk="1" fontAlgn="ctr" latinLnBrk="0" hangingPunct="1">
                        <a:lnSpc>
                          <a:spcPct val="100000"/>
                        </a:lnSpc>
                        <a:spcBef>
                          <a:spcPts val="0"/>
                        </a:spcBef>
                        <a:spcAft>
                          <a:spcPct val="0"/>
                        </a:spcAft>
                        <a:buClr>
                          <a:srgbClr val="006666"/>
                        </a:buClr>
                        <a:buSzTx/>
                        <a:buFont typeface="Wingdings" panose="05000000000000000000" pitchFamily="2" charset="2"/>
                        <a:buNone/>
                        <a:tabLst/>
                      </a:pPr>
                      <a:r>
                        <a:rPr kumimoji="1" lang="en-US" altLang="ja-JP" sz="1600" b="0" i="0" u="none" strike="noStrike" cap="none" normalizeH="0" baseline="0" dirty="0" smtClean="0">
                          <a:ln>
                            <a:noFill/>
                          </a:ln>
                          <a:solidFill>
                            <a:schemeClr val="tx1"/>
                          </a:solidFill>
                          <a:effectLst/>
                          <a:latin typeface="+mj-ea"/>
                          <a:ea typeface="+mn-ea"/>
                          <a:cs typeface="+mn-cs"/>
                        </a:rPr>
                        <a:t>3</a:t>
                      </a:r>
                      <a:r>
                        <a:rPr kumimoji="1" lang="ja-JP" altLang="en-US" sz="1600" b="0" i="0" u="none" strike="noStrike" cap="none" normalizeH="0" baseline="0" dirty="0" smtClean="0">
                          <a:ln>
                            <a:noFill/>
                          </a:ln>
                          <a:solidFill>
                            <a:schemeClr val="tx1"/>
                          </a:solidFill>
                          <a:effectLst/>
                          <a:latin typeface="+mj-ea"/>
                          <a:ea typeface="+mn-ea"/>
                          <a:cs typeface="+mn-cs"/>
                        </a:rPr>
                        <a:t>月</a:t>
                      </a:r>
                      <a:r>
                        <a:rPr kumimoji="1" lang="en-US" altLang="ja-JP" sz="1600" b="0" i="0" u="none" strike="noStrike" cap="none" normalizeH="0" baseline="0" dirty="0" smtClean="0">
                          <a:ln>
                            <a:noFill/>
                          </a:ln>
                          <a:solidFill>
                            <a:schemeClr val="tx1"/>
                          </a:solidFill>
                          <a:effectLst/>
                          <a:latin typeface="+mj-ea"/>
                          <a:ea typeface="+mn-ea"/>
                          <a:cs typeface="+mn-cs"/>
                        </a:rPr>
                        <a:t>22</a:t>
                      </a:r>
                      <a:r>
                        <a:rPr kumimoji="1" lang="ja-JP" altLang="en-US" sz="1600" b="0" i="0" u="none" strike="noStrike" cap="none" normalizeH="0" baseline="0" dirty="0" smtClean="0">
                          <a:ln>
                            <a:noFill/>
                          </a:ln>
                          <a:solidFill>
                            <a:schemeClr val="tx1"/>
                          </a:solidFill>
                          <a:effectLst/>
                          <a:latin typeface="+mj-ea"/>
                          <a:ea typeface="+mn-ea"/>
                          <a:cs typeface="+mn-cs"/>
                        </a:rPr>
                        <a:t>月</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j-ea"/>
                        </a:rPr>
                        <a:t>・固定資産業務への空中写真の活用方法の紹介（ＤＳＭ差分）</a:t>
                      </a:r>
                    </a:p>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600" b="0" i="0" u="none" strike="noStrike" cap="none" normalizeH="0" baseline="0" dirty="0" smtClean="0">
                          <a:ln>
                            <a:noFill/>
                          </a:ln>
                          <a:solidFill>
                            <a:schemeClr val="tx1"/>
                          </a:solidFill>
                          <a:effectLst/>
                          <a:latin typeface="+mj-ea"/>
                          <a:ea typeface="+mj-ea"/>
                        </a:rPr>
                        <a:t>・空中写真の撮影仕様、成果品項目、範囲、時期等に関する検討</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2"/>
                  </a:ext>
                </a:extLst>
              </a:tr>
              <a:tr h="502450">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ctr" latinLnBrk="0" hangingPunct="1">
                        <a:lnSpc>
                          <a:spcPct val="100000"/>
                        </a:lnSpc>
                        <a:spcBef>
                          <a:spcPct val="20000"/>
                        </a:spcBef>
                        <a:spcAft>
                          <a:spcPct val="0"/>
                        </a:spcAft>
                        <a:buClr>
                          <a:srgbClr val="006666"/>
                        </a:buClr>
                        <a:buSzTx/>
                        <a:buFont typeface="Wingdings" panose="05000000000000000000" pitchFamily="2" charset="2"/>
                        <a:buNone/>
                        <a:tabLst/>
                        <a:defRPr/>
                      </a:pPr>
                      <a:r>
                        <a:rPr kumimoji="1" lang="ja-JP" altLang="en-US" sz="1600" b="0" i="0" u="none" strike="noStrike" cap="none" normalizeH="0" baseline="0" dirty="0" smtClean="0">
                          <a:ln>
                            <a:noFill/>
                          </a:ln>
                          <a:solidFill>
                            <a:schemeClr val="tx1"/>
                          </a:solidFill>
                          <a:effectLst/>
                          <a:latin typeface="+mj-ea"/>
                          <a:ea typeface="+mn-ea"/>
                          <a:cs typeface="+mn-cs"/>
                        </a:rPr>
                        <a:t>第３回ＷＧ</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defRPr/>
                      </a:pPr>
                      <a:r>
                        <a:rPr kumimoji="1" lang="ja-JP" altLang="en-US" sz="1600" b="0" i="0" u="none" strike="noStrike" cap="none" normalizeH="0" baseline="0" dirty="0" smtClean="0">
                          <a:ln>
                            <a:noFill/>
                          </a:ln>
                          <a:solidFill>
                            <a:schemeClr val="tx1"/>
                          </a:solidFill>
                          <a:effectLst/>
                          <a:latin typeface="+mj-ea"/>
                          <a:ea typeface="+mn-ea"/>
                          <a:cs typeface="+mn-cs"/>
                        </a:rPr>
                        <a:t>令和元年</a:t>
                      </a:r>
                      <a:endParaRPr kumimoji="1" lang="en-US" altLang="ja-JP" sz="1600" b="0" i="0" u="none" strike="noStrike" cap="none" normalizeH="0" baseline="0" dirty="0" smtClean="0">
                        <a:ln>
                          <a:noFill/>
                        </a:ln>
                        <a:solidFill>
                          <a:schemeClr val="tx1"/>
                        </a:solidFill>
                        <a:effectLst/>
                        <a:latin typeface="+mj-ea"/>
                        <a:ea typeface="+mn-ea"/>
                        <a:cs typeface="+mn-cs"/>
                      </a:endParaRPr>
                    </a:p>
                    <a:p>
                      <a:pPr marL="0" marR="0" lvl="0" indent="0" algn="ctr"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defRPr/>
                      </a:pPr>
                      <a:r>
                        <a:rPr kumimoji="1" lang="en-US" altLang="ja-JP" sz="1600" b="0" i="0" u="none" strike="noStrike" cap="none" normalizeH="0" baseline="0" dirty="0" smtClean="0">
                          <a:ln>
                            <a:noFill/>
                          </a:ln>
                          <a:solidFill>
                            <a:schemeClr val="tx1"/>
                          </a:solidFill>
                          <a:effectLst/>
                          <a:latin typeface="+mj-ea"/>
                          <a:ea typeface="+mn-ea"/>
                          <a:cs typeface="+mn-cs"/>
                        </a:rPr>
                        <a:t>5</a:t>
                      </a:r>
                      <a:r>
                        <a:rPr kumimoji="1" lang="ja-JP" altLang="en-US" sz="1600" b="0" i="0" u="none" strike="noStrike" cap="none" normalizeH="0" baseline="0" dirty="0" smtClean="0">
                          <a:ln>
                            <a:noFill/>
                          </a:ln>
                          <a:solidFill>
                            <a:schemeClr val="tx1"/>
                          </a:solidFill>
                          <a:effectLst/>
                          <a:latin typeface="+mj-ea"/>
                          <a:ea typeface="+mn-ea"/>
                          <a:cs typeface="+mn-cs"/>
                        </a:rPr>
                        <a:t>月</a:t>
                      </a:r>
                      <a:r>
                        <a:rPr kumimoji="1" lang="en-US" altLang="ja-JP" sz="1600" b="0" i="0" u="none" strike="noStrike" cap="none" normalizeH="0" baseline="0" dirty="0" smtClean="0">
                          <a:ln>
                            <a:noFill/>
                          </a:ln>
                          <a:solidFill>
                            <a:schemeClr val="tx1"/>
                          </a:solidFill>
                          <a:effectLst/>
                          <a:latin typeface="+mj-ea"/>
                          <a:ea typeface="+mn-ea"/>
                          <a:cs typeface="+mn-cs"/>
                        </a:rPr>
                        <a:t>31</a:t>
                      </a:r>
                      <a:r>
                        <a:rPr kumimoji="1" lang="ja-JP" altLang="en-US" sz="1600" b="0" i="0" u="none" strike="noStrike" cap="none" normalizeH="0" baseline="0" dirty="0" smtClean="0">
                          <a:ln>
                            <a:noFill/>
                          </a:ln>
                          <a:solidFill>
                            <a:schemeClr val="tx1"/>
                          </a:solidFill>
                          <a:effectLst/>
                          <a:latin typeface="+mj-ea"/>
                          <a:ea typeface="+mn-ea"/>
                          <a:cs typeface="+mn-cs"/>
                        </a:rPr>
                        <a:t>月</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defRPr/>
                      </a:pPr>
                      <a:r>
                        <a:rPr kumimoji="1" lang="ja-JP" altLang="en-US" sz="1600" b="0" i="0" u="none" strike="noStrike" cap="none" normalizeH="0" baseline="0" dirty="0" smtClean="0">
                          <a:ln>
                            <a:noFill/>
                          </a:ln>
                          <a:solidFill>
                            <a:schemeClr val="tx1"/>
                          </a:solidFill>
                          <a:effectLst/>
                          <a:latin typeface="+mj-ea"/>
                          <a:ea typeface="+mn-ea"/>
                          <a:cs typeface="+mn-cs"/>
                        </a:rPr>
                        <a:t>・技術仕様の策定、積算・按分方法の検討</a:t>
                      </a:r>
                    </a:p>
                  </a:txBody>
                  <a:tcPr marL="0" marR="0" marT="0" marB="0"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4"/>
                  </a:ext>
                </a:extLst>
              </a:tr>
            </a:tbl>
          </a:graphicData>
        </a:graphic>
      </p:graphicFrame>
      <p:sp>
        <p:nvSpPr>
          <p:cNvPr id="9" name="Rectangle 3"/>
          <p:cNvSpPr txBox="1">
            <a:spLocks noChangeArrowheads="1"/>
          </p:cNvSpPr>
          <p:nvPr/>
        </p:nvSpPr>
        <p:spPr bwMode="auto">
          <a:xfrm>
            <a:off x="208642" y="711535"/>
            <a:ext cx="8813801" cy="58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SzPct val="80000"/>
              <a:buFont typeface="Wingdings" pitchFamily="2" charset="2"/>
              <a:buChar char="l"/>
              <a:defRPr kumimoji="1" lang="ja-JP" altLang="en-US" sz="280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6600"/>
              </a:buClr>
              <a:buFont typeface="Wingdings" pitchFamily="2" charset="2"/>
              <a:buChar char="ª"/>
              <a:defRPr kumimoji="1" lang="ja-JP" altLang="en-US" sz="240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r>
              <a:rPr kumimoji="1" lang="en-US" altLang="ja-JP"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WG</a:t>
            </a: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開催状況、及び検討内容</a:t>
            </a:r>
          </a:p>
        </p:txBody>
      </p:sp>
      <p:sp>
        <p:nvSpPr>
          <p:cNvPr id="10" name="Rectangle 3"/>
          <p:cNvSpPr txBox="1">
            <a:spLocks noChangeArrowheads="1"/>
          </p:cNvSpPr>
          <p:nvPr/>
        </p:nvSpPr>
        <p:spPr bwMode="auto">
          <a:xfrm>
            <a:off x="182297" y="3504414"/>
            <a:ext cx="4454440" cy="312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共同撮影の効果</a:t>
            </a:r>
            <a:endParaRPr kumimoji="1" lang="en-US" altLang="ja-JP" sz="28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0" marR="0" lvl="0" indent="0" algn="l" defTabSz="914400" rtl="0" eaLnBrk="1" fontAlgn="base" latinLnBrk="0" hangingPunct="1">
              <a:lnSpc>
                <a:spcPct val="100000"/>
              </a:lnSpc>
              <a:spcBef>
                <a:spcPts val="0"/>
              </a:spcBef>
              <a:spcAft>
                <a:spcPct val="0"/>
              </a:spcAft>
              <a:buClr>
                <a:srgbClr val="006666"/>
              </a:buClr>
              <a:buSzTx/>
              <a:buFont typeface="Wingdings" pitchFamily="2" charset="2"/>
              <a:buNone/>
              <a:tabLst/>
              <a:defRPr/>
            </a:pPr>
            <a:r>
              <a:rPr kumimoji="1" lang="ja-JP" altLang="en-US" sz="2400" b="0" i="0" u="none" strike="noStrike" kern="1200" cap="none" spc="0" normalizeH="0" baseline="0" noProof="0" dirty="0" smtClean="0">
                <a:ln>
                  <a:noFill/>
                </a:ln>
                <a:solidFill>
                  <a:srgbClr val="0000FF"/>
                </a:solidFill>
                <a:effectLst/>
                <a:uLnTx/>
                <a:uFillTx/>
                <a:latin typeface="HGPｺﾞｼｯｸE" pitchFamily="50" charset="-128"/>
                <a:ea typeface="HGPｺﾞｼｯｸE" pitchFamily="50" charset="-128"/>
                <a:cs typeface="+mn-cs"/>
              </a:rPr>
              <a:t>　①費用縮減（約３割）</a:t>
            </a:r>
          </a:p>
          <a:p>
            <a:pPr marL="742950" marR="0" lvl="1" indent="-285750" algn="l" defTabSz="914400" rtl="0" eaLnBrk="1" fontAlgn="base" latinLnBrk="0" hangingPunct="1">
              <a:lnSpc>
                <a:spcPct val="100000"/>
              </a:lnSpc>
              <a:spcBef>
                <a:spcPts val="0"/>
              </a:spcBef>
              <a:spcAft>
                <a:spcPct val="0"/>
              </a:spcAft>
              <a:buClr>
                <a:srgbClr val="669900"/>
              </a:buClr>
              <a:buSzTx/>
              <a:buFont typeface="Wingdings" pitchFamily="2" charset="2"/>
              <a:buChar char="l"/>
              <a:tabLst/>
              <a:defRPr/>
            </a:pPr>
            <a:r>
              <a:rPr kumimoji="1" lang="ja-JP" altLang="en-US"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撮影コース数の減少等による</a:t>
            </a:r>
            <a:endParaRPr kumimoji="1" lang="en-US" altLang="ja-JP"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1" fontAlgn="base" latinLnBrk="0" hangingPunct="1">
              <a:lnSpc>
                <a:spcPct val="100000"/>
              </a:lnSpc>
              <a:spcBef>
                <a:spcPts val="0"/>
              </a:spcBef>
              <a:spcAft>
                <a:spcPct val="0"/>
              </a:spcAft>
              <a:buClr>
                <a:srgbClr val="669900"/>
              </a:buClr>
              <a:buSzTx/>
              <a:buFont typeface="Wingdings" pitchFamily="2" charset="2"/>
              <a:buNone/>
              <a:tabLst/>
              <a:defRPr/>
            </a:pPr>
            <a:r>
              <a:rPr kumimoji="1" lang="ja-JP" altLang="en-US" sz="20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　</a:t>
            </a:r>
            <a:r>
              <a:rPr kumimoji="1" lang="ja-JP" altLang="en-US"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　撮影の効率化。</a:t>
            </a:r>
            <a:endParaRPr kumimoji="1" lang="en-US" altLang="ja-JP"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ts val="0"/>
              </a:spcBef>
              <a:spcAft>
                <a:spcPct val="0"/>
              </a:spcAft>
              <a:buClr>
                <a:srgbClr val="669900"/>
              </a:buClr>
              <a:buSzTx/>
              <a:buFont typeface="Wingdings" pitchFamily="2" charset="2"/>
              <a:buChar char="l"/>
              <a:tabLst/>
              <a:defRPr/>
            </a:pPr>
            <a:r>
              <a:rPr kumimoji="1" lang="ja-JP" altLang="en-US"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業務規模増加による</a:t>
            </a:r>
            <a:endParaRPr kumimoji="1" lang="en-US" altLang="ja-JP"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1" fontAlgn="base" latinLnBrk="0" hangingPunct="1">
              <a:lnSpc>
                <a:spcPct val="100000"/>
              </a:lnSpc>
              <a:spcBef>
                <a:spcPts val="0"/>
              </a:spcBef>
              <a:spcAft>
                <a:spcPct val="0"/>
              </a:spcAft>
              <a:buClr>
                <a:srgbClr val="669900"/>
              </a:buClr>
              <a:buSzTx/>
              <a:buFont typeface="Wingdings" pitchFamily="2" charset="2"/>
              <a:buNone/>
              <a:tabLst/>
              <a:defRPr/>
            </a:pPr>
            <a:r>
              <a:rPr kumimoji="1" lang="ja-JP" altLang="en-US" sz="20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　</a:t>
            </a:r>
            <a:r>
              <a:rPr kumimoji="1" lang="ja-JP" altLang="en-US"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　諸経費率の逓減。</a:t>
            </a:r>
            <a:endParaRPr kumimoji="1" lang="en-US" altLang="ja-JP"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0" marR="0" lvl="0" indent="0" algn="l" defTabSz="914400" rtl="0" eaLnBrk="1" fontAlgn="base" latinLnBrk="0" hangingPunct="1">
              <a:lnSpc>
                <a:spcPct val="100000"/>
              </a:lnSpc>
              <a:spcBef>
                <a:spcPts val="0"/>
              </a:spcBef>
              <a:spcAft>
                <a:spcPct val="0"/>
              </a:spcAft>
              <a:buClr>
                <a:srgbClr val="006666"/>
              </a:buClr>
              <a:buSzTx/>
              <a:buFont typeface="Wingdings" pitchFamily="2" charset="2"/>
              <a:buNone/>
              <a:tabLst/>
              <a:defRPr/>
            </a:pPr>
            <a:r>
              <a:rPr kumimoji="1" lang="ja-JP" altLang="en-US" sz="2400" b="0" i="0" u="none" strike="noStrike" kern="1200" cap="none" spc="0" normalizeH="0" baseline="0" noProof="0" dirty="0" smtClean="0">
                <a:ln>
                  <a:noFill/>
                </a:ln>
                <a:solidFill>
                  <a:srgbClr val="0000FF"/>
                </a:solidFill>
                <a:effectLst/>
                <a:uLnTx/>
                <a:uFillTx/>
                <a:latin typeface="HGPｺﾞｼｯｸE" pitchFamily="50" charset="-128"/>
                <a:ea typeface="HGPｺﾞｼｯｸE" pitchFamily="50" charset="-128"/>
                <a:cs typeface="+mn-cs"/>
              </a:rPr>
              <a:t>　②事務手続きの簡略化</a:t>
            </a:r>
            <a:endParaRPr kumimoji="1" lang="ja-JP" altLang="en-US" sz="2400" b="0" i="0" u="none" strike="noStrike" kern="1200" cap="none" spc="0" normalizeH="0" baseline="0" noProof="0" dirty="0">
              <a:ln>
                <a:noFill/>
              </a:ln>
              <a:solidFill>
                <a:srgbClr val="0000FF"/>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ts val="0"/>
              </a:spcBef>
              <a:spcAft>
                <a:spcPct val="0"/>
              </a:spcAft>
              <a:buClr>
                <a:srgbClr val="669900"/>
              </a:buClr>
              <a:buSzTx/>
              <a:buFont typeface="Wingdings" pitchFamily="2" charset="2"/>
              <a:buChar char="l"/>
              <a:tabLst/>
              <a:defRPr/>
            </a:pPr>
            <a:r>
              <a:rPr kumimoji="1" lang="ja-JP" altLang="en-US"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市町総合事務組合が、</a:t>
            </a:r>
            <a:endParaRPr kumimoji="1" lang="en-US" altLang="ja-JP"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1" fontAlgn="base" latinLnBrk="0" hangingPunct="1">
              <a:lnSpc>
                <a:spcPct val="100000"/>
              </a:lnSpc>
              <a:spcBef>
                <a:spcPts val="0"/>
              </a:spcBef>
              <a:spcAft>
                <a:spcPct val="0"/>
              </a:spcAft>
              <a:buClr>
                <a:srgbClr val="669900"/>
              </a:buClr>
              <a:buSzTx/>
              <a:buFont typeface="Wingdings" pitchFamily="2" charset="2"/>
              <a:buNone/>
              <a:tabLst/>
              <a:defRPr/>
            </a:pPr>
            <a:r>
              <a:rPr kumimoji="1" lang="ja-JP" altLang="en-US" sz="20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rPr>
              <a:t>　</a:t>
            </a:r>
            <a:r>
              <a:rPr kumimoji="1" lang="ja-JP" altLang="en-US"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　一括で発注関係事務を行う。</a:t>
            </a:r>
            <a:endParaRPr kumimoji="1" lang="en-US" altLang="ja-JP" sz="20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p:txBody>
      </p:sp>
      <p:sp>
        <p:nvSpPr>
          <p:cNvPr id="12" name="タイトル 1"/>
          <p:cNvSpPr txBox="1">
            <a:spLocks/>
          </p:cNvSpPr>
          <p:nvPr/>
        </p:nvSpPr>
        <p:spPr bwMode="auto">
          <a:xfrm>
            <a:off x="4863313" y="6215821"/>
            <a:ext cx="3398655" cy="41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0" fontAlgn="base" latinLnBrk="0" hangingPunct="0">
              <a:lnSpc>
                <a:spcPct val="100000"/>
              </a:lnSpc>
              <a:spcBef>
                <a:spcPct val="0"/>
              </a:spcBef>
              <a:spcAft>
                <a:spcPct val="0"/>
              </a:spcAft>
              <a:buClr>
                <a:srgbClr val="0070C0"/>
              </a:buClr>
              <a:buSzTx/>
              <a:buFontTx/>
              <a:buNone/>
              <a:tabLst/>
              <a:defRPr/>
            </a:pPr>
            <a:r>
              <a:rPr kumimoji="1" lang="ja-JP" altLang="en-US" sz="12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j-cs"/>
              </a:rPr>
              <a:t>出典　：　総務省</a:t>
            </a:r>
            <a:r>
              <a:rPr kumimoji="1" lang="ja-JP" altLang="en-US" sz="12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j-cs"/>
              </a:rPr>
              <a:t>「</a:t>
            </a:r>
            <a:r>
              <a:rPr kumimoji="1" lang="ja-JP" altLang="en-US" sz="12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j-cs"/>
              </a:rPr>
              <a:t>地理空間情報に関する</a:t>
            </a:r>
            <a:endParaRPr kumimoji="1" lang="en-US" altLang="ja-JP" sz="12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j-cs"/>
            </a:endParaRPr>
          </a:p>
          <a:p>
            <a:pPr marL="0" marR="0" lvl="0" indent="0" algn="l" defTabSz="914400" rtl="0" eaLnBrk="0" fontAlgn="base" latinLnBrk="0" hangingPunct="0">
              <a:lnSpc>
                <a:spcPct val="100000"/>
              </a:lnSpc>
              <a:spcBef>
                <a:spcPct val="0"/>
              </a:spcBef>
              <a:spcAft>
                <a:spcPct val="0"/>
              </a:spcAft>
              <a:buClr>
                <a:srgbClr val="0070C0"/>
              </a:buClr>
              <a:buSzTx/>
              <a:buFontTx/>
              <a:buNone/>
              <a:tabLst/>
              <a:defRPr/>
            </a:pPr>
            <a:r>
              <a:rPr kumimoji="1" lang="ja-JP" altLang="en-US" sz="12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j-cs"/>
              </a:rPr>
              <a:t>　</a:t>
            </a:r>
            <a:r>
              <a:rPr kumimoji="1" lang="ja-JP" altLang="en-US" sz="12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j-cs"/>
              </a:rPr>
              <a:t>　　　　　地域共同整備推進ガイドライン（概要）」</a:t>
            </a:r>
            <a:endParaRPr kumimoji="1" lang="en-US" altLang="ja-JP" sz="12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j-cs"/>
            </a:endParaRPr>
          </a:p>
        </p:txBody>
      </p:sp>
      <p:sp>
        <p:nvSpPr>
          <p:cNvPr id="13" name="Rectangle 5"/>
          <p:cNvSpPr>
            <a:spLocks noChangeArrowheads="1"/>
          </p:cNvSpPr>
          <p:nvPr/>
        </p:nvSpPr>
        <p:spPr bwMode="auto">
          <a:xfrm>
            <a:off x="0" y="58739"/>
            <a:ext cx="62456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1pPr>
            <a:lvl2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2pPr>
            <a:lvl3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3pPr>
            <a:lvl4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4pPr>
            <a:lvl5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5pPr>
            <a:lvl6pPr marL="4572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6pPr>
            <a:lvl7pPr marL="9144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7pPr>
            <a:lvl8pPr marL="13716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8pPr>
            <a:lvl9pPr marL="18288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ja-JP" altLang="en-US" sz="3200" kern="0" dirty="0" smtClean="0">
                <a:solidFill>
                  <a:srgbClr val="FFFFFF"/>
                </a:solidFill>
              </a:rPr>
              <a:t>１－</a:t>
            </a:r>
            <a:r>
              <a:rPr lang="ja-JP" altLang="en-US" sz="3200" kern="0" dirty="0">
                <a:solidFill>
                  <a:srgbClr val="FFFFFF"/>
                </a:solidFill>
              </a:rPr>
              <a:t>３</a:t>
            </a:r>
            <a:r>
              <a:rPr kumimoji="1" lang="ja-JP" altLang="en-US" sz="3200" b="0" i="0" u="none" strike="noStrike" kern="0" cap="none" spc="-150" normalizeH="0" baseline="0" noProof="0" dirty="0" err="1" smtClean="0">
                <a:ln>
                  <a:noFill/>
                </a:ln>
                <a:solidFill>
                  <a:srgbClr val="FFFFFF"/>
                </a:solidFill>
                <a:effectLst/>
                <a:uLnTx/>
                <a:uFillTx/>
                <a:latin typeface="HGPｺﾞｼｯｸE" panose="020B0900000000000000" pitchFamily="50" charset="-128"/>
                <a:ea typeface="HGPｺﾞｼｯｸE" panose="020B0900000000000000" pitchFamily="50" charset="-128"/>
                <a:cs typeface="+mn-cs"/>
              </a:rPr>
              <a:t>．</a:t>
            </a:r>
            <a:r>
              <a:rPr kumimoji="1" lang="ja-JP" altLang="en-US" sz="3200" b="0" i="0" u="none" strike="noStrike" kern="0" cap="none" spc="-150" normalizeH="0" baseline="0" noProof="0" dirty="0" smtClean="0">
                <a:ln>
                  <a:noFill/>
                </a:ln>
                <a:solidFill>
                  <a:srgbClr val="FFFFFF"/>
                </a:solidFill>
                <a:effectLst/>
                <a:uLnTx/>
                <a:uFillTx/>
                <a:latin typeface="HGPｺﾞｼｯｸE" panose="020B0900000000000000" pitchFamily="50" charset="-128"/>
                <a:ea typeface="HGPｺﾞｼｯｸE" panose="020B0900000000000000" pitchFamily="50" charset="-128"/>
                <a:cs typeface="+mn-cs"/>
              </a:rPr>
              <a:t>空中写真・撮影共同化の検討</a:t>
            </a:r>
            <a:endParaRPr kumimoji="1" lang="en-US" altLang="ja-JP" sz="3200" b="0" i="0" u="none" strike="noStrike" kern="0" cap="none" spc="0" normalizeH="0" baseline="0" noProof="0" dirty="0">
              <a:ln>
                <a:noFill/>
              </a:ln>
              <a:solidFill>
                <a:srgbClr val="FFFFFF"/>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18613488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6"/>
          <p:cNvSpPr txBox="1">
            <a:spLocks noGrp="1" noChangeArrowheads="1"/>
          </p:cNvSpPr>
          <p:nvPr/>
        </p:nvSpPr>
        <p:spPr bwMode="auto">
          <a:xfrm>
            <a:off x="7000875"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D5226E0D-E50B-49D7-A154-CFDF1EF0BDBF}" type="slidenum">
              <a:rPr lang="en-US" altLang="ja-JP" sz="1400"/>
              <a:pPr algn="r" eaLnBrk="1" hangingPunct="1">
                <a:spcBef>
                  <a:spcPct val="0"/>
                </a:spcBef>
                <a:buClrTx/>
                <a:buFontTx/>
                <a:buNone/>
              </a:pPr>
              <a:t>1</a:t>
            </a:fld>
            <a:endParaRPr lang="en-US" altLang="ja-JP" sz="1400"/>
          </a:p>
        </p:txBody>
      </p:sp>
      <p:sp>
        <p:nvSpPr>
          <p:cNvPr id="4101" name="Rectangle 27"/>
          <p:cNvSpPr>
            <a:spLocks noGrp="1" noChangeArrowheads="1"/>
          </p:cNvSpPr>
          <p:nvPr>
            <p:ph type="title" idx="4294967295"/>
          </p:nvPr>
        </p:nvSpPr>
        <p:spPr>
          <a:xfrm>
            <a:off x="153988" y="77788"/>
            <a:ext cx="8810625" cy="503237"/>
          </a:xfrm>
        </p:spPr>
        <p:txBody>
          <a:bodyPr/>
          <a:lstStyle/>
          <a:p>
            <a:pPr algn="l" eaLnBrk="1" hangingPunct="1"/>
            <a:r>
              <a:rPr lang="ja-JP" altLang="en-US" sz="3200" dirty="0"/>
              <a:t>内容</a:t>
            </a:r>
            <a:endParaRPr lang="ja-JP" altLang="en-US" sz="3200" dirty="0" smtClean="0"/>
          </a:p>
        </p:txBody>
      </p:sp>
      <p:sp>
        <p:nvSpPr>
          <p:cNvPr id="5126" name="Rectangle 28"/>
          <p:cNvSpPr>
            <a:spLocks noGrp="1" noChangeArrowheads="1"/>
          </p:cNvSpPr>
          <p:nvPr>
            <p:ph type="body" idx="4294967295"/>
          </p:nvPr>
        </p:nvSpPr>
        <p:spPr>
          <a:xfrm>
            <a:off x="350921" y="997951"/>
            <a:ext cx="8093529" cy="4475615"/>
          </a:xfrm>
        </p:spPr>
        <p:txBody>
          <a:bodyPr/>
          <a:lstStyle/>
          <a:p>
            <a:pPr marL="0" indent="0" eaLnBrk="1" hangingPunct="1">
              <a:spcBef>
                <a:spcPts val="1200"/>
              </a:spcBef>
              <a:buNone/>
              <a:defRPr/>
            </a:pPr>
            <a:r>
              <a:rPr lang="ja-JP" altLang="en-US" sz="2800" dirty="0"/>
              <a:t>１</a:t>
            </a:r>
            <a:r>
              <a:rPr lang="ja-JP" altLang="en-US" sz="2800" dirty="0" smtClean="0"/>
              <a:t>．昨年度の活動報告について</a:t>
            </a:r>
            <a:endParaRPr lang="en-US" altLang="ja-JP" sz="2800" dirty="0"/>
          </a:p>
          <a:p>
            <a:pPr marL="0" indent="0" eaLnBrk="1" hangingPunct="1">
              <a:spcBef>
                <a:spcPts val="1200"/>
              </a:spcBef>
              <a:buNone/>
              <a:defRPr/>
            </a:pPr>
            <a:r>
              <a:rPr lang="ja-JP" altLang="en-US" sz="2800" dirty="0" smtClean="0"/>
              <a:t>２．今年度の活動計画について</a:t>
            </a:r>
            <a:endParaRPr lang="en-US" altLang="ja-JP" sz="2800" dirty="0"/>
          </a:p>
          <a:p>
            <a:pPr marL="0" indent="0" eaLnBrk="1" hangingPunct="1">
              <a:spcBef>
                <a:spcPts val="1200"/>
              </a:spcBef>
              <a:buNone/>
              <a:defRPr/>
            </a:pPr>
            <a:r>
              <a:rPr lang="ja-JP" altLang="en-US" sz="2800" dirty="0" smtClean="0"/>
              <a:t>３．その</a:t>
            </a:r>
            <a:r>
              <a:rPr lang="ja-JP" altLang="en-US" sz="2800" dirty="0"/>
              <a:t>他</a:t>
            </a:r>
          </a:p>
        </p:txBody>
      </p:sp>
    </p:spTree>
    <p:extLst>
      <p:ext uri="{BB962C8B-B14F-4D97-AF65-F5344CB8AC3E}">
        <p14:creationId xmlns:p14="http://schemas.microsoft.com/office/powerpoint/2010/main" val="18705720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sldNum" sz="quarter" idx="12"/>
          </p:nvPr>
        </p:nvSpPr>
        <p:spPr>
          <a:xfrm>
            <a:off x="7000875" y="6518275"/>
            <a:ext cx="2133600"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137FBBF-345C-468B-BB40-22664EAB0538}"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5" name="Rectangle 3"/>
          <p:cNvSpPr txBox="1">
            <a:spLocks noChangeArrowheads="1"/>
          </p:cNvSpPr>
          <p:nvPr/>
        </p:nvSpPr>
        <p:spPr bwMode="auto">
          <a:xfrm>
            <a:off x="208642" y="711535"/>
            <a:ext cx="8813801" cy="526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SzPct val="80000"/>
              <a:buFont typeface="Wingdings" pitchFamily="2" charset="2"/>
              <a:buChar char="l"/>
              <a:defRPr kumimoji="1" lang="ja-JP" altLang="en-US" sz="280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6600"/>
              </a:buClr>
              <a:buFont typeface="Wingdings" pitchFamily="2" charset="2"/>
              <a:buChar char="ª"/>
              <a:defRPr kumimoji="1" lang="ja-JP" altLang="en-US" sz="240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共同撮影の仕様・骨子</a:t>
            </a:r>
            <a:endParaRPr kumimoji="1" lang="en-US" altLang="ja-JP"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p:txBody>
      </p:sp>
      <p:sp>
        <p:nvSpPr>
          <p:cNvPr id="6" name="Rectangle 3"/>
          <p:cNvSpPr txBox="1">
            <a:spLocks noChangeArrowheads="1"/>
          </p:cNvSpPr>
          <p:nvPr/>
        </p:nvSpPr>
        <p:spPr bwMode="auto">
          <a:xfrm>
            <a:off x="959854" y="5206183"/>
            <a:ext cx="2155580" cy="58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SzPct val="80000"/>
              <a:buFont typeface="Wingdings" pitchFamily="2" charset="2"/>
              <a:buChar char="l"/>
              <a:defRPr kumimoji="1" lang="ja-JP" altLang="en-US" sz="280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6600"/>
              </a:buClr>
              <a:buFont typeface="Wingdings" pitchFamily="2" charset="2"/>
              <a:buChar char="ª"/>
              <a:defRPr kumimoji="1" lang="ja-JP" altLang="en-US" sz="240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marR="0" lvl="0" indent="0" algn="l" defTabSz="914400" rtl="0" eaLnBrk="0" fontAlgn="base" latinLnBrk="0" hangingPunct="0">
              <a:lnSpc>
                <a:spcPct val="100000"/>
              </a:lnSpc>
              <a:spcBef>
                <a:spcPct val="20000"/>
              </a:spcBef>
              <a:spcAft>
                <a:spcPct val="0"/>
              </a:spcAft>
              <a:buClr>
                <a:srgbClr val="006666"/>
              </a:buClr>
              <a:buSzTx/>
              <a:buFont typeface="Wingdings" pitchFamily="2" charset="2"/>
              <a:buNone/>
              <a:tabLst/>
              <a:defRPr/>
            </a:pP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（３）撮影時期⇒</a:t>
            </a:r>
          </a:p>
        </p:txBody>
      </p:sp>
      <p:graphicFrame>
        <p:nvGraphicFramePr>
          <p:cNvPr id="8" name="Group 78"/>
          <p:cNvGraphicFramePr>
            <a:graphicFrameLocks noGrp="1"/>
          </p:cNvGraphicFramePr>
          <p:nvPr>
            <p:extLst/>
          </p:nvPr>
        </p:nvGraphicFramePr>
        <p:xfrm>
          <a:off x="637714" y="1292393"/>
          <a:ext cx="8219525" cy="3560496"/>
        </p:xfrm>
        <a:graphic>
          <a:graphicData uri="http://schemas.openxmlformats.org/drawingml/2006/table">
            <a:tbl>
              <a:tblPr/>
              <a:tblGrid>
                <a:gridCol w="1717069">
                  <a:extLst>
                    <a:ext uri="{9D8B030D-6E8A-4147-A177-3AD203B41FA5}">
                      <a16:colId xmlns="" xmlns:a16="http://schemas.microsoft.com/office/drawing/2014/main" val="20000"/>
                    </a:ext>
                  </a:extLst>
                </a:gridCol>
                <a:gridCol w="4466803">
                  <a:extLst>
                    <a:ext uri="{9D8B030D-6E8A-4147-A177-3AD203B41FA5}">
                      <a16:colId xmlns="" xmlns:a16="http://schemas.microsoft.com/office/drawing/2014/main" val="20001"/>
                    </a:ext>
                  </a:extLst>
                </a:gridCol>
                <a:gridCol w="2035653">
                  <a:extLst>
                    <a:ext uri="{9D8B030D-6E8A-4147-A177-3AD203B41FA5}">
                      <a16:colId xmlns="" xmlns:a16="http://schemas.microsoft.com/office/drawing/2014/main" val="20002"/>
                    </a:ext>
                  </a:extLst>
                </a:gridCol>
              </a:tblGrid>
              <a:tr h="293787">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None/>
                        <a:tabLst/>
                      </a:pPr>
                      <a:r>
                        <a:rPr kumimoji="1" lang="ja-JP" altLang="en-US" sz="17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項目</a:t>
                      </a:r>
                    </a:p>
                  </a:txBody>
                  <a:tcPr marL="0" marR="0" marT="0" marB="0"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rgbClr val="CCFF99"/>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None/>
                        <a:tabLst/>
                      </a:pPr>
                      <a:r>
                        <a:rPr kumimoji="1" lang="ja-JP" altLang="en-US" sz="17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技術仕様（案）</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rgbClr val="CCFF99"/>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None/>
                        <a:tabLst/>
                      </a:pPr>
                      <a:r>
                        <a:rPr kumimoji="1" lang="ja-JP" altLang="en-US" sz="1700" b="0" i="0" u="none" strike="noStrike"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rPr>
                        <a:t>備考</a:t>
                      </a: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rgbClr val="CCFF99"/>
                    </a:solidFill>
                  </a:tcPr>
                </a:tc>
                <a:extLst>
                  <a:ext uri="{0D108BD9-81ED-4DB2-BD59-A6C34878D82A}">
                    <a16:rowId xmlns="" xmlns:a16="http://schemas.microsoft.com/office/drawing/2014/main" val="10000"/>
                  </a:ext>
                </a:extLst>
              </a:tr>
              <a:tr h="729640">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ctr" latinLnBrk="0" hangingPunct="1">
                        <a:lnSpc>
                          <a:spcPct val="100000"/>
                        </a:lnSpc>
                        <a:spcBef>
                          <a:spcPts val="0"/>
                        </a:spcBef>
                        <a:spcAft>
                          <a:spcPts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（１）成果品項目・</a:t>
                      </a: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p>
                      <a:pPr marL="36000" marR="0" lvl="0" indent="0" algn="l" defTabSz="914400" rtl="0" eaLnBrk="1" fontAlgn="ctr" latinLnBrk="0" hangingPunct="1">
                        <a:lnSpc>
                          <a:spcPct val="100000"/>
                        </a:lnSpc>
                        <a:spcBef>
                          <a:spcPts val="0"/>
                        </a:spcBef>
                        <a:spcAft>
                          <a:spcPts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　　付帯事項</a:t>
                      </a:r>
                    </a:p>
                  </a:txBody>
                  <a:tcPr marL="0" marR="0" marT="0" marB="0"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・数値写真、撮影記録、精度管理表、写真地図（オルソ）、簡易オルソ、</a:t>
                      </a:r>
                      <a:r>
                        <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DSM</a:t>
                      </a: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を作成する。</a:t>
                      </a: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txBody>
                  <a:tcPr marL="0" marR="0" marT="0" marB="0"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defRPr/>
                      </a:pPr>
                      <a:r>
                        <a:rPr kumimoji="1" lang="ja-JP" altLang="en-US" sz="14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・市町個別の成果等は、オプションとする。</a:t>
                      </a:r>
                      <a:endParaRPr kumimoji="1" lang="en-US" altLang="ja-JP" sz="14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defRPr/>
                      </a:pPr>
                      <a:r>
                        <a:rPr kumimoji="1" lang="ja-JP" altLang="en-US" sz="14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・システムセットアップは、オプションとする。</a:t>
                      </a: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1"/>
                  </a:ext>
                </a:extLst>
              </a:tr>
              <a:tr h="561811">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ctr" latinLnBrk="0" hangingPunct="1">
                        <a:lnSpc>
                          <a:spcPct val="100000"/>
                        </a:lnSpc>
                        <a:spcBef>
                          <a:spcPts val="0"/>
                        </a:spcBef>
                        <a:spcAft>
                          <a:spcPts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（２）撮影仕様</a:t>
                      </a:r>
                    </a:p>
                  </a:txBody>
                  <a:tcPr marL="0" marR="0" marT="0" marB="0"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・写真地図の地上画素寸法（</a:t>
                      </a:r>
                      <a:r>
                        <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10cm/15cm</a:t>
                      </a: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a:t>
                      </a: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p>
                      <a:pPr marL="3600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a:t>
                      </a:r>
                      <a:r>
                        <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1/1000</a:t>
                      </a: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数値図化可能</a:t>
                      </a: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txBody>
                  <a:tcPr marL="0" marR="0" marT="0" marB="0"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pPr>
                      <a:endPar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2"/>
                  </a:ext>
                </a:extLst>
              </a:tr>
              <a:tr h="687823">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ctr" latinLnBrk="0" hangingPunct="1">
                        <a:lnSpc>
                          <a:spcPct val="100000"/>
                        </a:lnSpc>
                        <a:spcBef>
                          <a:spcPts val="0"/>
                        </a:spcBef>
                        <a:spcAft>
                          <a:spcPts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（３）撮影時期</a:t>
                      </a:r>
                      <a:endParaRPr kumimoji="1" lang="ja-JP" altLang="en-US" sz="1800" b="0" i="0" u="none" strike="noStrike" kern="1200" cap="none" normalizeH="0" baseline="0" dirty="0">
                        <a:ln>
                          <a:noFill/>
                        </a:ln>
                        <a:solidFill>
                          <a:schemeClr val="tx1"/>
                        </a:solidFill>
                        <a:effectLst/>
                        <a:latin typeface="HGPｺﾞｼｯｸE" panose="020B0900000000000000" pitchFamily="50" charset="-128"/>
                        <a:ea typeface="HGPｺﾞｼｯｸE" panose="020B0900000000000000" pitchFamily="50" charset="-128"/>
                        <a:cs typeface="+mn-cs"/>
                      </a:endParaRPr>
                    </a:p>
                  </a:txBody>
                  <a:tcPr marL="0" marR="0" marT="0" marB="0"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①：</a:t>
                      </a:r>
                      <a:r>
                        <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11</a:t>
                      </a: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月下旬から</a:t>
                      </a:r>
                      <a:r>
                        <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12</a:t>
                      </a: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月上旬を基準とする。</a:t>
                      </a: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②：</a:t>
                      </a:r>
                      <a:r>
                        <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1</a:t>
                      </a: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月</a:t>
                      </a:r>
                      <a:r>
                        <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1</a:t>
                      </a: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日前後</a:t>
                      </a:r>
                      <a:r>
                        <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1</a:t>
                      </a: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週間を基準とする。</a:t>
                      </a: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txBody>
                  <a:tcPr marL="0" marR="0" marT="0" marB="0"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pP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3"/>
                  </a:ext>
                </a:extLst>
              </a:tr>
              <a:tr h="614995">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ctr" latinLnBrk="0" hangingPunct="1">
                        <a:lnSpc>
                          <a:spcPct val="100000"/>
                        </a:lnSpc>
                        <a:spcBef>
                          <a:spcPts val="0"/>
                        </a:spcBef>
                        <a:spcAft>
                          <a:spcPts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（４）納品日・</a:t>
                      </a: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p>
                      <a:pPr marL="36000" marR="0" lvl="0" indent="0" algn="l" defTabSz="914400" rtl="0" eaLnBrk="1" fontAlgn="ctr" latinLnBrk="0" hangingPunct="1">
                        <a:lnSpc>
                          <a:spcPct val="100000"/>
                        </a:lnSpc>
                        <a:spcBef>
                          <a:spcPts val="0"/>
                        </a:spcBef>
                        <a:spcAft>
                          <a:spcPts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　　中間納品日</a:t>
                      </a:r>
                    </a:p>
                  </a:txBody>
                  <a:tcPr marL="0" marR="0" marT="0" marB="0"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defRPr/>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・納品日は３月末とする。</a:t>
                      </a: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defRPr/>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・中間納品（簡易ｵﾙｿ）は１月末とする。</a:t>
                      </a:r>
                      <a:endParaRPr kumimoji="1" lang="en-US" altLang="ja-JP"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txBody>
                  <a:tcPr marL="0" marR="0" marT="0" marB="0"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ts val="0"/>
                        </a:spcAft>
                        <a:buClr>
                          <a:srgbClr val="006666"/>
                        </a:buClr>
                        <a:buSzTx/>
                        <a:buFont typeface="Wingdings" panose="05000000000000000000" pitchFamily="2" charset="2"/>
                        <a:buNone/>
                        <a:tabLst/>
                        <a:defRPr/>
                      </a:pPr>
                      <a:endPar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4"/>
                  </a:ext>
                </a:extLst>
              </a:tr>
              <a:tr h="146645">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ctr" latinLnBrk="0" hangingPunct="1">
                        <a:lnSpc>
                          <a:spcPct val="100000"/>
                        </a:lnSpc>
                        <a:spcBef>
                          <a:spcPct val="20000"/>
                        </a:spcBef>
                        <a:spcAft>
                          <a:spcPct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（５）撮影範囲</a:t>
                      </a:r>
                    </a:p>
                  </a:txBody>
                  <a:tcPr marL="0" marR="0" marT="0" marB="0"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・全域撮影とする。</a:t>
                      </a:r>
                    </a:p>
                  </a:txBody>
                  <a:tcPr marL="0" marR="0" marT="0" marB="0"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eaLnBrk="0" hangingPunct="0">
                        <a:spcBef>
                          <a:spcPct val="20000"/>
                        </a:spcBef>
                        <a:buClr>
                          <a:srgbClr val="006666"/>
                        </a:buClr>
                        <a:buFont typeface="Wingdings" panose="05000000000000000000" pitchFamily="2" charset="2"/>
                        <a:defRPr kumimoji="1" sz="2800">
                          <a:solidFill>
                            <a:schemeClr val="tx1"/>
                          </a:solidFill>
                          <a:latin typeface="HGPｺﾞｼｯｸE" panose="020B0900000000000000" pitchFamily="50" charset="-128"/>
                          <a:ea typeface="HGPｺﾞｼｯｸE" panose="020B0900000000000000" pitchFamily="50" charset="-128"/>
                        </a:defRPr>
                      </a:lvl1pPr>
                      <a:lvl2pPr marL="742950" indent="-285750" eaLnBrk="0" hangingPunct="0">
                        <a:spcBef>
                          <a:spcPct val="20000"/>
                        </a:spcBef>
                        <a:buClr>
                          <a:srgbClr val="669900"/>
                        </a:buClr>
                        <a:buFont typeface="Wingdings" panose="05000000000000000000" pitchFamily="2" charset="2"/>
                        <a:defRPr kumimoji="1" sz="2400">
                          <a:solidFill>
                            <a:schemeClr val="tx1"/>
                          </a:solidFill>
                          <a:latin typeface="HGPｺﾞｼｯｸE" panose="020B0900000000000000" pitchFamily="50" charset="-128"/>
                          <a:ea typeface="HGPｺﾞｼｯｸE" panose="020B0900000000000000" pitchFamily="50" charset="-128"/>
                        </a:defRPr>
                      </a:lvl2pPr>
                      <a:lvl3pPr marL="1143000" indent="-228600" eaLnBrk="0" hangingPunct="0">
                        <a:spcBef>
                          <a:spcPct val="20000"/>
                        </a:spcBef>
                        <a:buClr>
                          <a:srgbClr val="FF3300"/>
                        </a:buClr>
                        <a:buFont typeface="Wingdings" panose="05000000000000000000" pitchFamily="2" charset="2"/>
                        <a:defRPr kumimoji="1" sz="2000">
                          <a:solidFill>
                            <a:schemeClr val="tx1"/>
                          </a:solidFill>
                          <a:latin typeface="HGPｺﾞｼｯｸE" panose="020B0900000000000000" pitchFamily="50" charset="-128"/>
                          <a:ea typeface="HGPｺﾞｼｯｸE" panose="020B0900000000000000" pitchFamily="50" charset="-128"/>
                        </a:defRPr>
                      </a:lvl3pPr>
                      <a:lvl4pPr marL="16002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4pPr>
                      <a:lvl5pPr marL="2057400" indent="-228600" eaLnBrk="0" hangingPunct="0">
                        <a:spcBef>
                          <a:spcPct val="20000"/>
                        </a:spcBef>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defRPr kumimoji="1">
                          <a:solidFill>
                            <a:schemeClr val="tx1"/>
                          </a:solidFill>
                          <a:latin typeface="HGPｺﾞｼｯｸE" panose="020B0900000000000000" pitchFamily="50" charset="-128"/>
                          <a:ea typeface="HGPｺﾞｼｯｸE" panose="020B0900000000000000" pitchFamily="50" charset="-128"/>
                        </a:defRPr>
                      </a:lvl9pPr>
                    </a:lstStyle>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6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但し、要望提出は可能</a:t>
                      </a: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5"/>
                  </a:ext>
                </a:extLst>
              </a:tr>
              <a:tr h="146645">
                <a:tc>
                  <a:txBody>
                    <a:bodyPr/>
                    <a:lstStyle/>
                    <a:p>
                      <a:pPr marL="36000" marR="0" lvl="0" indent="0" algn="l" defTabSz="914400" rtl="0" eaLnBrk="1" fontAlgn="ctr" latinLnBrk="0" hangingPunct="1">
                        <a:lnSpc>
                          <a:spcPct val="100000"/>
                        </a:lnSpc>
                        <a:spcBef>
                          <a:spcPct val="20000"/>
                        </a:spcBef>
                        <a:spcAft>
                          <a:spcPct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　　概算費用</a:t>
                      </a:r>
                    </a:p>
                  </a:txBody>
                  <a:tcPr marL="0" marR="0" marT="0" marB="0"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pP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・約３．５万円／</a:t>
                      </a:r>
                      <a:r>
                        <a:rPr kumimoji="1" lang="ja-JP" altLang="en-US" sz="1800" b="0" i="0" u="none" strike="noStrike" kern="1200" cap="none" normalizeH="0" baseline="0" dirty="0" err="1" smtClean="0">
                          <a:ln>
                            <a:noFill/>
                          </a:ln>
                          <a:solidFill>
                            <a:schemeClr val="tx1"/>
                          </a:solidFill>
                          <a:effectLst/>
                          <a:latin typeface="HGPｺﾞｼｯｸE" panose="020B0900000000000000" pitchFamily="50" charset="-128"/>
                          <a:ea typeface="HGPｺﾞｼｯｸE" panose="020B0900000000000000" pitchFamily="50" charset="-128"/>
                          <a:cs typeface="+mn-cs"/>
                        </a:rPr>
                        <a:t>ｋ</a:t>
                      </a:r>
                      <a:r>
                        <a:rPr kumimoji="1" lang="ja-JP" altLang="en-US" sz="18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rPr>
                        <a:t>㎡</a:t>
                      </a:r>
                    </a:p>
                  </a:txBody>
                  <a:tcPr marL="0" marR="0" marT="0" marB="0"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p>
                      <a:pPr marL="36000" marR="0" lvl="0" indent="0" algn="l" defTabSz="914400" rtl="0" eaLnBrk="1" fontAlgn="base" latinLnBrk="0" hangingPunct="1">
                        <a:lnSpc>
                          <a:spcPct val="100000"/>
                        </a:lnSpc>
                        <a:spcBef>
                          <a:spcPts val="0"/>
                        </a:spcBef>
                        <a:spcAft>
                          <a:spcPct val="0"/>
                        </a:spcAft>
                        <a:buClr>
                          <a:srgbClr val="006666"/>
                        </a:buClr>
                        <a:buSzTx/>
                        <a:buFont typeface="Wingdings" panose="05000000000000000000" pitchFamily="2" charset="2"/>
                        <a:buNone/>
                        <a:tabLst/>
                      </a:pPr>
                      <a:endParaRPr kumimoji="1" lang="ja-JP" altLang="en-US" sz="1600" b="0" i="0" u="none" strike="noStrike" kern="1200" cap="none" normalizeH="0" baseline="0" dirty="0" smtClean="0">
                        <a:ln>
                          <a:noFill/>
                        </a:ln>
                        <a:solidFill>
                          <a:schemeClr val="tx1"/>
                        </a:solidFill>
                        <a:effectLst/>
                        <a:latin typeface="HGPｺﾞｼｯｸE" panose="020B0900000000000000" pitchFamily="50" charset="-128"/>
                        <a:ea typeface="HGPｺﾞｼｯｸE" panose="020B0900000000000000" pitchFamily="50" charset="-128"/>
                        <a:cs typeface="+mn-cs"/>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480189886"/>
                  </a:ext>
                </a:extLst>
              </a:tr>
            </a:tbl>
          </a:graphicData>
        </a:graphic>
      </p:graphicFrame>
      <p:pic>
        <p:nvPicPr>
          <p:cNvPr id="2" name="図 1"/>
          <p:cNvPicPr>
            <a:picLocks noChangeAspect="1"/>
          </p:cNvPicPr>
          <p:nvPr/>
        </p:nvPicPr>
        <p:blipFill>
          <a:blip r:embed="rId2"/>
          <a:stretch>
            <a:fillRect/>
          </a:stretch>
        </p:blipFill>
        <p:spPr>
          <a:xfrm>
            <a:off x="3329907" y="5206183"/>
            <a:ext cx="5357399" cy="1481954"/>
          </a:xfrm>
          <a:prstGeom prst="rect">
            <a:avLst/>
          </a:prstGeom>
        </p:spPr>
      </p:pic>
      <p:sp>
        <p:nvSpPr>
          <p:cNvPr id="9" name="Rectangle 5"/>
          <p:cNvSpPr>
            <a:spLocks noChangeArrowheads="1"/>
          </p:cNvSpPr>
          <p:nvPr/>
        </p:nvSpPr>
        <p:spPr bwMode="auto">
          <a:xfrm>
            <a:off x="0" y="58739"/>
            <a:ext cx="62456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1pPr>
            <a:lvl2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2pPr>
            <a:lvl3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3pPr>
            <a:lvl4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4pPr>
            <a:lvl5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5pPr>
            <a:lvl6pPr marL="4572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6pPr>
            <a:lvl7pPr marL="9144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7pPr>
            <a:lvl8pPr marL="13716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8pPr>
            <a:lvl9pPr marL="18288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ja-JP" altLang="en-US" sz="3200" kern="0" dirty="0" smtClean="0">
                <a:solidFill>
                  <a:srgbClr val="FFFFFF"/>
                </a:solidFill>
              </a:rPr>
              <a:t>１－</a:t>
            </a:r>
            <a:r>
              <a:rPr lang="ja-JP" altLang="en-US" sz="3200" kern="0" dirty="0">
                <a:solidFill>
                  <a:srgbClr val="FFFFFF"/>
                </a:solidFill>
              </a:rPr>
              <a:t>３</a:t>
            </a:r>
            <a:r>
              <a:rPr kumimoji="1" lang="ja-JP" altLang="en-US" sz="3200" b="0" i="0" u="none" strike="noStrike" kern="0" cap="none" spc="-150" normalizeH="0" baseline="0" noProof="0" dirty="0" err="1" smtClean="0">
                <a:ln>
                  <a:noFill/>
                </a:ln>
                <a:solidFill>
                  <a:srgbClr val="FFFFFF"/>
                </a:solidFill>
                <a:effectLst/>
                <a:uLnTx/>
                <a:uFillTx/>
                <a:latin typeface="HGPｺﾞｼｯｸE" panose="020B0900000000000000" pitchFamily="50" charset="-128"/>
                <a:ea typeface="HGPｺﾞｼｯｸE" panose="020B0900000000000000" pitchFamily="50" charset="-128"/>
                <a:cs typeface="+mn-cs"/>
              </a:rPr>
              <a:t>．</a:t>
            </a:r>
            <a:r>
              <a:rPr kumimoji="1" lang="ja-JP" altLang="en-US" sz="3200" b="0" i="0" u="none" strike="noStrike" kern="0" cap="none" spc="-150" normalizeH="0" baseline="0" noProof="0" dirty="0" smtClean="0">
                <a:ln>
                  <a:noFill/>
                </a:ln>
                <a:solidFill>
                  <a:srgbClr val="FFFFFF"/>
                </a:solidFill>
                <a:effectLst/>
                <a:uLnTx/>
                <a:uFillTx/>
                <a:latin typeface="HGPｺﾞｼｯｸE" panose="020B0900000000000000" pitchFamily="50" charset="-128"/>
                <a:ea typeface="HGPｺﾞｼｯｸE" panose="020B0900000000000000" pitchFamily="50" charset="-128"/>
                <a:cs typeface="+mn-cs"/>
              </a:rPr>
              <a:t>空中写真・撮影共同化の検討</a:t>
            </a:r>
            <a:endParaRPr kumimoji="1" lang="en-US" altLang="ja-JP" sz="3200" b="0" i="0" u="none" strike="noStrike" kern="0" cap="none" spc="0" normalizeH="0" baseline="0" noProof="0" dirty="0">
              <a:ln>
                <a:noFill/>
              </a:ln>
              <a:solidFill>
                <a:srgbClr val="FFFFFF"/>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8043484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sldNum" sz="quarter" idx="12"/>
          </p:nvPr>
        </p:nvSpPr>
        <p:spPr>
          <a:xfrm>
            <a:off x="8744451" y="6521120"/>
            <a:ext cx="397044" cy="339725"/>
          </a:xfrm>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26A5727-C9BF-47DF-B9A5-16E8FEA66B0F}"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12" name="Rectangle 3"/>
          <p:cNvSpPr txBox="1">
            <a:spLocks noChangeArrowheads="1"/>
          </p:cNvSpPr>
          <p:nvPr/>
        </p:nvSpPr>
        <p:spPr bwMode="auto">
          <a:xfrm>
            <a:off x="199764" y="889089"/>
            <a:ext cx="8813801" cy="80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SzPct val="80000"/>
              <a:buFont typeface="Wingdings" pitchFamily="2" charset="2"/>
              <a:buChar char="l"/>
              <a:defRPr kumimoji="1" lang="ja-JP" altLang="en-US" sz="280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6600"/>
              </a:buClr>
              <a:buFont typeface="Wingdings" pitchFamily="2" charset="2"/>
              <a:buChar char="ª"/>
              <a:defRPr kumimoji="1" lang="ja-JP" altLang="en-US" sz="240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lvl="0">
              <a:defRPr/>
            </a:pPr>
            <a:r>
              <a:rPr lang="ja-JP" altLang="en-US" sz="2800" kern="0" dirty="0">
                <a:solidFill>
                  <a:srgbClr val="000000"/>
                </a:solidFill>
              </a:rPr>
              <a:t>共同撮影参加の意向確認について</a:t>
            </a:r>
            <a:endParaRPr kumimoji="1" lang="en-US" altLang="ja-JP"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Pct val="80000"/>
              <a:buFont typeface="Wingdings" pitchFamily="2" charset="2"/>
              <a:buChar char="l"/>
              <a:tabLst/>
              <a:defRPr/>
            </a:pPr>
            <a:r>
              <a:rPr lang="ja-JP" altLang="en-US" sz="2400" kern="0" dirty="0" smtClean="0">
                <a:solidFill>
                  <a:srgbClr val="000000"/>
                </a:solidFill>
              </a:rPr>
              <a:t>本日の検討委員会後に</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a:t>
            </a:r>
            <a:r>
              <a:rPr kumimoji="1" lang="zh-CN"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共同撮影参加</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の意向確認について」及び「</a:t>
            </a:r>
            <a:r>
              <a:rPr kumimoji="1" lang="ja-JP" altLang="ja-JP" sz="24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共同撮影参加意思確認票</a:t>
            </a:r>
            <a:r>
              <a:rPr kumimoji="1" lang="ja-JP" altLang="en-US" sz="2400" b="0" i="0" u="none" strike="noStrike" kern="120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」を送付させていただきます。</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Pct val="80000"/>
              <a:buFont typeface="Wingdings" pitchFamily="2" charset="2"/>
              <a:buChar char="l"/>
              <a:tabLst/>
              <a:defRPr/>
            </a:pPr>
            <a:r>
              <a:rPr lang="ja-JP" altLang="en-US" sz="2400" kern="0" dirty="0" smtClean="0">
                <a:solidFill>
                  <a:srgbClr val="000000"/>
                </a:solidFill>
              </a:rPr>
              <a:t>６</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月</a:t>
            </a:r>
            <a:r>
              <a:rPr lang="ja-JP" altLang="en-US" sz="2400" kern="0" dirty="0" smtClean="0">
                <a:solidFill>
                  <a:srgbClr val="000000"/>
                </a:solidFill>
              </a:rPr>
              <a:t>２</a:t>
            </a:r>
            <a:r>
              <a:rPr lang="ja-JP" altLang="en-US" sz="2400" kern="0" dirty="0">
                <a:solidFill>
                  <a:srgbClr val="000000"/>
                </a:solidFill>
              </a:rPr>
              <a:t>８</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日までに、ご回答をお願いいたします。</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Pct val="80000"/>
              <a:buFont typeface="Wingdings" pitchFamily="2" charset="2"/>
              <a:buChar char="l"/>
              <a:tabLst/>
              <a:defRPr/>
            </a:pP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p:txBody>
      </p:sp>
      <p:sp>
        <p:nvSpPr>
          <p:cNvPr id="7" name="Rectangle 5"/>
          <p:cNvSpPr>
            <a:spLocks noChangeArrowheads="1"/>
          </p:cNvSpPr>
          <p:nvPr/>
        </p:nvSpPr>
        <p:spPr bwMode="auto">
          <a:xfrm>
            <a:off x="0" y="58739"/>
            <a:ext cx="624562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1pPr>
            <a:lvl2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2pPr>
            <a:lvl3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3pPr>
            <a:lvl4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4pPr>
            <a:lvl5pPr algn="ctr" eaLnBrk="0" hangingPunct="0">
              <a:defRPr kumimoji="1" sz="3600">
                <a:solidFill>
                  <a:schemeClr val="bg1"/>
                </a:solidFill>
                <a:latin typeface="HGPｺﾞｼｯｸE" panose="020B0900000000000000" pitchFamily="50" charset="-128"/>
                <a:ea typeface="HGPｺﾞｼｯｸE" panose="020B0900000000000000" pitchFamily="50" charset="-128"/>
              </a:defRPr>
            </a:lvl5pPr>
            <a:lvl6pPr marL="4572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6pPr>
            <a:lvl7pPr marL="9144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7pPr>
            <a:lvl8pPr marL="13716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8pPr>
            <a:lvl9pPr marL="1828800" algn="ctr" eaLnBrk="0" fontAlgn="base" hangingPunct="0">
              <a:spcBef>
                <a:spcPct val="0"/>
              </a:spcBef>
              <a:spcAft>
                <a:spcPct val="0"/>
              </a:spcAft>
              <a:defRPr kumimoji="1" sz="3600">
                <a:solidFill>
                  <a:schemeClr val="bg1"/>
                </a:solidFill>
                <a:latin typeface="HGPｺﾞｼｯｸE" panose="020B0900000000000000" pitchFamily="50" charset="-128"/>
                <a:ea typeface="HGPｺﾞｼｯｸE" panose="020B0900000000000000" pitchFamily="50"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ja-JP" altLang="en-US" sz="3200" kern="0" dirty="0" smtClean="0">
                <a:solidFill>
                  <a:srgbClr val="FFFFFF"/>
                </a:solidFill>
              </a:rPr>
              <a:t>１－</a:t>
            </a:r>
            <a:r>
              <a:rPr lang="ja-JP" altLang="en-US" sz="3200" kern="0" dirty="0">
                <a:solidFill>
                  <a:srgbClr val="FFFFFF"/>
                </a:solidFill>
              </a:rPr>
              <a:t>３</a:t>
            </a:r>
            <a:r>
              <a:rPr kumimoji="1" lang="ja-JP" altLang="en-US" sz="3200" b="0" i="0" u="none" strike="noStrike" kern="0" cap="none" spc="-150" normalizeH="0" baseline="0" noProof="0" dirty="0" err="1" smtClean="0">
                <a:ln>
                  <a:noFill/>
                </a:ln>
                <a:solidFill>
                  <a:srgbClr val="FFFFFF"/>
                </a:solidFill>
                <a:effectLst/>
                <a:uLnTx/>
                <a:uFillTx/>
                <a:latin typeface="HGPｺﾞｼｯｸE" panose="020B0900000000000000" pitchFamily="50" charset="-128"/>
                <a:ea typeface="HGPｺﾞｼｯｸE" panose="020B0900000000000000" pitchFamily="50" charset="-128"/>
                <a:cs typeface="+mn-cs"/>
              </a:rPr>
              <a:t>．</a:t>
            </a:r>
            <a:r>
              <a:rPr kumimoji="1" lang="ja-JP" altLang="en-US" sz="3200" b="0" i="0" u="none" strike="noStrike" kern="0" cap="none" spc="-150" normalizeH="0" baseline="0" noProof="0" dirty="0" smtClean="0">
                <a:ln>
                  <a:noFill/>
                </a:ln>
                <a:solidFill>
                  <a:srgbClr val="FFFFFF"/>
                </a:solidFill>
                <a:effectLst/>
                <a:uLnTx/>
                <a:uFillTx/>
                <a:latin typeface="HGPｺﾞｼｯｸE" panose="020B0900000000000000" pitchFamily="50" charset="-128"/>
                <a:ea typeface="HGPｺﾞｼｯｸE" panose="020B0900000000000000" pitchFamily="50" charset="-128"/>
                <a:cs typeface="+mn-cs"/>
              </a:rPr>
              <a:t>空中写真・撮影共同化の検討</a:t>
            </a:r>
            <a:endParaRPr kumimoji="1" lang="en-US" altLang="ja-JP" sz="3200" b="0" i="0" u="none" strike="noStrike" kern="0" cap="none" spc="0" normalizeH="0" baseline="0" noProof="0" dirty="0">
              <a:ln>
                <a:noFill/>
              </a:ln>
              <a:solidFill>
                <a:srgbClr val="FFFFFF"/>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26821316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7000875" y="6518275"/>
            <a:ext cx="2133600" cy="3397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81CEBB0-89AA-4BC9-9DC2-F02D9E5812FC}" type="slidenum">
              <a:rPr kumimoji="1" lang="en-US" altLang="ja-JP" sz="1400" b="0" i="0" u="none" strike="noStrike" kern="1200" cap="none" spc="0" normalizeH="0" baseline="0" noProof="0" smtClean="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3" name="Rectangle 3"/>
          <p:cNvSpPr txBox="1">
            <a:spLocks noChangeArrowheads="1"/>
          </p:cNvSpPr>
          <p:nvPr/>
        </p:nvSpPr>
        <p:spPr bwMode="auto">
          <a:xfrm>
            <a:off x="179388" y="833252"/>
            <a:ext cx="8774112" cy="295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anose="05000000000000000000"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anose="05000000000000000000"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anose="05000000000000000000"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anose="05000000000000000000"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Char char="n"/>
              <a:tabLst/>
              <a:defRPr/>
            </a:pPr>
            <a:r>
              <a:rPr kumimoji="1" lang="ja-JP" altLang="en-US" sz="28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目的</a:t>
            </a:r>
            <a:endParaRPr kumimoji="1" lang="en-US" altLang="ja-JP"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共有デジタル地図の更新間隔（概ね６年）が利活用上の課題となっていることをふまえ、経年変化に対する部分更新（適宜更新）の実現にむけて、新技術である</a:t>
            </a:r>
            <a:r>
              <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UAV</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（ドローン）を用いた共有デジタル地図更新手法の有効性を検討・整理する。</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検討</a:t>
            </a: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にあたっては、一部地区を対象とした更新実証実験を</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実施し、実証を通じた手法の有効性を整理する。</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endParaRPr kumimoji="1" lang="en-US" altLang="ja-JP"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実施</a:t>
            </a:r>
            <a:r>
              <a:rPr kumimoji="1" lang="ja-JP" altLang="en-US" sz="28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内容</a:t>
            </a: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①</a:t>
            </a:r>
            <a:r>
              <a:rPr kumimoji="1" lang="en-US" altLang="ja-JP"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UAV</a:t>
            </a: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を用いた部分更新実証実験の実施</a:t>
            </a: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②</a:t>
            </a:r>
            <a:r>
              <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UAV</a:t>
            </a: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を用いた部分</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更新実証実験結果</a:t>
            </a: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の取りまとめ</a:t>
            </a:r>
          </a:p>
        </p:txBody>
      </p:sp>
      <p:sp>
        <p:nvSpPr>
          <p:cNvPr id="4"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１－４．共有デジタル地図の部分更新に関する調査</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617729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type="body" idx="4294967295"/>
          </p:nvPr>
        </p:nvSpPr>
        <p:spPr>
          <a:xfrm>
            <a:off x="77988" y="714072"/>
            <a:ext cx="8810500" cy="1496467"/>
          </a:xfrm>
        </p:spPr>
        <p:txBody>
          <a:bodyPr/>
          <a:lstStyle/>
          <a:p>
            <a:pPr eaLnBrk="1" hangingPunct="1">
              <a:defRPr/>
            </a:pPr>
            <a:r>
              <a:rPr lang="ja-JP" altLang="en-US" sz="2800" dirty="0" smtClean="0">
                <a:solidFill>
                  <a:srgbClr val="000000"/>
                </a:solidFill>
              </a:rPr>
              <a:t>県内４地区で実証実験を実施</a:t>
            </a:r>
            <a:endParaRPr lang="en-US" altLang="ja-JP" sz="2800" dirty="0" smtClean="0">
              <a:solidFill>
                <a:srgbClr val="000000"/>
              </a:solidFill>
            </a:endParaRPr>
          </a:p>
          <a:p>
            <a:pPr marL="457200" lvl="1" indent="0" eaLnBrk="1" hangingPunct="1">
              <a:buNone/>
              <a:defRPr/>
            </a:pPr>
            <a:r>
              <a:rPr lang="ja-JP" altLang="en-US" sz="2200" dirty="0" smtClean="0">
                <a:solidFill>
                  <a:srgbClr val="000000"/>
                </a:solidFill>
              </a:rPr>
              <a:t>①鈴鹿市内（県道）　②鈴鹿市内（公園）・</a:t>
            </a:r>
            <a:r>
              <a:rPr lang="ja-JP" altLang="en-US" sz="2000" dirty="0" smtClean="0">
                <a:solidFill>
                  <a:srgbClr val="000000"/>
                </a:solidFill>
              </a:rPr>
              <a:t>・・実施日：</a:t>
            </a:r>
            <a:r>
              <a:rPr lang="en-US" altLang="ja-JP" sz="2000" dirty="0" smtClean="0">
                <a:solidFill>
                  <a:srgbClr val="000000"/>
                </a:solidFill>
              </a:rPr>
              <a:t>2018.9.3</a:t>
            </a:r>
            <a:endParaRPr lang="en-US" altLang="ja-JP" sz="2400" dirty="0" smtClean="0">
              <a:solidFill>
                <a:srgbClr val="000000"/>
              </a:solidFill>
            </a:endParaRPr>
          </a:p>
          <a:p>
            <a:pPr marL="457200" lvl="1" indent="0" eaLnBrk="1" hangingPunct="1">
              <a:buNone/>
              <a:defRPr/>
            </a:pPr>
            <a:r>
              <a:rPr lang="ja-JP" altLang="en-US" sz="2200" dirty="0" smtClean="0">
                <a:solidFill>
                  <a:srgbClr val="000000"/>
                </a:solidFill>
              </a:rPr>
              <a:t>③鳥羽市内（</a:t>
            </a:r>
            <a:r>
              <a:rPr lang="ja-JP" altLang="en-US" sz="2200" dirty="0">
                <a:solidFill>
                  <a:srgbClr val="000000"/>
                </a:solidFill>
              </a:rPr>
              <a:t>県道</a:t>
            </a:r>
            <a:r>
              <a:rPr lang="ja-JP" altLang="en-US" sz="2200" dirty="0" smtClean="0">
                <a:solidFill>
                  <a:srgbClr val="000000"/>
                </a:solidFill>
              </a:rPr>
              <a:t>）　④志摩市内（公共施設）</a:t>
            </a:r>
            <a:r>
              <a:rPr lang="ja-JP" altLang="en-US" sz="1800" dirty="0" smtClean="0">
                <a:solidFill>
                  <a:srgbClr val="000000"/>
                </a:solidFill>
              </a:rPr>
              <a:t>・・</a:t>
            </a:r>
            <a:r>
              <a:rPr lang="ja-JP" altLang="en-US" sz="1800" dirty="0">
                <a:solidFill>
                  <a:srgbClr val="000000"/>
                </a:solidFill>
              </a:rPr>
              <a:t>・</a:t>
            </a:r>
            <a:r>
              <a:rPr lang="ja-JP" altLang="en-US" sz="2000" dirty="0">
                <a:solidFill>
                  <a:srgbClr val="000000"/>
                </a:solidFill>
              </a:rPr>
              <a:t>実施日：</a:t>
            </a:r>
            <a:r>
              <a:rPr lang="en-US" altLang="ja-JP" sz="2000" dirty="0" smtClean="0">
                <a:solidFill>
                  <a:srgbClr val="000000"/>
                </a:solidFill>
              </a:rPr>
              <a:t>2018.10.25</a:t>
            </a:r>
            <a:endParaRPr lang="en-US" altLang="ja-JP" sz="2000" dirty="0">
              <a:solidFill>
                <a:srgbClr val="000000"/>
              </a:solidFill>
            </a:endParaRPr>
          </a:p>
          <a:p>
            <a:pPr marL="457200" lvl="1" indent="0" eaLnBrk="1" hangingPunct="1">
              <a:buNone/>
              <a:defRPr/>
            </a:pPr>
            <a:endParaRPr lang="en-US" altLang="ja-JP" sz="1800" dirty="0" smtClean="0">
              <a:solidFill>
                <a:srgbClr val="000000"/>
              </a:solidFill>
            </a:endParaRPr>
          </a:p>
          <a:p>
            <a:pPr eaLnBrk="1" hangingPunct="1">
              <a:defRPr/>
            </a:pPr>
            <a:endParaRPr lang="en-US" altLang="ja-JP" sz="2200" dirty="0" smtClean="0">
              <a:solidFill>
                <a:srgbClr val="000000"/>
              </a:solidFill>
            </a:endParaRPr>
          </a:p>
          <a:p>
            <a:pPr marL="457200" lvl="1" indent="0" eaLnBrk="1" hangingPunct="1">
              <a:buNone/>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r>
              <a:rPr lang="ja-JP" altLang="en-US" sz="1600" dirty="0" smtClean="0">
                <a:solidFill>
                  <a:srgbClr val="FF0000"/>
                </a:solidFill>
              </a:rPr>
              <a:t>　　　　　</a:t>
            </a:r>
            <a:r>
              <a:rPr lang="ja-JP" altLang="en-US" sz="1600" dirty="0" smtClean="0"/>
              <a:t>　　　　</a:t>
            </a:r>
            <a:endParaRPr lang="ja-JP" altLang="en-US" sz="1800" dirty="0"/>
          </a:p>
        </p:txBody>
      </p:sp>
      <p:pic>
        <p:nvPicPr>
          <p:cNvPr id="5" name="図 4"/>
          <p:cNvPicPr>
            <a:picLocks noChangeAspect="1"/>
          </p:cNvPicPr>
          <p:nvPr/>
        </p:nvPicPr>
        <p:blipFill>
          <a:blip r:embed="rId2"/>
          <a:stretch>
            <a:fillRect/>
          </a:stretch>
        </p:blipFill>
        <p:spPr>
          <a:xfrm>
            <a:off x="4252404" y="3223721"/>
            <a:ext cx="4773043" cy="3532184"/>
          </a:xfrm>
          <a:prstGeom prst="rect">
            <a:avLst/>
          </a:prstGeom>
        </p:spPr>
      </p:pic>
      <p:sp>
        <p:nvSpPr>
          <p:cNvPr id="2" name="スライド番号プレースホルダー 1"/>
          <p:cNvSpPr>
            <a:spLocks noGrp="1"/>
          </p:cNvSpPr>
          <p:nvPr>
            <p:ph type="sldNum" sz="quarter" idx="12"/>
          </p:nvPr>
        </p:nvSpPr>
        <p:spPr>
          <a:xfrm>
            <a:off x="7000875" y="6518275"/>
            <a:ext cx="2133600" cy="339725"/>
          </a:xfrm>
        </p:spPr>
        <p:txBody>
          <a:bodyPr/>
          <a:lstStyle/>
          <a:p>
            <a:pPr>
              <a:defRPr/>
            </a:pPr>
            <a:fld id="{1AC2EC21-D773-402D-8E9C-0A5EBFAB765D}" type="slidenum">
              <a:rPr lang="en-US" altLang="ja-JP" smtClean="0"/>
              <a:pPr>
                <a:defRPr/>
              </a:pPr>
              <a:t>22</a:t>
            </a:fld>
            <a:endParaRPr lang="en-US" altLang="ja-JP" dirty="0"/>
          </a:p>
        </p:txBody>
      </p:sp>
      <p:pic>
        <p:nvPicPr>
          <p:cNvPr id="4" name="図 3"/>
          <p:cNvPicPr>
            <a:picLocks noChangeAspect="1"/>
          </p:cNvPicPr>
          <p:nvPr/>
        </p:nvPicPr>
        <p:blipFill>
          <a:blip r:embed="rId3"/>
          <a:stretch>
            <a:fillRect/>
          </a:stretch>
        </p:blipFill>
        <p:spPr>
          <a:xfrm>
            <a:off x="257442" y="2157275"/>
            <a:ext cx="4839871" cy="3089428"/>
          </a:xfrm>
          <a:prstGeom prst="rect">
            <a:avLst/>
          </a:prstGeom>
        </p:spPr>
      </p:pic>
      <p:sp>
        <p:nvSpPr>
          <p:cNvPr id="8"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１－４．共有デジタル地図の部分更新に関する調査</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3502740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7010400" y="6519962"/>
            <a:ext cx="2133600" cy="339725"/>
          </a:xfrm>
        </p:spPr>
        <p:txBody>
          <a:bodyPr/>
          <a:lstStyle/>
          <a:p>
            <a:pPr>
              <a:defRPr/>
            </a:pPr>
            <a:fld id="{541DAFD4-2560-4E77-AD9B-1194BFC9D67E}" type="slidenum">
              <a:rPr lang="en-US" altLang="ja-JP" smtClean="0"/>
              <a:pPr>
                <a:defRPr/>
              </a:pPr>
              <a:t>23</a:t>
            </a:fld>
            <a:endParaRPr lang="en-US" altLang="ja-JP" dirty="0"/>
          </a:p>
        </p:txBody>
      </p:sp>
      <p:sp>
        <p:nvSpPr>
          <p:cNvPr id="5" name="Rectangle 3"/>
          <p:cNvSpPr txBox="1">
            <a:spLocks noChangeArrowheads="1"/>
          </p:cNvSpPr>
          <p:nvPr/>
        </p:nvSpPr>
        <p:spPr bwMode="auto">
          <a:xfrm>
            <a:off x="77988" y="678562"/>
            <a:ext cx="8810500"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800" kern="0" dirty="0" smtClean="0">
                <a:solidFill>
                  <a:srgbClr val="000000"/>
                </a:solidFill>
              </a:rPr>
              <a:t>撮影成果</a:t>
            </a:r>
          </a:p>
          <a:p>
            <a:pPr marL="457200" lvl="1" indent="0" eaLnBrk="1" hangingPunct="1">
              <a:buFont typeface="Wingdings" pitchFamily="2" charset="2"/>
              <a:buNone/>
              <a:defRPr/>
            </a:pPr>
            <a:endParaRPr lang="ja-JP" altLang="en-US" sz="1800" kern="0" dirty="0" smtClean="0">
              <a:solidFill>
                <a:srgbClr val="000000"/>
              </a:solidFill>
            </a:endParaRPr>
          </a:p>
          <a:p>
            <a:pPr eaLnBrk="1" hangingPunct="1">
              <a:defRPr/>
            </a:pPr>
            <a:endParaRPr lang="ja-JP" altLang="en-US" sz="2200" kern="0" dirty="0" smtClean="0">
              <a:solidFill>
                <a:srgbClr val="000000"/>
              </a:solidFill>
            </a:endParaRPr>
          </a:p>
          <a:p>
            <a:pPr marL="457200" lvl="1" indent="0" eaLnBrk="1" hangingPunct="1">
              <a:buFont typeface="Wingdings" pitchFamily="2" charset="2"/>
              <a:buNone/>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r>
              <a:rPr lang="ja-JP" altLang="en-US" sz="1600" kern="0" dirty="0" smtClean="0">
                <a:solidFill>
                  <a:srgbClr val="FF0000"/>
                </a:solidFill>
              </a:rPr>
              <a:t>　　　　　</a:t>
            </a:r>
            <a:r>
              <a:rPr lang="ja-JP" altLang="en-US" sz="1600" kern="0" dirty="0" smtClean="0"/>
              <a:t>　　　　</a:t>
            </a:r>
            <a:endParaRPr lang="ja-JP" altLang="en-US" sz="1800" kern="0" dirty="0"/>
          </a:p>
        </p:txBody>
      </p:sp>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38066" y="1768592"/>
            <a:ext cx="4364256" cy="3273192"/>
          </a:xfrm>
          <a:prstGeom prst="rect">
            <a:avLst/>
          </a:prstGeom>
        </p:spPr>
      </p:pic>
      <p:pic>
        <p:nvPicPr>
          <p:cNvPr id="12" name="図 11"/>
          <p:cNvPicPr>
            <a:picLocks noChangeAspect="1"/>
          </p:cNvPicPr>
          <p:nvPr/>
        </p:nvPicPr>
        <p:blipFill>
          <a:blip r:embed="rId3"/>
          <a:stretch>
            <a:fillRect/>
          </a:stretch>
        </p:blipFill>
        <p:spPr>
          <a:xfrm>
            <a:off x="3810135" y="1223060"/>
            <a:ext cx="5109650" cy="5000625"/>
          </a:xfrm>
          <a:prstGeom prst="rect">
            <a:avLst/>
          </a:prstGeom>
        </p:spPr>
      </p:pic>
      <p:sp>
        <p:nvSpPr>
          <p:cNvPr id="7" name="テキスト ボックス 6"/>
          <p:cNvSpPr txBox="1"/>
          <p:nvPr/>
        </p:nvSpPr>
        <p:spPr>
          <a:xfrm>
            <a:off x="949207" y="5587317"/>
            <a:ext cx="1989710" cy="338554"/>
          </a:xfrm>
          <a:prstGeom prst="rect">
            <a:avLst/>
          </a:prstGeom>
          <a:noFill/>
        </p:spPr>
        <p:txBody>
          <a:bodyPr wrap="square" rtlCol="0">
            <a:spAutoFit/>
          </a:bodyPr>
          <a:lstStyle/>
          <a:p>
            <a:r>
              <a:rPr lang="ja-JP" altLang="en-US" sz="1600" dirty="0"/>
              <a:t>③鳥羽市内（県道）</a:t>
            </a:r>
            <a:endParaRPr kumimoji="1" lang="ja-JP" altLang="en-US" sz="1600" dirty="0"/>
          </a:p>
        </p:txBody>
      </p:sp>
      <p:sp>
        <p:nvSpPr>
          <p:cNvPr id="8" name="テキスト ボックス 7"/>
          <p:cNvSpPr txBox="1"/>
          <p:nvPr/>
        </p:nvSpPr>
        <p:spPr>
          <a:xfrm>
            <a:off x="5334116" y="6223685"/>
            <a:ext cx="2328015" cy="338554"/>
          </a:xfrm>
          <a:prstGeom prst="rect">
            <a:avLst/>
          </a:prstGeom>
          <a:noFill/>
        </p:spPr>
        <p:txBody>
          <a:bodyPr wrap="square" rtlCol="0">
            <a:spAutoFit/>
          </a:bodyPr>
          <a:lstStyle/>
          <a:p>
            <a:r>
              <a:rPr lang="ja-JP" altLang="en-US" sz="1600" dirty="0"/>
              <a:t>④志摩市内（公共施設）</a:t>
            </a:r>
            <a:endParaRPr kumimoji="1" lang="ja-JP" altLang="en-US" sz="1600" dirty="0"/>
          </a:p>
        </p:txBody>
      </p:sp>
      <p:sp>
        <p:nvSpPr>
          <p:cNvPr id="9"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１－４．共有デジタル地図の部分更新に関する調査</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4185197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type="body" idx="4294967295"/>
          </p:nvPr>
        </p:nvSpPr>
        <p:spPr>
          <a:xfrm>
            <a:off x="243744" y="741615"/>
            <a:ext cx="8810500" cy="4690795"/>
          </a:xfrm>
        </p:spPr>
        <p:txBody>
          <a:bodyPr/>
          <a:lstStyle/>
          <a:p>
            <a:pPr eaLnBrk="1" hangingPunct="1">
              <a:defRPr/>
            </a:pPr>
            <a:r>
              <a:rPr lang="en-US" altLang="ja-JP" sz="2800" dirty="0" smtClean="0">
                <a:solidFill>
                  <a:srgbClr val="000000"/>
                </a:solidFill>
              </a:rPr>
              <a:t>UAV</a:t>
            </a:r>
            <a:r>
              <a:rPr lang="ja-JP" altLang="en-US" sz="2800" dirty="0" smtClean="0">
                <a:solidFill>
                  <a:srgbClr val="000000"/>
                </a:solidFill>
              </a:rPr>
              <a:t>フライト時の制約事項</a:t>
            </a:r>
            <a:endParaRPr lang="en-US" altLang="ja-JP" sz="2800" dirty="0">
              <a:solidFill>
                <a:srgbClr val="000000"/>
              </a:solidFill>
            </a:endParaRPr>
          </a:p>
          <a:p>
            <a:pPr marL="457200" lvl="1" indent="0" eaLnBrk="1" hangingPunct="1">
              <a:buNone/>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r>
              <a:rPr lang="ja-JP" altLang="en-US" sz="1600" dirty="0" smtClean="0">
                <a:solidFill>
                  <a:srgbClr val="FF0000"/>
                </a:solidFill>
              </a:rPr>
              <a:t>　</a:t>
            </a: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r>
              <a:rPr lang="ja-JP" altLang="en-US" sz="1600" dirty="0" smtClean="0">
                <a:solidFill>
                  <a:srgbClr val="FF0000"/>
                </a:solidFill>
              </a:rPr>
              <a:t>　　　　　</a:t>
            </a:r>
            <a:r>
              <a:rPr lang="ja-JP" altLang="en-US" sz="1600" dirty="0" smtClean="0"/>
              <a:t>　　　　</a:t>
            </a:r>
            <a:endParaRPr lang="ja-JP" altLang="en-US" sz="1800" dirty="0"/>
          </a:p>
        </p:txBody>
      </p:sp>
      <p:sp>
        <p:nvSpPr>
          <p:cNvPr id="2" name="スライド番号プレースホルダー 1"/>
          <p:cNvSpPr>
            <a:spLocks noGrp="1"/>
          </p:cNvSpPr>
          <p:nvPr>
            <p:ph type="sldNum" sz="quarter" idx="12"/>
          </p:nvPr>
        </p:nvSpPr>
        <p:spPr>
          <a:xfrm>
            <a:off x="7000875" y="6515100"/>
            <a:ext cx="2133600" cy="339725"/>
          </a:xfrm>
        </p:spPr>
        <p:txBody>
          <a:bodyPr/>
          <a:lstStyle/>
          <a:p>
            <a:pPr>
              <a:defRPr/>
            </a:pPr>
            <a:fld id="{1AC2EC21-D773-402D-8E9C-0A5EBFAB765D}" type="slidenum">
              <a:rPr lang="en-US" altLang="ja-JP" smtClean="0"/>
              <a:pPr>
                <a:defRPr/>
              </a:pPr>
              <a:t>24</a:t>
            </a:fld>
            <a:endParaRPr lang="en-US" altLang="ja-JP" dirty="0"/>
          </a:p>
        </p:txBody>
      </p:sp>
      <p:graphicFrame>
        <p:nvGraphicFramePr>
          <p:cNvPr id="4" name="表 3"/>
          <p:cNvGraphicFramePr>
            <a:graphicFrameLocks noGrp="1"/>
          </p:cNvGraphicFramePr>
          <p:nvPr>
            <p:extLst>
              <p:ext uri="{D42A27DB-BD31-4B8C-83A1-F6EECF244321}">
                <p14:modId xmlns:p14="http://schemas.microsoft.com/office/powerpoint/2010/main" val="2229667612"/>
              </p:ext>
            </p:extLst>
          </p:nvPr>
        </p:nvGraphicFramePr>
        <p:xfrm>
          <a:off x="781368" y="1366380"/>
          <a:ext cx="7750071" cy="4817279"/>
        </p:xfrm>
        <a:graphic>
          <a:graphicData uri="http://schemas.openxmlformats.org/drawingml/2006/table">
            <a:tbl>
              <a:tblPr firstRow="1" bandRow="1">
                <a:tableStyleId>{5C22544A-7EE6-4342-B048-85BDC9FD1C3A}</a:tableStyleId>
              </a:tblPr>
              <a:tblGrid>
                <a:gridCol w="1438414">
                  <a:extLst>
                    <a:ext uri="{9D8B030D-6E8A-4147-A177-3AD203B41FA5}">
                      <a16:colId xmlns="" xmlns:a16="http://schemas.microsoft.com/office/drawing/2014/main" val="1465567414"/>
                    </a:ext>
                  </a:extLst>
                </a:gridCol>
                <a:gridCol w="6311657">
                  <a:extLst>
                    <a:ext uri="{9D8B030D-6E8A-4147-A177-3AD203B41FA5}">
                      <a16:colId xmlns="" xmlns:a16="http://schemas.microsoft.com/office/drawing/2014/main" val="2823945554"/>
                    </a:ext>
                  </a:extLst>
                </a:gridCol>
              </a:tblGrid>
              <a:tr h="3036944">
                <a:tc>
                  <a:txBody>
                    <a:bodyPr/>
                    <a:lstStyle/>
                    <a:p>
                      <a:r>
                        <a:rPr kumimoji="1" lang="ja-JP" altLang="en-US" b="0" dirty="0" smtClean="0">
                          <a:solidFill>
                            <a:schemeClr val="tx1"/>
                          </a:solidFill>
                          <a:latin typeface="Meiryo UI" panose="020B0604030504040204" pitchFamily="50" charset="-128"/>
                          <a:ea typeface="Meiryo UI" panose="020B0604030504040204" pitchFamily="50" charset="-128"/>
                        </a:rPr>
                        <a:t>法的規制</a:t>
                      </a:r>
                      <a:endParaRPr kumimoji="1" lang="ja-JP" altLang="en-US" b="0" dirty="0">
                        <a:solidFill>
                          <a:schemeClr val="tx1"/>
                        </a:solidFill>
                        <a:latin typeface="Meiryo UI" panose="020B0604030504040204" pitchFamily="50" charset="-128"/>
                        <a:ea typeface="Meiryo UI" panose="020B0604030504040204" pitchFamily="50" charset="-128"/>
                      </a:endParaRPr>
                    </a:p>
                  </a:txBody>
                  <a:tcPr/>
                </a:tc>
                <a:tc>
                  <a:txBody>
                    <a:bodyPr/>
                    <a:lstStyle/>
                    <a:p>
                      <a:pPr marL="285750" lvl="0" indent="-285750" eaLnBrk="1" hangingPunct="1">
                        <a:buFont typeface="Arial" panose="020B0604020202020204" pitchFamily="34" charset="0"/>
                        <a:buChar char="•"/>
                        <a:defRPr/>
                      </a:pPr>
                      <a:r>
                        <a:rPr lang="ja-JP" altLang="en-US" sz="1400" b="0" dirty="0" smtClean="0">
                          <a:solidFill>
                            <a:srgbClr val="000000"/>
                          </a:solidFill>
                          <a:latin typeface="Meiryo UI" panose="020B0604030504040204" pitchFamily="50" charset="-128"/>
                          <a:ea typeface="Meiryo UI" panose="020B0604030504040204" pitchFamily="50" charset="-128"/>
                        </a:rPr>
                        <a:t>航空法の規制エリア</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空港近辺及び</a:t>
                      </a:r>
                      <a:r>
                        <a:rPr lang="en-US" altLang="ja-JP" sz="1400" b="0" dirty="0" smtClean="0">
                          <a:solidFill>
                            <a:srgbClr val="000000"/>
                          </a:solidFill>
                          <a:latin typeface="Meiryo UI" panose="020B0604030504040204" pitchFamily="50" charset="-128"/>
                          <a:ea typeface="Meiryo UI" panose="020B0604030504040204" pitchFamily="50" charset="-128"/>
                        </a:rPr>
                        <a:t>DID</a:t>
                      </a:r>
                      <a:r>
                        <a:rPr lang="ja-JP" altLang="en-US" sz="1400" b="0" dirty="0" smtClean="0">
                          <a:solidFill>
                            <a:srgbClr val="000000"/>
                          </a:solidFill>
                          <a:latin typeface="Meiryo UI" panose="020B0604030504040204" pitchFamily="50" charset="-128"/>
                          <a:ea typeface="Meiryo UI" panose="020B0604030504040204" pitchFamily="50" charset="-128"/>
                        </a:rPr>
                        <a:t>地区での規制範囲においては、国土交通省の許可</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（一部該当空港事務所）があれば可能</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285750" lvl="0" indent="-285750" eaLnBrk="1" hangingPunct="1">
                        <a:buFont typeface="Arial" panose="020B0604020202020204" pitchFamily="34" charset="0"/>
                        <a:buChar char="•"/>
                        <a:defRPr/>
                      </a:pPr>
                      <a:r>
                        <a:rPr lang="ja-JP" altLang="en-US" sz="1400" b="0" dirty="0" smtClean="0">
                          <a:solidFill>
                            <a:srgbClr val="000000"/>
                          </a:solidFill>
                          <a:latin typeface="Meiryo UI" panose="020B0604030504040204" pitchFamily="50" charset="-128"/>
                          <a:ea typeface="Meiryo UI" panose="020B0604030504040204" pitchFamily="50" charset="-128"/>
                        </a:rPr>
                        <a:t>その他の規制エリア</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上記の規制エリア以外に、</a:t>
                      </a:r>
                      <a:r>
                        <a:rPr lang="ja-JP" altLang="en-US" sz="1400" b="0" dirty="0" smtClean="0">
                          <a:solidFill>
                            <a:srgbClr val="FF0000"/>
                          </a:solidFill>
                          <a:latin typeface="Meiryo UI" panose="020B0604030504040204" pitchFamily="50" charset="-128"/>
                          <a:ea typeface="Meiryo UI" panose="020B0604030504040204" pitchFamily="50" charset="-128"/>
                        </a:rPr>
                        <a:t>市の独自の条例</a:t>
                      </a:r>
                      <a:r>
                        <a:rPr lang="ja-JP" altLang="en-US" sz="1400" b="0" dirty="0" smtClean="0">
                          <a:solidFill>
                            <a:srgbClr val="000000"/>
                          </a:solidFill>
                          <a:latin typeface="Meiryo UI" panose="020B0604030504040204" pitchFamily="50" charset="-128"/>
                          <a:ea typeface="Meiryo UI" panose="020B0604030504040204" pitchFamily="50" charset="-128"/>
                        </a:rPr>
                        <a:t>についても、市町に確認が必要</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285750" lvl="0" indent="-285750" eaLnBrk="1" hangingPunct="1">
                        <a:buFont typeface="Arial" panose="020B0604020202020204" pitchFamily="34" charset="0"/>
                        <a:buChar char="•"/>
                        <a:defRPr/>
                      </a:pPr>
                      <a:r>
                        <a:rPr lang="ja-JP" altLang="en-US" sz="1400" b="0" dirty="0" smtClean="0">
                          <a:solidFill>
                            <a:srgbClr val="000000"/>
                          </a:solidFill>
                          <a:latin typeface="Meiryo UI" panose="020B0604030504040204" pitchFamily="50" charset="-128"/>
                          <a:ea typeface="Meiryo UI" panose="020B0604030504040204" pitchFamily="50" charset="-128"/>
                        </a:rPr>
                        <a:t>民家、一般建物</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5715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民法第 </a:t>
                      </a:r>
                      <a:r>
                        <a:rPr lang="en-US" altLang="ja-JP" sz="1400" b="0" dirty="0" smtClean="0">
                          <a:solidFill>
                            <a:srgbClr val="000000"/>
                          </a:solidFill>
                          <a:latin typeface="Meiryo UI" panose="020B0604030504040204" pitchFamily="50" charset="-128"/>
                          <a:ea typeface="Meiryo UI" panose="020B0604030504040204" pitchFamily="50" charset="-128"/>
                        </a:rPr>
                        <a:t>207</a:t>
                      </a:r>
                      <a:r>
                        <a:rPr lang="ja-JP" altLang="en-US" sz="1400" b="0" dirty="0" smtClean="0">
                          <a:solidFill>
                            <a:srgbClr val="000000"/>
                          </a:solidFill>
                          <a:latin typeface="Meiryo UI" panose="020B0604030504040204" pitchFamily="50" charset="-128"/>
                          <a:ea typeface="Meiryo UI" panose="020B0604030504040204" pitchFamily="50" charset="-128"/>
                        </a:rPr>
                        <a:t>条 において 、「土地の所有権は法令の制限内においてその土地の</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5715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上下に及ぶ」とあるため、撮影の際には</a:t>
                      </a:r>
                      <a:r>
                        <a:rPr lang="ja-JP" altLang="en-US" sz="1400" b="0" dirty="0" smtClean="0">
                          <a:solidFill>
                            <a:srgbClr val="FF0000"/>
                          </a:solidFill>
                          <a:latin typeface="Meiryo UI" panose="020B0604030504040204" pitchFamily="50" charset="-128"/>
                          <a:ea typeface="Meiryo UI" panose="020B0604030504040204" pitchFamily="50" charset="-128"/>
                        </a:rPr>
                        <a:t>各民家の許可が必要</a:t>
                      </a:r>
                      <a:endParaRPr lang="en-US" altLang="ja-JP" sz="1400" b="0" dirty="0" smtClean="0">
                        <a:solidFill>
                          <a:srgbClr val="FF0000"/>
                        </a:solidFill>
                        <a:latin typeface="Meiryo UI" panose="020B0604030504040204" pitchFamily="50" charset="-128"/>
                        <a:ea typeface="Meiryo UI" panose="020B0604030504040204" pitchFamily="50" charset="-128"/>
                      </a:endParaRPr>
                    </a:p>
                    <a:p>
                      <a:pPr marL="228600" lvl="0" indent="-285750" eaLnBrk="1" hangingPunct="1">
                        <a:buFont typeface="Arial" panose="020B0604020202020204" pitchFamily="34" charset="0"/>
                        <a:buChar char="•"/>
                        <a:defRPr/>
                      </a:pPr>
                      <a:r>
                        <a:rPr lang="ja-JP" altLang="en-US" sz="1400" b="0" dirty="0" smtClean="0">
                          <a:solidFill>
                            <a:srgbClr val="000000"/>
                          </a:solidFill>
                          <a:latin typeface="Meiryo UI" panose="020B0604030504040204" pitchFamily="50" charset="-128"/>
                          <a:ea typeface="Meiryo UI" panose="020B0604030504040204" pitchFamily="50" charset="-128"/>
                        </a:rPr>
                        <a:t>道路上</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5715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道路交通法は第七十七条「道路において工事若しくは作業をしようとする者」は</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5715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a:t>
                      </a:r>
                      <a:r>
                        <a:rPr lang="ja-JP" altLang="en-US" sz="1400" b="0" dirty="0" smtClean="0">
                          <a:solidFill>
                            <a:srgbClr val="FF0000"/>
                          </a:solidFill>
                          <a:latin typeface="Meiryo UI" panose="020B0604030504040204" pitchFamily="50" charset="-128"/>
                          <a:ea typeface="Meiryo UI" panose="020B0604030504040204" pitchFamily="50" charset="-128"/>
                        </a:rPr>
                        <a:t>道路使用許可申請書</a:t>
                      </a:r>
                      <a:r>
                        <a:rPr lang="ja-JP" altLang="en-US" sz="1400" b="0" dirty="0" smtClean="0">
                          <a:solidFill>
                            <a:srgbClr val="000000"/>
                          </a:solidFill>
                          <a:latin typeface="Meiryo UI" panose="020B0604030504040204" pitchFamily="50" charset="-128"/>
                          <a:ea typeface="Meiryo UI" panose="020B0604030504040204" pitchFamily="50" charset="-128"/>
                        </a:rPr>
                        <a:t>」を管轄の警察署に提出し、事前に許可証を取得し</a:t>
                      </a:r>
                      <a:r>
                        <a:rPr lang="ja-JP" altLang="en-US" sz="1400" b="0" dirty="0" err="1" smtClean="0">
                          <a:solidFill>
                            <a:srgbClr val="000000"/>
                          </a:solidFill>
                          <a:latin typeface="Meiryo UI" panose="020B0604030504040204" pitchFamily="50" charset="-128"/>
                          <a:ea typeface="Meiryo UI" panose="020B0604030504040204" pitchFamily="50" charset="-128"/>
                        </a:rPr>
                        <a:t>なけ</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5715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a:t>
                      </a:r>
                      <a:r>
                        <a:rPr lang="ja-JP" altLang="en-US" sz="1400" b="0" dirty="0" err="1" smtClean="0">
                          <a:solidFill>
                            <a:srgbClr val="000000"/>
                          </a:solidFill>
                          <a:latin typeface="Meiryo UI" panose="020B0604030504040204" pitchFamily="50" charset="-128"/>
                          <a:ea typeface="Meiryo UI" panose="020B0604030504040204" pitchFamily="50" charset="-128"/>
                        </a:rPr>
                        <a:t>れば</a:t>
                      </a:r>
                      <a:r>
                        <a:rPr lang="ja-JP" altLang="en-US" sz="1400" b="0" dirty="0" smtClean="0">
                          <a:solidFill>
                            <a:srgbClr val="000000"/>
                          </a:solidFill>
                          <a:latin typeface="Meiryo UI" panose="020B0604030504040204" pitchFamily="50" charset="-128"/>
                          <a:ea typeface="Meiryo UI" panose="020B0604030504040204" pitchFamily="50" charset="-128"/>
                        </a:rPr>
                        <a:t>ならないことになっている。（今回の実証実験では、道路脇でのフライトのため、</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5715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申請は無し｛鈴鹿警察署で確認｝）</a:t>
                      </a:r>
                      <a:endParaRPr lang="en-US" altLang="ja-JP" sz="1400" b="0" dirty="0" smtClean="0">
                        <a:solidFill>
                          <a:srgbClr val="000000"/>
                        </a:solidFill>
                        <a:latin typeface="Meiryo UI" panose="020B0604030504040204" pitchFamily="50" charset="-128"/>
                        <a:ea typeface="Meiryo UI" panose="020B0604030504040204" pitchFamily="50" charset="-128"/>
                      </a:endParaRPr>
                    </a:p>
                  </a:txBody>
                  <a:tcPr/>
                </a:tc>
                <a:extLst>
                  <a:ext uri="{0D108BD9-81ED-4DB2-BD59-A6C34878D82A}">
                    <a16:rowId xmlns="" xmlns:a16="http://schemas.microsoft.com/office/drawing/2014/main" val="1596833297"/>
                  </a:ext>
                </a:extLst>
              </a:tr>
              <a:tr h="1780335">
                <a:tc>
                  <a:txBody>
                    <a:bodyPr/>
                    <a:lstStyle/>
                    <a:p>
                      <a:r>
                        <a:rPr kumimoji="1" lang="ja-JP" altLang="en-US" dirty="0" smtClean="0">
                          <a:solidFill>
                            <a:schemeClr val="tx1"/>
                          </a:solidFill>
                          <a:latin typeface="Meiryo UI" panose="020B0604030504040204" pitchFamily="50" charset="-128"/>
                          <a:ea typeface="Meiryo UI" panose="020B0604030504040204" pitchFamily="50" charset="-128"/>
                        </a:rPr>
                        <a:t>その他</a:t>
                      </a:r>
                      <a:endParaRPr kumimoji="1" lang="ja-JP" altLang="en-US" dirty="0">
                        <a:solidFill>
                          <a:schemeClr val="tx1"/>
                        </a:solidFill>
                        <a:latin typeface="Meiryo UI" panose="020B0604030504040204" pitchFamily="50" charset="-128"/>
                        <a:ea typeface="Meiryo UI" panose="020B0604030504040204" pitchFamily="50" charset="-128"/>
                      </a:endParaRPr>
                    </a:p>
                  </a:txBody>
                  <a:tcPr/>
                </a:tc>
                <a:tc>
                  <a:txBody>
                    <a:bodyPr/>
                    <a:lstStyle/>
                    <a:p>
                      <a:pPr marL="228600" lvl="0" indent="-285750" eaLnBrk="1" hangingPunct="1">
                        <a:buFont typeface="Arial" panose="020B0604020202020204" pitchFamily="34" charset="0"/>
                        <a:buChar char="•"/>
                        <a:defRPr/>
                      </a:pPr>
                      <a:r>
                        <a:rPr lang="ja-JP" altLang="en-US" sz="1400" b="0" dirty="0" smtClean="0">
                          <a:solidFill>
                            <a:srgbClr val="000000"/>
                          </a:solidFill>
                          <a:latin typeface="Meiryo UI" panose="020B0604030504040204" pitchFamily="50" charset="-128"/>
                          <a:ea typeface="Meiryo UI" panose="020B0604030504040204" pitchFamily="50" charset="-128"/>
                        </a:rPr>
                        <a:t>標定点測量</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228600" lvl="0" algn="l" eaLnBrk="1" hangingPunct="1">
                        <a:buFontTx/>
                        <a:buNone/>
                        <a:defRPr/>
                      </a:pPr>
                      <a:r>
                        <a:rPr lang="en-US" altLang="ja-JP" sz="1400" b="0" dirty="0" smtClean="0">
                          <a:latin typeface="Meiryo UI" panose="020B0604030504040204" pitchFamily="50" charset="-128"/>
                          <a:ea typeface="Meiryo UI" panose="020B0604030504040204" pitchFamily="50" charset="-128"/>
                        </a:rPr>
                        <a:t>GNSS</a:t>
                      </a:r>
                      <a:r>
                        <a:rPr lang="ja-JP" altLang="en-US" sz="1400" b="0" dirty="0" smtClean="0">
                          <a:latin typeface="Meiryo UI" panose="020B0604030504040204" pitchFamily="50" charset="-128"/>
                          <a:ea typeface="Meiryo UI" panose="020B0604030504040204" pitchFamily="50" charset="-128"/>
                        </a:rPr>
                        <a:t>を用いた標定点測量の場合、山間地の谷間などで、衛星を受信できない場所があるため、</a:t>
                      </a:r>
                      <a:r>
                        <a:rPr lang="en-US" altLang="ja-JP" sz="1400" b="0" dirty="0" smtClean="0">
                          <a:latin typeface="Meiryo UI" panose="020B0604030504040204" pitchFamily="50" charset="-128"/>
                          <a:ea typeface="Meiryo UI" panose="020B0604030504040204" pitchFamily="50" charset="-128"/>
                        </a:rPr>
                        <a:t>TS</a:t>
                      </a:r>
                      <a:r>
                        <a:rPr lang="ja-JP" altLang="en-US" sz="1400" b="0" dirty="0" smtClean="0">
                          <a:latin typeface="Meiryo UI" panose="020B0604030504040204" pitchFamily="50" charset="-128"/>
                          <a:ea typeface="Meiryo UI" panose="020B0604030504040204" pitchFamily="50" charset="-128"/>
                        </a:rPr>
                        <a:t>測量を実施することも考慮する。また、場所によって、伐採が必要な個所もある</a:t>
                      </a:r>
                      <a:endParaRPr lang="en-US" altLang="ja-JP" sz="1400" b="0" dirty="0" smtClean="0">
                        <a:latin typeface="Meiryo UI" panose="020B0604030504040204" pitchFamily="50" charset="-128"/>
                        <a:ea typeface="Meiryo UI" panose="020B0604030504040204" pitchFamily="50" charset="-128"/>
                      </a:endParaRPr>
                    </a:p>
                    <a:p>
                      <a:pPr marL="228600" lvl="0" indent="-285750" eaLnBrk="1" hangingPunct="1">
                        <a:buFont typeface="Arial" panose="020B0604020202020204" pitchFamily="34" charset="0"/>
                        <a:buChar char="•"/>
                        <a:defRPr/>
                      </a:pPr>
                      <a:r>
                        <a:rPr lang="ja-JP" altLang="en-US" sz="1400" b="0" dirty="0" smtClean="0">
                          <a:solidFill>
                            <a:srgbClr val="000000"/>
                          </a:solidFill>
                          <a:latin typeface="Meiryo UI" panose="020B0604030504040204" pitchFamily="50" charset="-128"/>
                          <a:ea typeface="Meiryo UI" panose="020B0604030504040204" pitchFamily="50" charset="-128"/>
                        </a:rPr>
                        <a:t>送電線</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送電線の付近は</a:t>
                      </a:r>
                      <a:r>
                        <a:rPr lang="en-US" altLang="ja-JP" sz="1400" b="0" dirty="0" smtClean="0">
                          <a:solidFill>
                            <a:srgbClr val="000000"/>
                          </a:solidFill>
                          <a:latin typeface="Meiryo UI" panose="020B0604030504040204" pitchFamily="50" charset="-128"/>
                          <a:ea typeface="Meiryo UI" panose="020B0604030504040204" pitchFamily="50" charset="-128"/>
                        </a:rPr>
                        <a:t>UAV</a:t>
                      </a:r>
                      <a:r>
                        <a:rPr lang="ja-JP" altLang="en-US" sz="1400" b="0" dirty="0" smtClean="0">
                          <a:solidFill>
                            <a:srgbClr val="000000"/>
                          </a:solidFill>
                          <a:latin typeface="Meiryo UI" panose="020B0604030504040204" pitchFamily="50" charset="-128"/>
                          <a:ea typeface="Meiryo UI" panose="020B0604030504040204" pitchFamily="50" charset="-128"/>
                        </a:rPr>
                        <a:t>の飛行に影響があるので、</a:t>
                      </a:r>
                      <a:r>
                        <a:rPr lang="en-US" altLang="ja-JP" sz="1400" b="0" dirty="0" smtClean="0">
                          <a:solidFill>
                            <a:srgbClr val="FF0000"/>
                          </a:solidFill>
                          <a:latin typeface="Meiryo UI" panose="020B0604030504040204" pitchFamily="50" charset="-128"/>
                          <a:ea typeface="Meiryo UI" panose="020B0604030504040204" pitchFamily="50" charset="-128"/>
                        </a:rPr>
                        <a:t>30</a:t>
                      </a:r>
                      <a:r>
                        <a:rPr lang="ja-JP" altLang="en-US" sz="1400" b="0" dirty="0" err="1" smtClean="0">
                          <a:solidFill>
                            <a:srgbClr val="FF0000"/>
                          </a:solidFill>
                          <a:latin typeface="Meiryo UI" panose="020B0604030504040204" pitchFamily="50" charset="-128"/>
                          <a:ea typeface="Meiryo UI" panose="020B0604030504040204" pitchFamily="50" charset="-128"/>
                        </a:rPr>
                        <a:t>ｍ</a:t>
                      </a:r>
                      <a:r>
                        <a:rPr lang="ja-JP" altLang="en-US" sz="1400" b="0" dirty="0" smtClean="0">
                          <a:solidFill>
                            <a:srgbClr val="FF0000"/>
                          </a:solidFill>
                          <a:latin typeface="Meiryo UI" panose="020B0604030504040204" pitchFamily="50" charset="-128"/>
                          <a:ea typeface="Meiryo UI" panose="020B0604030504040204" pitchFamily="50" charset="-128"/>
                        </a:rPr>
                        <a:t>以上離れて</a:t>
                      </a:r>
                      <a:r>
                        <a:rPr lang="ja-JP" altLang="en-US" sz="1400" b="0" dirty="0" smtClean="0">
                          <a:solidFill>
                            <a:srgbClr val="000000"/>
                          </a:solidFill>
                          <a:latin typeface="Meiryo UI" panose="020B0604030504040204" pitchFamily="50" charset="-128"/>
                          <a:ea typeface="Meiryo UI" panose="020B0604030504040204" pitchFamily="50" charset="-128"/>
                        </a:rPr>
                        <a:t>実施</a:t>
                      </a:r>
                      <a:endParaRPr lang="en-US" altLang="ja-JP" sz="1400" b="0" dirty="0" smtClean="0">
                        <a:solidFill>
                          <a:srgbClr val="000000"/>
                        </a:solidFill>
                        <a:latin typeface="Meiryo UI" panose="020B0604030504040204" pitchFamily="50" charset="-128"/>
                        <a:ea typeface="Meiryo UI" panose="020B0604030504040204" pitchFamily="50" charset="-128"/>
                      </a:endParaRPr>
                    </a:p>
                    <a:p>
                      <a:pPr marL="0" lvl="0" indent="0" eaLnBrk="1" hangingPunct="1">
                        <a:buFontTx/>
                        <a:buNone/>
                        <a:defRPr/>
                      </a:pPr>
                      <a:r>
                        <a:rPr lang="ja-JP" altLang="en-US" sz="1400" b="0" dirty="0" smtClean="0">
                          <a:solidFill>
                            <a:srgbClr val="000000"/>
                          </a:solidFill>
                          <a:latin typeface="Meiryo UI" panose="020B0604030504040204" pitchFamily="50" charset="-128"/>
                          <a:ea typeface="Meiryo UI" panose="020B0604030504040204" pitchFamily="50" charset="-128"/>
                        </a:rPr>
                        <a:t>　　する</a:t>
                      </a:r>
                      <a:endParaRPr lang="en-US" altLang="ja-JP" sz="1400" dirty="0" smtClean="0">
                        <a:solidFill>
                          <a:srgbClr val="000000"/>
                        </a:solidFill>
                        <a:latin typeface="Meiryo UI" panose="020B0604030504040204" pitchFamily="50" charset="-128"/>
                        <a:ea typeface="Meiryo UI" panose="020B0604030504040204" pitchFamily="50" charset="-128"/>
                      </a:endParaRPr>
                    </a:p>
                  </a:txBody>
                  <a:tcPr/>
                </a:tc>
                <a:extLst>
                  <a:ext uri="{0D108BD9-81ED-4DB2-BD59-A6C34878D82A}">
                    <a16:rowId xmlns="" xmlns:a16="http://schemas.microsoft.com/office/drawing/2014/main" val="3700167446"/>
                  </a:ext>
                </a:extLst>
              </a:tr>
            </a:tbl>
          </a:graphicData>
        </a:graphic>
      </p:graphicFrame>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１－４．共有デジタル地図の部分更新に関する調査</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17017549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type="body" idx="4294967295"/>
          </p:nvPr>
        </p:nvSpPr>
        <p:spPr>
          <a:xfrm>
            <a:off x="77988" y="678562"/>
            <a:ext cx="8810500" cy="917325"/>
          </a:xfrm>
        </p:spPr>
        <p:txBody>
          <a:bodyPr/>
          <a:lstStyle/>
          <a:p>
            <a:pPr eaLnBrk="1" hangingPunct="1">
              <a:defRPr/>
            </a:pPr>
            <a:r>
              <a:rPr lang="ja-JP" altLang="en-US" sz="2400" dirty="0" smtClean="0">
                <a:solidFill>
                  <a:srgbClr val="000000"/>
                </a:solidFill>
              </a:rPr>
              <a:t>図化成果の比較（赤色：共有</a:t>
            </a:r>
            <a:r>
              <a:rPr lang="en-US" altLang="ja-JP" sz="2400" dirty="0" smtClean="0">
                <a:solidFill>
                  <a:srgbClr val="000000"/>
                </a:solidFill>
              </a:rPr>
              <a:t>DM</a:t>
            </a:r>
            <a:r>
              <a:rPr lang="ja-JP" altLang="en-US" sz="2400" dirty="0" smtClean="0">
                <a:solidFill>
                  <a:srgbClr val="000000"/>
                </a:solidFill>
              </a:rPr>
              <a:t>　灰色：</a:t>
            </a:r>
            <a:r>
              <a:rPr lang="en-US" altLang="ja-JP" sz="2400" dirty="0" smtClean="0">
                <a:solidFill>
                  <a:srgbClr val="000000"/>
                </a:solidFill>
              </a:rPr>
              <a:t>UAV</a:t>
            </a:r>
            <a:r>
              <a:rPr lang="ja-JP" altLang="en-US" sz="2400" dirty="0" smtClean="0">
                <a:solidFill>
                  <a:srgbClr val="000000"/>
                </a:solidFill>
              </a:rPr>
              <a:t>図化成果）</a:t>
            </a:r>
            <a:endParaRPr lang="en-US" altLang="ja-JP" sz="2400" dirty="0" smtClean="0">
              <a:solidFill>
                <a:srgbClr val="000000"/>
              </a:solidFill>
            </a:endParaRPr>
          </a:p>
          <a:p>
            <a:pPr marL="685800" lvl="1" eaLnBrk="1" hangingPunct="1">
              <a:defRPr/>
            </a:pPr>
            <a:r>
              <a:rPr lang="ja-JP" altLang="en-US" sz="1800" dirty="0" smtClean="0">
                <a:solidFill>
                  <a:srgbClr val="000000"/>
                </a:solidFill>
              </a:rPr>
              <a:t>位置情報に関して、全ての地区で共有</a:t>
            </a:r>
            <a:r>
              <a:rPr lang="en-US" altLang="ja-JP" sz="1800" dirty="0" smtClean="0">
                <a:solidFill>
                  <a:srgbClr val="000000"/>
                </a:solidFill>
              </a:rPr>
              <a:t>DM</a:t>
            </a:r>
            <a:r>
              <a:rPr lang="ja-JP" altLang="en-US" sz="1800" dirty="0" smtClean="0">
                <a:solidFill>
                  <a:srgbClr val="000000"/>
                </a:solidFill>
              </a:rPr>
              <a:t>と整合していることを確認</a:t>
            </a:r>
            <a:endParaRPr lang="en-US" altLang="ja-JP" sz="1800" dirty="0" smtClean="0">
              <a:solidFill>
                <a:srgbClr val="000000"/>
              </a:solidFill>
            </a:endParaRPr>
          </a:p>
          <a:p>
            <a:pPr marL="400050" lvl="1" indent="0" eaLnBrk="1" hangingPunct="1">
              <a:buNone/>
              <a:defRPr/>
            </a:pPr>
            <a:endParaRPr lang="en-US" altLang="ja-JP" sz="1400" dirty="0" smtClean="0">
              <a:solidFill>
                <a:srgbClr val="000000"/>
              </a:solidFill>
            </a:endParaRPr>
          </a:p>
          <a:p>
            <a:pPr marL="400050" lvl="1" indent="0" eaLnBrk="1" hangingPunct="1">
              <a:buNone/>
              <a:defRPr/>
            </a:pPr>
            <a:endParaRPr lang="en-US" altLang="ja-JP" sz="1800" dirty="0">
              <a:solidFill>
                <a:srgbClr val="000000"/>
              </a:solidFill>
            </a:endParaRPr>
          </a:p>
          <a:p>
            <a:pPr marL="457200" lvl="1" indent="0" eaLnBrk="1" hangingPunct="1">
              <a:buNone/>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r>
              <a:rPr lang="ja-JP" altLang="en-US" sz="1600" dirty="0" smtClean="0">
                <a:solidFill>
                  <a:srgbClr val="FF0000"/>
                </a:solidFill>
              </a:rPr>
              <a:t>　</a:t>
            </a: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r>
              <a:rPr lang="ja-JP" altLang="en-US" sz="1600" dirty="0" smtClean="0">
                <a:solidFill>
                  <a:srgbClr val="FF0000"/>
                </a:solidFill>
              </a:rPr>
              <a:t>　　　　　</a:t>
            </a:r>
            <a:r>
              <a:rPr lang="ja-JP" altLang="en-US" sz="1600" dirty="0" smtClean="0"/>
              <a:t>　　　　</a:t>
            </a:r>
            <a:endParaRPr lang="ja-JP" altLang="en-US" sz="1800" dirty="0"/>
          </a:p>
        </p:txBody>
      </p:sp>
      <p:sp>
        <p:nvSpPr>
          <p:cNvPr id="2" name="スライド番号プレースホルダー 1"/>
          <p:cNvSpPr>
            <a:spLocks noGrp="1"/>
          </p:cNvSpPr>
          <p:nvPr>
            <p:ph type="sldNum" sz="quarter" idx="12"/>
          </p:nvPr>
        </p:nvSpPr>
        <p:spPr>
          <a:xfrm>
            <a:off x="7010400" y="6521770"/>
            <a:ext cx="2133600" cy="339725"/>
          </a:xfrm>
        </p:spPr>
        <p:txBody>
          <a:bodyPr/>
          <a:lstStyle/>
          <a:p>
            <a:pPr>
              <a:defRPr/>
            </a:pPr>
            <a:fld id="{1AC2EC21-D773-402D-8E9C-0A5EBFAB765D}" type="slidenum">
              <a:rPr lang="en-US" altLang="ja-JP" smtClean="0"/>
              <a:pPr>
                <a:defRPr/>
              </a:pPr>
              <a:t>25</a:t>
            </a:fld>
            <a:endParaRPr lang="en-US" altLang="ja-JP" dirty="0"/>
          </a:p>
        </p:txBody>
      </p:sp>
      <p:pic>
        <p:nvPicPr>
          <p:cNvPr id="3" name="図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626799" y="1467761"/>
            <a:ext cx="2764602" cy="2375538"/>
          </a:xfrm>
          <a:prstGeom prst="rect">
            <a:avLst/>
          </a:prstGeom>
        </p:spPr>
      </p:pic>
      <p:pic>
        <p:nvPicPr>
          <p:cNvPr id="4" name="図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48986" y="1467760"/>
            <a:ext cx="2744190" cy="2375537"/>
          </a:xfrm>
          <a:prstGeom prst="rect">
            <a:avLst/>
          </a:prstGeom>
        </p:spPr>
      </p:pic>
      <p:pic>
        <p:nvPicPr>
          <p:cNvPr id="5" name="図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48985" y="4263914"/>
            <a:ext cx="2741929" cy="2202860"/>
          </a:xfrm>
          <a:prstGeom prst="rect">
            <a:avLst/>
          </a:prstGeom>
        </p:spPr>
      </p:pic>
      <p:pic>
        <p:nvPicPr>
          <p:cNvPr id="6" name="図 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626798" y="4263914"/>
            <a:ext cx="2764603" cy="2225087"/>
          </a:xfrm>
          <a:prstGeom prst="rect">
            <a:avLst/>
          </a:prstGeom>
        </p:spPr>
      </p:pic>
      <p:sp>
        <p:nvSpPr>
          <p:cNvPr id="10" name="テキスト ボックス 9"/>
          <p:cNvSpPr txBox="1"/>
          <p:nvPr/>
        </p:nvSpPr>
        <p:spPr>
          <a:xfrm>
            <a:off x="1797636" y="3826207"/>
            <a:ext cx="1989710" cy="338554"/>
          </a:xfrm>
          <a:prstGeom prst="rect">
            <a:avLst/>
          </a:prstGeom>
          <a:noFill/>
        </p:spPr>
        <p:txBody>
          <a:bodyPr wrap="square" rtlCol="0">
            <a:spAutoFit/>
          </a:bodyPr>
          <a:lstStyle/>
          <a:p>
            <a:r>
              <a:rPr lang="ja-JP" altLang="en-US" sz="1600" dirty="0" smtClean="0"/>
              <a:t>①鈴鹿</a:t>
            </a:r>
            <a:r>
              <a:rPr lang="ja-JP" altLang="en-US" sz="1600" dirty="0"/>
              <a:t>市内（県道）</a:t>
            </a:r>
            <a:endParaRPr kumimoji="1" lang="ja-JP" altLang="en-US" sz="1600" dirty="0"/>
          </a:p>
        </p:txBody>
      </p:sp>
      <p:sp>
        <p:nvSpPr>
          <p:cNvPr id="12" name="テキスト ボックス 11"/>
          <p:cNvSpPr txBox="1"/>
          <p:nvPr/>
        </p:nvSpPr>
        <p:spPr>
          <a:xfrm>
            <a:off x="5014244" y="3843297"/>
            <a:ext cx="1989710" cy="338554"/>
          </a:xfrm>
          <a:prstGeom prst="rect">
            <a:avLst/>
          </a:prstGeom>
          <a:noFill/>
        </p:spPr>
        <p:txBody>
          <a:bodyPr wrap="square" rtlCol="0">
            <a:spAutoFit/>
          </a:bodyPr>
          <a:lstStyle/>
          <a:p>
            <a:r>
              <a:rPr lang="ja-JP" altLang="en-US" sz="1600" dirty="0" smtClean="0"/>
              <a:t>②鈴鹿</a:t>
            </a:r>
            <a:r>
              <a:rPr lang="ja-JP" altLang="en-US" sz="1600" dirty="0"/>
              <a:t>市内</a:t>
            </a:r>
            <a:r>
              <a:rPr lang="ja-JP" altLang="en-US" sz="1600" dirty="0" smtClean="0"/>
              <a:t>（公園）</a:t>
            </a:r>
            <a:endParaRPr kumimoji="1" lang="ja-JP" altLang="en-US" sz="1600" dirty="0"/>
          </a:p>
        </p:txBody>
      </p:sp>
      <p:sp>
        <p:nvSpPr>
          <p:cNvPr id="13" name="テキスト ボックス 12"/>
          <p:cNvSpPr txBox="1"/>
          <p:nvPr/>
        </p:nvSpPr>
        <p:spPr>
          <a:xfrm>
            <a:off x="1779123" y="6424044"/>
            <a:ext cx="1989710" cy="338554"/>
          </a:xfrm>
          <a:prstGeom prst="rect">
            <a:avLst/>
          </a:prstGeom>
          <a:noFill/>
        </p:spPr>
        <p:txBody>
          <a:bodyPr wrap="square" rtlCol="0">
            <a:spAutoFit/>
          </a:bodyPr>
          <a:lstStyle/>
          <a:p>
            <a:r>
              <a:rPr lang="ja-JP" altLang="en-US" sz="1600" dirty="0"/>
              <a:t>③鳥羽市内（県道）</a:t>
            </a:r>
            <a:endParaRPr kumimoji="1" lang="ja-JP" altLang="en-US" sz="1600" dirty="0"/>
          </a:p>
        </p:txBody>
      </p:sp>
      <p:sp>
        <p:nvSpPr>
          <p:cNvPr id="14" name="テキスト ボックス 13"/>
          <p:cNvSpPr txBox="1"/>
          <p:nvPr/>
        </p:nvSpPr>
        <p:spPr>
          <a:xfrm>
            <a:off x="4935908" y="6441134"/>
            <a:ext cx="2328015" cy="338554"/>
          </a:xfrm>
          <a:prstGeom prst="rect">
            <a:avLst/>
          </a:prstGeom>
          <a:noFill/>
        </p:spPr>
        <p:txBody>
          <a:bodyPr wrap="square" rtlCol="0">
            <a:spAutoFit/>
          </a:bodyPr>
          <a:lstStyle/>
          <a:p>
            <a:r>
              <a:rPr lang="ja-JP" altLang="en-US" sz="1600" dirty="0"/>
              <a:t>④志摩市内（公共施設）</a:t>
            </a:r>
            <a:endParaRPr kumimoji="1" lang="ja-JP" altLang="en-US" sz="1600" dirty="0"/>
          </a:p>
        </p:txBody>
      </p:sp>
      <p:sp>
        <p:nvSpPr>
          <p:cNvPr id="15"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１－４．共有デジタル地図の部分更新に関する調査</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13467934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type="body" idx="4294967295"/>
          </p:nvPr>
        </p:nvSpPr>
        <p:spPr>
          <a:xfrm>
            <a:off x="193398" y="722952"/>
            <a:ext cx="8810500" cy="917325"/>
          </a:xfrm>
        </p:spPr>
        <p:txBody>
          <a:bodyPr/>
          <a:lstStyle/>
          <a:p>
            <a:pPr eaLnBrk="1" hangingPunct="1">
              <a:defRPr/>
            </a:pPr>
            <a:r>
              <a:rPr lang="ja-JP" altLang="en-US" sz="2800" dirty="0" smtClean="0">
                <a:solidFill>
                  <a:srgbClr val="000000"/>
                </a:solidFill>
              </a:rPr>
              <a:t>精度管理</a:t>
            </a:r>
            <a:endParaRPr lang="en-US" altLang="ja-JP" sz="2800" dirty="0" smtClean="0">
              <a:solidFill>
                <a:srgbClr val="000000"/>
              </a:solidFill>
            </a:endParaRPr>
          </a:p>
          <a:p>
            <a:pPr marL="685800" lvl="1" eaLnBrk="1" hangingPunct="1">
              <a:defRPr/>
            </a:pPr>
            <a:r>
              <a:rPr lang="ja-JP" altLang="en-US" sz="2000" dirty="0" smtClean="0">
                <a:solidFill>
                  <a:srgbClr val="000000"/>
                </a:solidFill>
              </a:rPr>
              <a:t>公共測量作業規定に準じた制限値内に入ることを確認できた。</a:t>
            </a:r>
            <a:endParaRPr lang="en-US" altLang="ja-JP" sz="2000" dirty="0" smtClean="0">
              <a:solidFill>
                <a:srgbClr val="000000"/>
              </a:solidFill>
            </a:endParaRPr>
          </a:p>
          <a:p>
            <a:pPr marL="1085850" lvl="2" eaLnBrk="1" hangingPunct="1">
              <a:defRPr/>
            </a:pPr>
            <a:r>
              <a:rPr lang="ja-JP" altLang="en-US" sz="1800" dirty="0" smtClean="0">
                <a:solidFill>
                  <a:srgbClr val="000000"/>
                </a:solidFill>
              </a:rPr>
              <a:t>公共測量申請も実施</a:t>
            </a:r>
            <a:endParaRPr lang="en-US" altLang="ja-JP" sz="1800" dirty="0" smtClean="0">
              <a:solidFill>
                <a:srgbClr val="000000"/>
              </a:solidFill>
            </a:endParaRPr>
          </a:p>
          <a:p>
            <a:pPr marL="400050" lvl="1" indent="0" eaLnBrk="1" hangingPunct="1">
              <a:buNone/>
              <a:defRPr/>
            </a:pPr>
            <a:endParaRPr lang="en-US" altLang="ja-JP" sz="1800" dirty="0">
              <a:solidFill>
                <a:srgbClr val="000000"/>
              </a:solidFill>
            </a:endParaRPr>
          </a:p>
          <a:p>
            <a:pPr marL="457200" lvl="1" indent="0" eaLnBrk="1" hangingPunct="1">
              <a:buNone/>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lvl="1" eaLnBrk="1" hangingPunct="1">
              <a:defRPr/>
            </a:pPr>
            <a:endParaRPr lang="en-US" altLang="ja-JP" sz="1800" dirty="0" smtClean="0">
              <a:solidFill>
                <a:srgbClr val="000000"/>
              </a:solidFill>
            </a:endParaRPr>
          </a:p>
          <a:p>
            <a:pPr lvl="1" eaLnBrk="1" hangingPunct="1">
              <a:defRPr/>
            </a:pPr>
            <a:endParaRPr lang="en-US" altLang="ja-JP" sz="1800" dirty="0">
              <a:solidFill>
                <a:srgbClr val="00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r>
              <a:rPr lang="ja-JP" altLang="en-US" sz="1600" dirty="0" smtClean="0">
                <a:solidFill>
                  <a:srgbClr val="FF0000"/>
                </a:solidFill>
              </a:rPr>
              <a:t>　</a:t>
            </a: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endParaRPr lang="en-US" altLang="ja-JP" sz="1600" dirty="0" smtClean="0">
              <a:solidFill>
                <a:srgbClr val="FF0000"/>
              </a:solidFill>
            </a:endParaRPr>
          </a:p>
          <a:p>
            <a:pPr marL="0" indent="0" eaLnBrk="1" hangingPunct="1">
              <a:spcBef>
                <a:spcPct val="0"/>
              </a:spcBef>
              <a:buClr>
                <a:srgbClr val="339933"/>
              </a:buClr>
              <a:buFontTx/>
              <a:buNone/>
              <a:defRPr/>
            </a:pPr>
            <a:r>
              <a:rPr lang="ja-JP" altLang="en-US" sz="1600" dirty="0" smtClean="0">
                <a:solidFill>
                  <a:srgbClr val="FF0000"/>
                </a:solidFill>
              </a:rPr>
              <a:t>　　　　　</a:t>
            </a:r>
            <a:r>
              <a:rPr lang="ja-JP" altLang="en-US" sz="1600" dirty="0" smtClean="0"/>
              <a:t>　　　　</a:t>
            </a:r>
            <a:endParaRPr lang="ja-JP" altLang="en-US" sz="1800" dirty="0"/>
          </a:p>
        </p:txBody>
      </p:sp>
      <p:sp>
        <p:nvSpPr>
          <p:cNvPr id="2" name="スライド番号プレースホルダー 1"/>
          <p:cNvSpPr>
            <a:spLocks noGrp="1"/>
          </p:cNvSpPr>
          <p:nvPr>
            <p:ph type="sldNum" sz="quarter" idx="12"/>
          </p:nvPr>
        </p:nvSpPr>
        <p:spPr>
          <a:xfrm>
            <a:off x="7010400" y="6514288"/>
            <a:ext cx="2133600" cy="339725"/>
          </a:xfrm>
        </p:spPr>
        <p:txBody>
          <a:bodyPr/>
          <a:lstStyle/>
          <a:p>
            <a:pPr>
              <a:defRPr/>
            </a:pPr>
            <a:fld id="{1AC2EC21-D773-402D-8E9C-0A5EBFAB765D}" type="slidenum">
              <a:rPr lang="en-US" altLang="ja-JP" smtClean="0"/>
              <a:pPr>
                <a:defRPr/>
              </a:pPr>
              <a:t>26</a:t>
            </a:fld>
            <a:endParaRPr lang="en-US" altLang="ja-JP" dirty="0"/>
          </a:p>
        </p:txBody>
      </p:sp>
      <p:pic>
        <p:nvPicPr>
          <p:cNvPr id="9" name="図 8"/>
          <p:cNvPicPr>
            <a:picLocks noChangeAspect="1"/>
          </p:cNvPicPr>
          <p:nvPr/>
        </p:nvPicPr>
        <p:blipFill>
          <a:blip r:embed="rId2"/>
          <a:stretch>
            <a:fillRect/>
          </a:stretch>
        </p:blipFill>
        <p:spPr>
          <a:xfrm>
            <a:off x="484086" y="2113990"/>
            <a:ext cx="7894742" cy="4570161"/>
          </a:xfrm>
          <a:prstGeom prst="rect">
            <a:avLst/>
          </a:prstGeom>
        </p:spPr>
      </p:pic>
      <p:sp>
        <p:nvSpPr>
          <p:cNvPr id="3" name="正方形/長方形 2"/>
          <p:cNvSpPr/>
          <p:nvPr/>
        </p:nvSpPr>
        <p:spPr bwMode="auto">
          <a:xfrm>
            <a:off x="4126500" y="3259225"/>
            <a:ext cx="2119312" cy="61436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8" name="正方形/長方形 7"/>
          <p:cNvSpPr/>
          <p:nvPr/>
        </p:nvSpPr>
        <p:spPr bwMode="auto">
          <a:xfrm>
            <a:off x="2007188" y="5799704"/>
            <a:ext cx="4238624" cy="25636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charset="0"/>
              <a:ea typeface="ＭＳ Ｐゴシック" pitchFamily="50" charset="-128"/>
            </a:endParaRPr>
          </a:p>
        </p:txBody>
      </p:sp>
      <p:sp>
        <p:nvSpPr>
          <p:cNvPr id="10"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１－４．共有デジタル地図の部分更新に関する調査</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13940431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168535" y="791151"/>
            <a:ext cx="8810500" cy="91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lang="ja-JP" altLang="en-US" sz="2800" kern="0" dirty="0" smtClean="0">
                <a:solidFill>
                  <a:srgbClr val="000000"/>
                </a:solidFill>
              </a:rPr>
              <a:t>費用試算</a:t>
            </a:r>
            <a:r>
              <a:rPr lang="ja-JP" altLang="en-US" sz="2400" kern="0" dirty="0" smtClean="0">
                <a:solidFill>
                  <a:srgbClr val="000000"/>
                </a:solidFill>
              </a:rPr>
              <a:t>（シミュレーション）</a:t>
            </a:r>
          </a:p>
          <a:p>
            <a:pPr marL="685800" lvl="1" eaLnBrk="1" hangingPunct="1">
              <a:defRPr/>
            </a:pPr>
            <a:r>
              <a:rPr lang="ja-JP" altLang="en-US" sz="2000" kern="0" dirty="0" smtClean="0">
                <a:solidFill>
                  <a:srgbClr val="000000"/>
                </a:solidFill>
              </a:rPr>
              <a:t>部分更新の作業費</a:t>
            </a:r>
            <a:r>
              <a:rPr lang="ja-JP" altLang="en-US" sz="1800" kern="0" dirty="0" smtClean="0">
                <a:solidFill>
                  <a:srgbClr val="000000"/>
                </a:solidFill>
              </a:rPr>
              <a:t>（実証実験結果より）</a:t>
            </a:r>
            <a:endParaRPr lang="en-US" altLang="ja-JP" sz="1800" kern="0" dirty="0" smtClean="0">
              <a:solidFill>
                <a:srgbClr val="000000"/>
              </a:solidFill>
            </a:endParaRPr>
          </a:p>
          <a:p>
            <a:pPr marL="1085850" lvl="2" eaLnBrk="1" hangingPunct="1">
              <a:defRPr/>
            </a:pPr>
            <a:r>
              <a:rPr lang="ja-JP" altLang="en-US" sz="1800" kern="0" dirty="0" smtClean="0">
                <a:solidFill>
                  <a:srgbClr val="000000"/>
                </a:solidFill>
              </a:rPr>
              <a:t>４箇所の部分更新</a:t>
            </a:r>
            <a:r>
              <a:rPr lang="ja-JP" altLang="en-US" sz="1800" kern="0" dirty="0">
                <a:solidFill>
                  <a:srgbClr val="000000"/>
                </a:solidFill>
              </a:rPr>
              <a:t>作業</a:t>
            </a:r>
            <a:r>
              <a:rPr lang="ja-JP" altLang="en-US" sz="1800" kern="0" dirty="0" smtClean="0">
                <a:solidFill>
                  <a:srgbClr val="000000"/>
                </a:solidFill>
              </a:rPr>
              <a:t>費（</a:t>
            </a:r>
            <a:r>
              <a:rPr lang="ja-JP" altLang="en-US" sz="1800" kern="0" dirty="0">
                <a:solidFill>
                  <a:srgbClr val="000000"/>
                </a:solidFill>
              </a:rPr>
              <a:t>計画準備→フライト→標定点→図化</a:t>
            </a:r>
            <a:r>
              <a:rPr lang="ja-JP" altLang="en-US" sz="1800" kern="0" dirty="0" smtClean="0">
                <a:solidFill>
                  <a:srgbClr val="000000"/>
                </a:solidFill>
              </a:rPr>
              <a:t>作業）</a:t>
            </a:r>
            <a:endParaRPr lang="en-US" altLang="ja-JP" kern="0" dirty="0" smtClean="0">
              <a:solidFill>
                <a:srgbClr val="000000"/>
              </a:solidFill>
            </a:endParaRPr>
          </a:p>
          <a:p>
            <a:pPr marL="1543050" lvl="3" eaLnBrk="1" hangingPunct="1">
              <a:defRPr/>
            </a:pPr>
            <a:r>
              <a:rPr lang="ja-JP" altLang="en-US" sz="1600" kern="0" dirty="0" smtClean="0">
                <a:solidFill>
                  <a:srgbClr val="000000"/>
                </a:solidFill>
              </a:rPr>
              <a:t>１２６万円</a:t>
            </a:r>
            <a:endParaRPr lang="en-US" altLang="ja-JP" sz="1600" kern="0" dirty="0" smtClean="0">
              <a:solidFill>
                <a:srgbClr val="000000"/>
              </a:solidFill>
            </a:endParaRPr>
          </a:p>
          <a:p>
            <a:pPr marL="685800" lvl="1" eaLnBrk="1" hangingPunct="1">
              <a:defRPr/>
            </a:pPr>
            <a:endParaRPr lang="en-US" altLang="ja-JP" sz="1100" kern="0" dirty="0">
              <a:solidFill>
                <a:srgbClr val="000000"/>
              </a:solidFill>
            </a:endParaRPr>
          </a:p>
          <a:p>
            <a:pPr marL="685800" lvl="1" eaLnBrk="1" hangingPunct="1">
              <a:defRPr/>
            </a:pPr>
            <a:r>
              <a:rPr lang="ja-JP" altLang="en-US" sz="2000" kern="0" dirty="0" smtClean="0">
                <a:solidFill>
                  <a:srgbClr val="000000"/>
                </a:solidFill>
              </a:rPr>
              <a:t>部分更新の対象数量</a:t>
            </a:r>
            <a:endParaRPr lang="en-US" altLang="ja-JP" sz="2000" kern="0" dirty="0" smtClean="0">
              <a:solidFill>
                <a:srgbClr val="000000"/>
              </a:solidFill>
            </a:endParaRPr>
          </a:p>
          <a:p>
            <a:pPr marL="1085850" lvl="2" eaLnBrk="1" hangingPunct="1">
              <a:defRPr/>
            </a:pPr>
            <a:r>
              <a:rPr lang="ja-JP" altLang="en-US" sz="1800" kern="0" dirty="0">
                <a:solidFill>
                  <a:srgbClr val="000000"/>
                </a:solidFill>
              </a:rPr>
              <a:t>以下</a:t>
            </a:r>
            <a:r>
              <a:rPr lang="ja-JP" altLang="en-US" sz="1800" kern="0" dirty="0" smtClean="0">
                <a:solidFill>
                  <a:srgbClr val="000000"/>
                </a:solidFill>
              </a:rPr>
              <a:t>の区分に該当する変化箇所を対象とする</a:t>
            </a:r>
            <a:r>
              <a:rPr lang="ja-JP" altLang="en-US" sz="1600" kern="0" dirty="0" smtClean="0">
                <a:solidFill>
                  <a:srgbClr val="000000"/>
                </a:solidFill>
              </a:rPr>
              <a:t>（第３期事業の予察データより、第２期事業からの６年分の変化箇所を抽出）</a:t>
            </a:r>
            <a:endParaRPr lang="en-US" altLang="ja-JP" sz="1800" kern="0" dirty="0" smtClean="0">
              <a:solidFill>
                <a:srgbClr val="000000"/>
              </a:solidFill>
            </a:endParaRPr>
          </a:p>
          <a:p>
            <a:pPr marL="1543050" lvl="3" eaLnBrk="1" hangingPunct="1">
              <a:defRPr/>
            </a:pPr>
            <a:r>
              <a:rPr lang="ja-JP" altLang="en-US" sz="1600" kern="0" dirty="0">
                <a:solidFill>
                  <a:srgbClr val="000000"/>
                </a:solidFill>
              </a:rPr>
              <a:t>①</a:t>
            </a:r>
            <a:r>
              <a:rPr lang="ja-JP" altLang="en-US" sz="1600" kern="0" dirty="0" smtClean="0">
                <a:solidFill>
                  <a:srgbClr val="000000"/>
                </a:solidFill>
              </a:rPr>
              <a:t>道路の変化箇所</a:t>
            </a:r>
            <a:r>
              <a:rPr lang="en-US" altLang="ja-JP" sz="1600" kern="0" dirty="0" smtClean="0">
                <a:solidFill>
                  <a:srgbClr val="000000"/>
                </a:solidFill>
              </a:rPr>
              <a:t>…</a:t>
            </a:r>
            <a:r>
              <a:rPr lang="ja-JP" altLang="en-US" sz="1600" kern="0" dirty="0">
                <a:solidFill>
                  <a:srgbClr val="000000"/>
                </a:solidFill>
              </a:rPr>
              <a:t>道路の新規、改良、</a:t>
            </a:r>
            <a:r>
              <a:rPr lang="ja-JP" altLang="en-US" sz="1600" kern="0" dirty="0" smtClean="0">
                <a:solidFill>
                  <a:srgbClr val="000000"/>
                </a:solidFill>
              </a:rPr>
              <a:t>滅失、など</a:t>
            </a:r>
            <a:endParaRPr lang="en-US" altLang="ja-JP" sz="1600" kern="0" dirty="0">
              <a:solidFill>
                <a:srgbClr val="000000"/>
              </a:solidFill>
            </a:endParaRPr>
          </a:p>
          <a:p>
            <a:pPr marL="1543050" lvl="3" eaLnBrk="1" hangingPunct="1">
              <a:defRPr/>
            </a:pPr>
            <a:r>
              <a:rPr lang="ja-JP" altLang="en-US" sz="1600" kern="0" dirty="0">
                <a:solidFill>
                  <a:srgbClr val="000000"/>
                </a:solidFill>
              </a:rPr>
              <a:t>②</a:t>
            </a:r>
            <a:r>
              <a:rPr lang="ja-JP" altLang="en-US" sz="1600" kern="0" dirty="0" smtClean="0">
                <a:solidFill>
                  <a:srgbClr val="000000"/>
                </a:solidFill>
              </a:rPr>
              <a:t>災害による変化箇所</a:t>
            </a:r>
            <a:r>
              <a:rPr lang="en-US" altLang="ja-JP" sz="1600" kern="0" dirty="0" smtClean="0">
                <a:solidFill>
                  <a:srgbClr val="000000"/>
                </a:solidFill>
              </a:rPr>
              <a:t>…</a:t>
            </a:r>
            <a:r>
              <a:rPr lang="ja-JP" altLang="en-US" sz="1600" kern="0" dirty="0">
                <a:solidFill>
                  <a:srgbClr val="000000"/>
                </a:solidFill>
              </a:rPr>
              <a:t>土砂災害、堤防</a:t>
            </a:r>
            <a:r>
              <a:rPr lang="ja-JP" altLang="en-US" sz="1600" kern="0" dirty="0" smtClean="0">
                <a:solidFill>
                  <a:srgbClr val="000000"/>
                </a:solidFill>
              </a:rPr>
              <a:t>決壊、など</a:t>
            </a:r>
            <a:endParaRPr lang="en-US" altLang="ja-JP" sz="1600" kern="0" dirty="0">
              <a:solidFill>
                <a:srgbClr val="000000"/>
              </a:solidFill>
            </a:endParaRPr>
          </a:p>
          <a:p>
            <a:pPr marL="1543050" lvl="3" eaLnBrk="1" hangingPunct="1">
              <a:defRPr/>
            </a:pPr>
            <a:r>
              <a:rPr lang="ja-JP" altLang="en-US" sz="1600" kern="0" dirty="0">
                <a:solidFill>
                  <a:srgbClr val="000000"/>
                </a:solidFill>
              </a:rPr>
              <a:t>③公共施設の</a:t>
            </a:r>
            <a:r>
              <a:rPr lang="ja-JP" altLang="en-US" sz="1600" kern="0" dirty="0" smtClean="0">
                <a:solidFill>
                  <a:srgbClr val="000000"/>
                </a:solidFill>
              </a:rPr>
              <a:t>変化箇所</a:t>
            </a:r>
            <a:r>
              <a:rPr lang="en-US" altLang="ja-JP" sz="1600" kern="0" dirty="0" smtClean="0">
                <a:solidFill>
                  <a:srgbClr val="000000"/>
                </a:solidFill>
              </a:rPr>
              <a:t>…</a:t>
            </a:r>
            <a:r>
              <a:rPr lang="ja-JP" altLang="en-US" sz="1600" kern="0" dirty="0">
                <a:solidFill>
                  <a:srgbClr val="000000"/>
                </a:solidFill>
              </a:rPr>
              <a:t>廃棄物処理場、病院の新設や改築</a:t>
            </a:r>
            <a:r>
              <a:rPr lang="ja-JP" altLang="en-US" sz="1600" kern="0" dirty="0" smtClean="0">
                <a:solidFill>
                  <a:srgbClr val="000000"/>
                </a:solidFill>
              </a:rPr>
              <a:t>、な</a:t>
            </a:r>
            <a:r>
              <a:rPr lang="ja-JP" altLang="en-US" sz="1600" kern="0" dirty="0">
                <a:solidFill>
                  <a:srgbClr val="000000"/>
                </a:solidFill>
              </a:rPr>
              <a:t>ど</a:t>
            </a:r>
            <a:endParaRPr lang="en-US" altLang="ja-JP" sz="1800" kern="0" dirty="0" smtClean="0">
              <a:solidFill>
                <a:srgbClr val="000000"/>
              </a:solidFill>
            </a:endParaRPr>
          </a:p>
          <a:p>
            <a:pPr marL="1085850" lvl="2" eaLnBrk="1" hangingPunct="1">
              <a:defRPr/>
            </a:pPr>
            <a:r>
              <a:rPr lang="ja-JP" altLang="en-US" sz="1800" kern="0" dirty="0" smtClean="0">
                <a:solidFill>
                  <a:srgbClr val="000000"/>
                </a:solidFill>
              </a:rPr>
              <a:t>上記変化箇所のうち、面積</a:t>
            </a:r>
            <a:r>
              <a:rPr lang="en-US" altLang="ja-JP" sz="1800" kern="0" dirty="0" smtClean="0">
                <a:solidFill>
                  <a:srgbClr val="000000"/>
                </a:solidFill>
              </a:rPr>
              <a:t>10,000</a:t>
            </a:r>
            <a:r>
              <a:rPr lang="ja-JP" altLang="en-US" sz="1800" kern="0" dirty="0" smtClean="0">
                <a:solidFill>
                  <a:srgbClr val="000000"/>
                </a:solidFill>
              </a:rPr>
              <a:t>㎡以上のものを対象とする</a:t>
            </a:r>
            <a:endParaRPr lang="en-US" altLang="ja-JP" sz="1800" kern="0" dirty="0" smtClean="0">
              <a:solidFill>
                <a:srgbClr val="000000"/>
              </a:solidFill>
            </a:endParaRPr>
          </a:p>
          <a:p>
            <a:pPr marL="1085850" lvl="2" eaLnBrk="1" hangingPunct="1">
              <a:defRPr/>
            </a:pPr>
            <a:endParaRPr lang="en-US" altLang="ja-JP" sz="1800" kern="0" dirty="0">
              <a:solidFill>
                <a:srgbClr val="000000"/>
              </a:solidFill>
            </a:endParaRPr>
          </a:p>
          <a:p>
            <a:pPr marL="857250" lvl="2" indent="0" eaLnBrk="1" hangingPunct="1">
              <a:buNone/>
              <a:defRPr/>
            </a:pPr>
            <a:endParaRPr lang="en-US" altLang="ja-JP" sz="1800" kern="0" dirty="0" smtClean="0">
              <a:solidFill>
                <a:srgbClr val="000000"/>
              </a:solidFill>
            </a:endParaRPr>
          </a:p>
          <a:p>
            <a:pPr marL="857250" lvl="2" indent="0" eaLnBrk="1" hangingPunct="1">
              <a:buNone/>
              <a:defRPr/>
            </a:pPr>
            <a:endParaRPr lang="en-US" altLang="ja-JP" sz="2800" kern="0" dirty="0" smtClean="0">
              <a:solidFill>
                <a:srgbClr val="000000"/>
              </a:solidFill>
            </a:endParaRPr>
          </a:p>
          <a:p>
            <a:pPr marL="685800" lvl="1" eaLnBrk="1" hangingPunct="1">
              <a:defRPr/>
            </a:pPr>
            <a:r>
              <a:rPr lang="ja-JP" altLang="en-US" sz="2200" kern="0" dirty="0">
                <a:solidFill>
                  <a:srgbClr val="000000"/>
                </a:solidFill>
              </a:rPr>
              <a:t>試算</a:t>
            </a:r>
            <a:r>
              <a:rPr lang="ja-JP" altLang="en-US" sz="2200" kern="0" dirty="0" smtClean="0">
                <a:solidFill>
                  <a:srgbClr val="000000"/>
                </a:solidFill>
              </a:rPr>
              <a:t>結果</a:t>
            </a:r>
            <a:endParaRPr lang="en-US" altLang="ja-JP" sz="2200" kern="0" dirty="0" smtClean="0">
              <a:solidFill>
                <a:srgbClr val="000000"/>
              </a:solidFill>
            </a:endParaRPr>
          </a:p>
          <a:p>
            <a:pPr marL="1085850" lvl="2" eaLnBrk="1" hangingPunct="1">
              <a:defRPr/>
            </a:pPr>
            <a:r>
              <a:rPr lang="ja-JP" altLang="en-US" sz="1800" kern="0" dirty="0" smtClean="0">
                <a:solidFill>
                  <a:srgbClr val="000000"/>
                </a:solidFill>
              </a:rPr>
              <a:t>部分更新費用（６年分・４８</a:t>
            </a:r>
            <a:r>
              <a:rPr lang="ja-JP" altLang="en-US" sz="1800" kern="0" dirty="0">
                <a:solidFill>
                  <a:srgbClr val="000000"/>
                </a:solidFill>
              </a:rPr>
              <a:t>５</a:t>
            </a:r>
            <a:r>
              <a:rPr lang="ja-JP" altLang="en-US" sz="1800" kern="0" dirty="0" smtClean="0">
                <a:solidFill>
                  <a:srgbClr val="000000"/>
                </a:solidFill>
              </a:rPr>
              <a:t>箇所）：</a:t>
            </a:r>
            <a:r>
              <a:rPr lang="ja-JP" altLang="en-US" sz="1800" kern="0" dirty="0">
                <a:solidFill>
                  <a:srgbClr val="000000"/>
                </a:solidFill>
              </a:rPr>
              <a:t>約１億５</a:t>
            </a:r>
            <a:r>
              <a:rPr lang="en-US" altLang="ja-JP" sz="1800" kern="0" dirty="0">
                <a:solidFill>
                  <a:srgbClr val="000000"/>
                </a:solidFill>
              </a:rPr>
              <a:t>,</a:t>
            </a:r>
            <a:r>
              <a:rPr lang="ja-JP" altLang="en-US" sz="1800" kern="0" dirty="0" smtClean="0">
                <a:solidFill>
                  <a:srgbClr val="000000"/>
                </a:solidFill>
              </a:rPr>
              <a:t>０００万</a:t>
            </a:r>
            <a:r>
              <a:rPr lang="ja-JP" altLang="en-US" sz="1800" kern="0" dirty="0">
                <a:solidFill>
                  <a:srgbClr val="000000"/>
                </a:solidFill>
              </a:rPr>
              <a:t>（</a:t>
            </a:r>
            <a:r>
              <a:rPr lang="ja-JP" altLang="en-US" sz="1800" kern="0" dirty="0" smtClean="0">
                <a:solidFill>
                  <a:srgbClr val="000000"/>
                </a:solidFill>
              </a:rPr>
              <a:t>１年あたり約２</a:t>
            </a:r>
            <a:r>
              <a:rPr lang="en-US" altLang="ja-JP" sz="1800" kern="0" dirty="0" smtClean="0">
                <a:solidFill>
                  <a:srgbClr val="000000"/>
                </a:solidFill>
              </a:rPr>
              <a:t>,</a:t>
            </a:r>
            <a:r>
              <a:rPr lang="ja-JP" altLang="en-US" sz="1800" kern="0" dirty="0">
                <a:solidFill>
                  <a:srgbClr val="000000"/>
                </a:solidFill>
              </a:rPr>
              <a:t>５</a:t>
            </a:r>
            <a:r>
              <a:rPr lang="ja-JP" altLang="en-US" sz="1800" kern="0" dirty="0" smtClean="0">
                <a:solidFill>
                  <a:srgbClr val="000000"/>
                </a:solidFill>
              </a:rPr>
              <a:t>００万）</a:t>
            </a:r>
            <a:endParaRPr lang="en-US" altLang="ja-JP" sz="1800" kern="0" dirty="0" smtClean="0">
              <a:solidFill>
                <a:srgbClr val="000000"/>
              </a:solidFill>
            </a:endParaRPr>
          </a:p>
          <a:p>
            <a:pPr marL="1085850" lvl="2" eaLnBrk="1" hangingPunct="1">
              <a:defRPr/>
            </a:pPr>
            <a:endParaRPr lang="ja-JP" altLang="en-US" sz="1600" kern="0" dirty="0" smtClean="0">
              <a:solidFill>
                <a:srgbClr val="000000"/>
              </a:solidFill>
            </a:endParaRPr>
          </a:p>
          <a:p>
            <a:pPr marL="1085850" lvl="2" eaLnBrk="1" hangingPunct="1">
              <a:defRPr/>
            </a:pPr>
            <a:endParaRPr lang="ja-JP" altLang="en-US" sz="2000" kern="0" dirty="0" smtClean="0">
              <a:solidFill>
                <a:srgbClr val="000000"/>
              </a:solidFill>
            </a:endParaRPr>
          </a:p>
          <a:p>
            <a:pPr marL="400050" lvl="1" indent="0" eaLnBrk="1" hangingPunct="1">
              <a:buFont typeface="Wingdings" pitchFamily="2" charset="2"/>
              <a:buNone/>
              <a:defRPr/>
            </a:pPr>
            <a:endParaRPr lang="ja-JP" altLang="en-US" sz="1800" kern="0" dirty="0" smtClean="0">
              <a:solidFill>
                <a:srgbClr val="000000"/>
              </a:solidFill>
            </a:endParaRPr>
          </a:p>
          <a:p>
            <a:pPr marL="457200" lvl="1" indent="0" eaLnBrk="1" hangingPunct="1">
              <a:buFont typeface="Wingdings" pitchFamily="2" charset="2"/>
              <a:buNone/>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lvl="1" eaLnBrk="1" hangingPunct="1">
              <a:defRPr/>
            </a:pPr>
            <a:endParaRPr lang="ja-JP" altLang="en-US" sz="1800" kern="0" dirty="0" smtClean="0">
              <a:solidFill>
                <a:srgbClr val="00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r>
              <a:rPr lang="ja-JP" altLang="en-US" sz="1600" kern="0" dirty="0" smtClean="0">
                <a:solidFill>
                  <a:srgbClr val="FF0000"/>
                </a:solidFill>
              </a:rPr>
              <a:t>　</a:t>
            </a: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endParaRPr lang="ja-JP" altLang="en-US" sz="1600" kern="0" dirty="0" smtClean="0">
              <a:solidFill>
                <a:srgbClr val="FF0000"/>
              </a:solidFill>
            </a:endParaRPr>
          </a:p>
          <a:p>
            <a:pPr marL="0" indent="0" eaLnBrk="1" hangingPunct="1">
              <a:spcBef>
                <a:spcPct val="0"/>
              </a:spcBef>
              <a:buClr>
                <a:srgbClr val="339933"/>
              </a:buClr>
              <a:buFontTx/>
              <a:buNone/>
              <a:defRPr/>
            </a:pPr>
            <a:r>
              <a:rPr lang="ja-JP" altLang="en-US" sz="1600" kern="0" dirty="0" smtClean="0">
                <a:solidFill>
                  <a:srgbClr val="FF0000"/>
                </a:solidFill>
              </a:rPr>
              <a:t>　　　　　</a:t>
            </a:r>
            <a:r>
              <a:rPr lang="ja-JP" altLang="en-US" sz="1600" kern="0" dirty="0" smtClean="0"/>
              <a:t>　　　　</a:t>
            </a:r>
            <a:endParaRPr lang="ja-JP" altLang="en-US" sz="1800" kern="0" dirty="0"/>
          </a:p>
        </p:txBody>
      </p:sp>
      <p:sp>
        <p:nvSpPr>
          <p:cNvPr id="4" name="スライド番号プレースホルダー 3"/>
          <p:cNvSpPr>
            <a:spLocks noGrp="1"/>
          </p:cNvSpPr>
          <p:nvPr>
            <p:ph type="sldNum" sz="quarter" idx="12"/>
          </p:nvPr>
        </p:nvSpPr>
        <p:spPr>
          <a:xfrm>
            <a:off x="7010400" y="6518275"/>
            <a:ext cx="2133600" cy="3397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7C9103B-C14C-4CD1-8FAB-4745EE3F3175}" type="slidenum">
              <a:rPr kumimoji="1" lang="en-US" altLang="ja-JP" sz="1400" b="0" i="0" u="none" strike="noStrike" kern="1200" cap="none" spc="0" normalizeH="0" baseline="0" noProof="0" smtClean="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8" name="AutoShape 6"/>
          <p:cNvSpPr>
            <a:spLocks noChangeArrowheads="1"/>
          </p:cNvSpPr>
          <p:nvPr/>
        </p:nvSpPr>
        <p:spPr bwMode="auto">
          <a:xfrm flipV="1">
            <a:off x="3996085" y="4492366"/>
            <a:ext cx="1368425" cy="431800"/>
          </a:xfrm>
          <a:prstGeom prst="triangle">
            <a:avLst>
              <a:gd name="adj" fmla="val 50000"/>
            </a:avLst>
          </a:prstGeom>
          <a:gradFill rotWithShape="1">
            <a:gsLst>
              <a:gs pos="0">
                <a:srgbClr val="0000FF"/>
              </a:gs>
              <a:gs pos="100000">
                <a:schemeClr val="bg1">
                  <a:alpha val="0"/>
                </a:schemeClr>
              </a:gs>
            </a:gsLst>
            <a:lin ang="5400000" scaled="1"/>
          </a:gradFill>
          <a:ln>
            <a:noFill/>
          </a:ln>
          <a:effectLst/>
          <a:extLst>
            <a:ext uri="{91240B29-F687-4F45-9708-019B960494DF}">
              <a14:hiddenLine xmlns:a14="http://schemas.microsoft.com/office/drawing/2010/main" w="25400" algn="ctr">
                <a:solidFill>
                  <a:srgbClr val="000080"/>
                </a:solidFill>
                <a:miter lim="800000"/>
                <a:headEnd/>
                <a:tailEnd/>
              </a14:hiddenLine>
            </a:ext>
            <a:ext uri="{AF507438-7753-43E0-B8FC-AC1667EBCBE1}">
              <a14:hiddenEffects xmlns:a14="http://schemas.microsoft.com/office/drawing/2010/main">
                <a:effectLst>
                  <a:outerShdw dist="17961" dir="2700000" algn="ctr" rotWithShape="0">
                    <a:srgbClr val="0000FF">
                      <a:gamma/>
                      <a:shade val="60000"/>
                      <a:invGamma/>
                    </a:srgbClr>
                  </a:outerShdw>
                </a:effectLst>
              </a14:hiddenEffects>
            </a:ext>
          </a:extLst>
        </p:spPr>
        <p:txBody>
          <a:bodyPr wrap="none" lIns="108000" tIns="0" rIns="0" bIns="0" anchor="ctr"/>
          <a:lstStyle/>
          <a:p>
            <a:endParaRPr lang="ja-JP" altLang="en-US"/>
          </a:p>
        </p:txBody>
      </p:sp>
      <p:pic>
        <p:nvPicPr>
          <p:cNvPr id="5" name="図 4"/>
          <p:cNvPicPr>
            <a:picLocks noChangeAspect="1"/>
          </p:cNvPicPr>
          <p:nvPr/>
        </p:nvPicPr>
        <p:blipFill>
          <a:blip r:embed="rId2"/>
          <a:stretch>
            <a:fillRect/>
          </a:stretch>
        </p:blipFill>
        <p:spPr>
          <a:xfrm>
            <a:off x="639192" y="4959681"/>
            <a:ext cx="8082212" cy="770176"/>
          </a:xfrm>
          <a:prstGeom prst="rect">
            <a:avLst/>
          </a:prstGeom>
        </p:spPr>
      </p:pic>
      <p:sp>
        <p:nvSpPr>
          <p:cNvPr id="10"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１－４．共有デジタル地図の部分更新に関する調査</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595986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17503" y="777133"/>
            <a:ext cx="8229600" cy="524088"/>
          </a:xfrm>
        </p:spPr>
        <p:txBody>
          <a:bodyPr/>
          <a:lstStyle/>
          <a:p>
            <a:pPr>
              <a:buFont typeface="Wingdings" panose="05000000000000000000" pitchFamily="2" charset="2"/>
              <a:buChar char="l"/>
            </a:pPr>
            <a:r>
              <a:rPr lang="ja-JP" altLang="en-US" sz="2400" dirty="0" smtClean="0"/>
              <a:t>参考：面積</a:t>
            </a:r>
            <a:r>
              <a:rPr lang="en-US" altLang="ja-JP" sz="2400" dirty="0" smtClean="0"/>
              <a:t>10,000</a:t>
            </a:r>
            <a:r>
              <a:rPr lang="ja-JP" altLang="en-US" sz="2400" dirty="0" smtClean="0"/>
              <a:t>㎡以上の更新箇所のイメージ</a:t>
            </a:r>
            <a:endParaRPr lang="en-US" altLang="ja-JP" sz="2400" dirty="0"/>
          </a:p>
          <a:p>
            <a:pPr marL="0" indent="0">
              <a:buNone/>
            </a:pPr>
            <a:endParaRPr lang="en-US" altLang="ja-JP" dirty="0" smtClean="0"/>
          </a:p>
          <a:p>
            <a:pPr marL="0" indent="0">
              <a:buNone/>
            </a:pPr>
            <a:endParaRPr lang="ja-JP" altLang="en-US" dirty="0"/>
          </a:p>
          <a:p>
            <a:endParaRPr kumimoji="1" lang="ja-JP" altLang="en-US" dirty="0"/>
          </a:p>
        </p:txBody>
      </p:sp>
      <p:sp>
        <p:nvSpPr>
          <p:cNvPr id="4" name="スライド番号プレースホルダー 3"/>
          <p:cNvSpPr>
            <a:spLocks noGrp="1"/>
          </p:cNvSpPr>
          <p:nvPr>
            <p:ph type="sldNum" sz="quarter" idx="12"/>
          </p:nvPr>
        </p:nvSpPr>
        <p:spPr>
          <a:xfrm>
            <a:off x="7010400" y="6518275"/>
            <a:ext cx="2133600" cy="339725"/>
          </a:xfrm>
        </p:spPr>
        <p:txBody>
          <a:bodyPr/>
          <a:lstStyle/>
          <a:p>
            <a:pPr>
              <a:defRPr/>
            </a:pPr>
            <a:fld id="{C7C9103B-C14C-4CD1-8FAB-4745EE3F3175}" type="slidenum">
              <a:rPr lang="en-US" altLang="ja-JP" smtClean="0"/>
              <a:pPr>
                <a:defRPr/>
              </a:pPr>
              <a:t>28</a:t>
            </a:fld>
            <a:endParaRPr lang="en-US" altLang="ja-JP" dirty="0"/>
          </a:p>
        </p:txBody>
      </p:sp>
      <p:sp>
        <p:nvSpPr>
          <p:cNvPr id="8" name="正方形/長方形 7"/>
          <p:cNvSpPr/>
          <p:nvPr/>
        </p:nvSpPr>
        <p:spPr>
          <a:xfrm>
            <a:off x="1540553" y="3511257"/>
            <a:ext cx="2125903" cy="338554"/>
          </a:xfrm>
          <a:prstGeom prst="rect">
            <a:avLst/>
          </a:prstGeom>
        </p:spPr>
        <p:txBody>
          <a:bodyPr wrap="none">
            <a:spAutoFit/>
          </a:bodyPr>
          <a:lstStyle/>
          <a:p>
            <a:r>
              <a:rPr lang="ja-JP" altLang="en-US" sz="1600" dirty="0" smtClean="0"/>
              <a:t>太陽光発電：</a:t>
            </a:r>
            <a:r>
              <a:rPr lang="en-US" altLang="ja-JP" sz="1600" dirty="0" smtClean="0"/>
              <a:t>41,574</a:t>
            </a:r>
            <a:r>
              <a:rPr lang="ja-JP" altLang="en-US" sz="1600" dirty="0" smtClean="0"/>
              <a:t>㎡</a:t>
            </a:r>
            <a:endParaRPr lang="ja-JP" altLang="en-US" sz="1600" dirty="0"/>
          </a:p>
        </p:txBody>
      </p:sp>
      <p:pic>
        <p:nvPicPr>
          <p:cNvPr id="9" name="図 8"/>
          <p:cNvPicPr>
            <a:picLocks noChangeAspect="1"/>
          </p:cNvPicPr>
          <p:nvPr/>
        </p:nvPicPr>
        <p:blipFill>
          <a:blip r:embed="rId2"/>
          <a:stretch>
            <a:fillRect/>
          </a:stretch>
        </p:blipFill>
        <p:spPr>
          <a:xfrm>
            <a:off x="1360947" y="3925731"/>
            <a:ext cx="2645346" cy="2457997"/>
          </a:xfrm>
          <a:prstGeom prst="rect">
            <a:avLst/>
          </a:prstGeom>
        </p:spPr>
      </p:pic>
      <p:sp>
        <p:nvSpPr>
          <p:cNvPr id="11" name="正方形/長方形 10"/>
          <p:cNvSpPr/>
          <p:nvPr/>
        </p:nvSpPr>
        <p:spPr>
          <a:xfrm>
            <a:off x="1450750" y="6383728"/>
            <a:ext cx="2193229" cy="338554"/>
          </a:xfrm>
          <a:prstGeom prst="rect">
            <a:avLst/>
          </a:prstGeom>
        </p:spPr>
        <p:txBody>
          <a:bodyPr wrap="none">
            <a:spAutoFit/>
          </a:bodyPr>
          <a:lstStyle/>
          <a:p>
            <a:r>
              <a:rPr lang="ja-JP" altLang="en-US" sz="1600" dirty="0" smtClean="0"/>
              <a:t>多気町</a:t>
            </a:r>
            <a:r>
              <a:rPr lang="ja-JP" altLang="en-US" sz="1600" dirty="0"/>
              <a:t>災害： </a:t>
            </a:r>
            <a:r>
              <a:rPr lang="en-US" altLang="ja-JP" sz="1600" dirty="0" smtClean="0"/>
              <a:t>17,327</a:t>
            </a:r>
            <a:r>
              <a:rPr lang="ja-JP" altLang="en-US" sz="1600" dirty="0" smtClean="0"/>
              <a:t>㎡</a:t>
            </a:r>
            <a:endParaRPr lang="ja-JP" altLang="en-US" sz="1600" dirty="0"/>
          </a:p>
        </p:txBody>
      </p:sp>
      <p:pic>
        <p:nvPicPr>
          <p:cNvPr id="12" name="図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464297" y="1362133"/>
            <a:ext cx="2981677" cy="2138812"/>
          </a:xfrm>
          <a:prstGeom prst="rect">
            <a:avLst/>
          </a:prstGeom>
        </p:spPr>
      </p:pic>
      <p:sp>
        <p:nvSpPr>
          <p:cNvPr id="13" name="正方形/長方形 12"/>
          <p:cNvSpPr/>
          <p:nvPr/>
        </p:nvSpPr>
        <p:spPr>
          <a:xfrm>
            <a:off x="4728535" y="3502379"/>
            <a:ext cx="2217274" cy="338554"/>
          </a:xfrm>
          <a:prstGeom prst="rect">
            <a:avLst/>
          </a:prstGeom>
        </p:spPr>
        <p:txBody>
          <a:bodyPr wrap="none">
            <a:spAutoFit/>
          </a:bodyPr>
          <a:lstStyle/>
          <a:p>
            <a:r>
              <a:rPr lang="ja-JP" altLang="en-US" sz="1600" dirty="0" smtClean="0"/>
              <a:t>鈴鹿市県道：</a:t>
            </a:r>
            <a:r>
              <a:rPr lang="en-US" altLang="ja-JP" sz="1600" dirty="0"/>
              <a:t> </a:t>
            </a:r>
            <a:r>
              <a:rPr lang="en-US" altLang="ja-JP" sz="1600" dirty="0" smtClean="0"/>
              <a:t>24,960</a:t>
            </a:r>
            <a:r>
              <a:rPr lang="ja-JP" altLang="en-US" sz="1600" dirty="0" smtClean="0"/>
              <a:t>㎡</a:t>
            </a:r>
            <a:endParaRPr lang="ja-JP" altLang="en-US" sz="1600" dirty="0"/>
          </a:p>
        </p:txBody>
      </p:sp>
      <p:pic>
        <p:nvPicPr>
          <p:cNvPr id="15" name="図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47265" y="3913958"/>
            <a:ext cx="2857698" cy="2460892"/>
          </a:xfrm>
          <a:prstGeom prst="rect">
            <a:avLst/>
          </a:prstGeom>
        </p:spPr>
      </p:pic>
      <p:sp>
        <p:nvSpPr>
          <p:cNvPr id="16" name="正方形/長方形 15"/>
          <p:cNvSpPr/>
          <p:nvPr/>
        </p:nvSpPr>
        <p:spPr>
          <a:xfrm>
            <a:off x="4715943" y="6374850"/>
            <a:ext cx="2452916" cy="338554"/>
          </a:xfrm>
          <a:prstGeom prst="rect">
            <a:avLst/>
          </a:prstGeom>
        </p:spPr>
        <p:txBody>
          <a:bodyPr wrap="none">
            <a:spAutoFit/>
          </a:bodyPr>
          <a:lstStyle/>
          <a:p>
            <a:r>
              <a:rPr lang="ja-JP" altLang="en-US" sz="1600" dirty="0" smtClean="0"/>
              <a:t>津市サオリーナ：</a:t>
            </a:r>
            <a:r>
              <a:rPr lang="en-US" altLang="ja-JP" sz="1600" dirty="0" smtClean="0"/>
              <a:t>89,027</a:t>
            </a:r>
            <a:r>
              <a:rPr lang="ja-JP" altLang="en-US" sz="1600" dirty="0" smtClean="0"/>
              <a:t>㎡</a:t>
            </a:r>
            <a:endParaRPr lang="ja-JP" altLang="en-US" sz="1600" dirty="0"/>
          </a:p>
        </p:txBody>
      </p:sp>
      <p:pic>
        <p:nvPicPr>
          <p:cNvPr id="17" name="図 1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365081" y="1303521"/>
            <a:ext cx="2736402" cy="2212432"/>
          </a:xfrm>
          <a:prstGeom prst="rect">
            <a:avLst/>
          </a:prstGeom>
        </p:spPr>
      </p:pic>
      <p:sp>
        <p:nvSpPr>
          <p:cNvPr id="18" name="正方形/長方形 17"/>
          <p:cNvSpPr/>
          <p:nvPr/>
        </p:nvSpPr>
        <p:spPr>
          <a:xfrm>
            <a:off x="1360947" y="1349589"/>
            <a:ext cx="1005403" cy="338554"/>
          </a:xfrm>
          <a:prstGeom prst="rect">
            <a:avLst/>
          </a:prstGeom>
        </p:spPr>
        <p:txBody>
          <a:bodyPr wrap="none">
            <a:spAutoFit/>
          </a:bodyPr>
          <a:lstStyle/>
          <a:p>
            <a:r>
              <a:rPr lang="ja-JP" altLang="en-US" sz="1600" dirty="0" smtClean="0">
                <a:solidFill>
                  <a:srgbClr val="FF0000"/>
                </a:solidFill>
              </a:rPr>
              <a:t>一般開発</a:t>
            </a:r>
            <a:endParaRPr lang="ja-JP" altLang="en-US" sz="1600" dirty="0">
              <a:solidFill>
                <a:srgbClr val="FF0000"/>
              </a:solidFill>
            </a:endParaRPr>
          </a:p>
        </p:txBody>
      </p:sp>
      <p:sp>
        <p:nvSpPr>
          <p:cNvPr id="19" name="正方形/長方形 18"/>
          <p:cNvSpPr/>
          <p:nvPr/>
        </p:nvSpPr>
        <p:spPr>
          <a:xfrm>
            <a:off x="4464297" y="1340711"/>
            <a:ext cx="595035" cy="338554"/>
          </a:xfrm>
          <a:prstGeom prst="rect">
            <a:avLst/>
          </a:prstGeom>
        </p:spPr>
        <p:txBody>
          <a:bodyPr wrap="none">
            <a:spAutoFit/>
          </a:bodyPr>
          <a:lstStyle/>
          <a:p>
            <a:r>
              <a:rPr lang="ja-JP" altLang="en-US" sz="1600" dirty="0" smtClean="0">
                <a:solidFill>
                  <a:srgbClr val="FF0000"/>
                </a:solidFill>
              </a:rPr>
              <a:t>道路</a:t>
            </a:r>
            <a:endParaRPr lang="ja-JP" altLang="en-US" sz="1600" dirty="0">
              <a:solidFill>
                <a:srgbClr val="FF0000"/>
              </a:solidFill>
            </a:endParaRPr>
          </a:p>
        </p:txBody>
      </p:sp>
      <p:sp>
        <p:nvSpPr>
          <p:cNvPr id="20" name="正方形/長方形 19"/>
          <p:cNvSpPr/>
          <p:nvPr/>
        </p:nvSpPr>
        <p:spPr>
          <a:xfrm>
            <a:off x="1418348" y="3941509"/>
            <a:ext cx="595035" cy="338554"/>
          </a:xfrm>
          <a:prstGeom prst="rect">
            <a:avLst/>
          </a:prstGeom>
        </p:spPr>
        <p:txBody>
          <a:bodyPr wrap="none">
            <a:spAutoFit/>
          </a:bodyPr>
          <a:lstStyle/>
          <a:p>
            <a:r>
              <a:rPr lang="ja-JP" altLang="en-US" sz="1600" dirty="0" smtClean="0">
                <a:solidFill>
                  <a:srgbClr val="FF0000"/>
                </a:solidFill>
              </a:rPr>
              <a:t>災害</a:t>
            </a:r>
            <a:endParaRPr lang="ja-JP" altLang="en-US" sz="1600" dirty="0">
              <a:solidFill>
                <a:srgbClr val="FF0000"/>
              </a:solidFill>
            </a:endParaRPr>
          </a:p>
        </p:txBody>
      </p:sp>
      <p:sp>
        <p:nvSpPr>
          <p:cNvPr id="21" name="正方形/長方形 20"/>
          <p:cNvSpPr/>
          <p:nvPr/>
        </p:nvSpPr>
        <p:spPr>
          <a:xfrm>
            <a:off x="4547265" y="3932631"/>
            <a:ext cx="1005403" cy="338554"/>
          </a:xfrm>
          <a:prstGeom prst="rect">
            <a:avLst/>
          </a:prstGeom>
        </p:spPr>
        <p:txBody>
          <a:bodyPr wrap="none">
            <a:spAutoFit/>
          </a:bodyPr>
          <a:lstStyle/>
          <a:p>
            <a:r>
              <a:rPr lang="ja-JP" altLang="en-US" sz="1600" dirty="0" smtClean="0">
                <a:solidFill>
                  <a:srgbClr val="FF0000"/>
                </a:solidFill>
              </a:rPr>
              <a:t>公共施設</a:t>
            </a:r>
            <a:endParaRPr lang="ja-JP" altLang="en-US" sz="1600" dirty="0">
              <a:solidFill>
                <a:srgbClr val="FF0000"/>
              </a:solidFill>
            </a:endParaRPr>
          </a:p>
        </p:txBody>
      </p:sp>
      <p:sp>
        <p:nvSpPr>
          <p:cNvPr id="22"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１－４．共有デジタル地図の部分更新に関する調査</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684160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8085347-F1B5-4648-96A8-1DFE6798FB16}" type="slidenum">
              <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35843"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093271F-446B-454C-879B-2FF87125381E}" type="slidenum">
              <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35844" name="Rectangle 27"/>
          <p:cNvSpPr>
            <a:spLocks noGrp="1" noChangeArrowheads="1"/>
          </p:cNvSpPr>
          <p:nvPr>
            <p:ph type="title" idx="4294967295"/>
          </p:nvPr>
        </p:nvSpPr>
        <p:spPr>
          <a:xfrm>
            <a:off x="153988" y="77788"/>
            <a:ext cx="8810625" cy="503237"/>
          </a:xfrm>
        </p:spPr>
        <p:txBody>
          <a:bodyPr/>
          <a:lstStyle/>
          <a:p>
            <a:pPr algn="l" eaLnBrk="1" hangingPunct="1"/>
            <a:endParaRPr lang="ja-JP" altLang="en-US" sz="3200" smtClean="0"/>
          </a:p>
        </p:txBody>
      </p:sp>
      <p:sp>
        <p:nvSpPr>
          <p:cNvPr id="35845" name="Rectangle 4"/>
          <p:cNvSpPr>
            <a:spLocks noChangeArrowheads="1"/>
          </p:cNvSpPr>
          <p:nvPr/>
        </p:nvSpPr>
        <p:spPr bwMode="auto">
          <a:xfrm>
            <a:off x="250825" y="2641600"/>
            <a:ext cx="8642350" cy="1439863"/>
          </a:xfrm>
          <a:prstGeom prst="rect">
            <a:avLst/>
          </a:prstGeom>
          <a:noFill/>
          <a:ln>
            <a:noFill/>
          </a:ln>
          <a:effectLst>
            <a:outerShdw dist="35921" dir="2700000" algn="ctr" rotWithShape="0">
              <a:srgbClr val="B2B2B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１</a:t>
            </a:r>
            <a:r>
              <a:rPr kumimoji="1" lang="ja-JP" altLang="en-US" sz="3600" b="1"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．昨年度の活動報告について</a:t>
            </a:r>
            <a:endParaRPr kumimoji="1" lang="ja-JP" altLang="en-US" sz="3600" b="0" i="0" u="none" strike="noStrike" kern="1200" cap="none" spc="0" normalizeH="0" baseline="0" noProof="0" dirty="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8816160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7010400" y="6518275"/>
            <a:ext cx="2133600" cy="3397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7C9103B-C14C-4CD1-8FAB-4745EE3F3175}" type="slidenum">
              <a:rPr kumimoji="1" lang="en-US" altLang="ja-JP" sz="1400" b="0" i="0" u="none" strike="noStrike" kern="1200" cap="none" spc="0" normalizeH="0" baseline="0" noProof="0" smtClean="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22" name="Rectangle 3"/>
          <p:cNvSpPr txBox="1">
            <a:spLocks noChangeArrowheads="1"/>
          </p:cNvSpPr>
          <p:nvPr/>
        </p:nvSpPr>
        <p:spPr bwMode="auto">
          <a:xfrm>
            <a:off x="159657" y="810493"/>
            <a:ext cx="8636000" cy="5571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r>
              <a:rPr lang="ja-JP" altLang="en-US" sz="2400" kern="0" dirty="0" smtClean="0">
                <a:solidFill>
                  <a:srgbClr val="000000"/>
                </a:solidFill>
              </a:rPr>
              <a:t>実証実験</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のまとめ</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Tx/>
              <a:buFont typeface="Wingdings" pitchFamily="2" charset="2"/>
              <a:buChar char="l"/>
              <a:tabLst/>
              <a:defRPr/>
            </a:pP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共有デジタル地図の全体更新は、概ね６年サイクルであり、特に重要な地形・地物については、利用面から品質（新鮮度）の維持が重要である。</a:t>
            </a: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Tx/>
              <a:buFont typeface="Wingdings" pitchFamily="2" charset="2"/>
              <a:buChar char="l"/>
              <a:tabLst/>
              <a:defRPr/>
            </a:pPr>
            <a:r>
              <a:rPr kumimoji="1" lang="ja-JP" altLang="en-US"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そ</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こで、全体更新の補完として、</a:t>
            </a:r>
            <a:r>
              <a:rPr kumimoji="1" lang="en-US" altLang="ja-JP" sz="2000" b="0" i="0" u="none" strike="noStrike" kern="0" cap="none" spc="0" normalizeH="0" baseline="0" noProof="0" dirty="0" smtClean="0">
                <a:ln>
                  <a:noFill/>
                </a:ln>
                <a:solidFill>
                  <a:srgbClr val="FF0000"/>
                </a:solidFill>
                <a:effectLst/>
                <a:uLnTx/>
                <a:uFillTx/>
                <a:latin typeface="HGPｺﾞｼｯｸE" pitchFamily="50" charset="-128"/>
                <a:ea typeface="HGPｺﾞｼｯｸE" pitchFamily="50" charset="-128"/>
                <a:cs typeface="+mn-cs"/>
              </a:rPr>
              <a:t>UAV</a:t>
            </a:r>
            <a:r>
              <a:rPr kumimoji="1" lang="ja-JP" altLang="en-US" sz="2000" b="0" i="0" u="none" strike="noStrike" kern="0" cap="none" spc="0" normalizeH="0" baseline="0" noProof="0" dirty="0" smtClean="0">
                <a:ln>
                  <a:noFill/>
                </a:ln>
                <a:solidFill>
                  <a:srgbClr val="FF0000"/>
                </a:solidFill>
                <a:effectLst/>
                <a:uLnTx/>
                <a:uFillTx/>
                <a:latin typeface="HGPｺﾞｼｯｸE" pitchFamily="50" charset="-128"/>
                <a:ea typeface="HGPｺﾞｼｯｸE" pitchFamily="50" charset="-128"/>
                <a:cs typeface="+mn-cs"/>
              </a:rPr>
              <a:t>（ドローン）を用いた部分更新</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による品質維持方策を実験した。</a:t>
            </a:r>
            <a:endParaRPr kumimoji="1" lang="en-US" altLang="ja-JP"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Tx/>
              <a:buFont typeface="Wingdings" pitchFamily="2" charset="2"/>
              <a:buChar char="l"/>
              <a:tabLst/>
              <a:defRPr/>
            </a:pP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道路、公共施設等を対象とした実証実験では、「公共測量の承認～測量～地図修正」まで、</a:t>
            </a:r>
            <a:r>
              <a:rPr kumimoji="1" lang="ja-JP" altLang="en-US" sz="2000" b="0" i="0" u="none" strike="noStrike" kern="0" cap="none" spc="0" normalizeH="0" baseline="0" noProof="0" dirty="0" smtClean="0">
                <a:ln>
                  <a:noFill/>
                </a:ln>
                <a:solidFill>
                  <a:srgbClr val="FF0000"/>
                </a:solidFill>
                <a:effectLst/>
                <a:uLnTx/>
                <a:uFillTx/>
                <a:latin typeface="HGPｺﾞｼｯｸE" pitchFamily="50" charset="-128"/>
                <a:ea typeface="HGPｺﾞｼｯｸE" pitchFamily="50" charset="-128"/>
                <a:cs typeface="+mn-cs"/>
              </a:rPr>
              <a:t>技術的には適用可能性が高い</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ことを実証した。</a:t>
            </a: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Tx/>
              <a:buFont typeface="Wingdings" pitchFamily="2" charset="2"/>
              <a:buChar char="l"/>
              <a:tabLst/>
              <a:defRPr/>
            </a:pP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一方</a:t>
            </a:r>
            <a:r>
              <a:rPr kumimoji="1" lang="ja-JP" altLang="en-US"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法的規制の観点では、民家上空を含む飛行許可や現地測量時の道路</a:t>
            </a:r>
            <a:r>
              <a:rPr kumimoji="1" lang="ja-JP" altLang="en-US"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使用</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許可の取得など、</a:t>
            </a:r>
            <a:r>
              <a:rPr kumimoji="1" lang="ja-JP" altLang="en-US" sz="2000" b="0" i="0" u="none" strike="noStrike" kern="0" cap="none" spc="0" normalizeH="0" baseline="0" noProof="0" dirty="0" smtClean="0">
                <a:ln>
                  <a:noFill/>
                </a:ln>
                <a:solidFill>
                  <a:srgbClr val="FF0000"/>
                </a:solidFill>
                <a:effectLst/>
                <a:uLnTx/>
                <a:uFillTx/>
                <a:latin typeface="HGPｺﾞｼｯｸE" pitchFamily="50" charset="-128"/>
                <a:ea typeface="HGPｺﾞｼｯｸE" pitchFamily="50" charset="-128"/>
                <a:cs typeface="+mn-cs"/>
              </a:rPr>
              <a:t>適用性や効率性に大きな制約</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がある。</a:t>
            </a: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Tx/>
              <a:buFont typeface="Wingdings" pitchFamily="2" charset="2"/>
              <a:buChar char="l"/>
              <a:tabLst/>
              <a:defRPr/>
            </a:pP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r>
              <a:rPr kumimoji="1" lang="ja-JP" altLang="en-US" sz="2400" b="1"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今後の検討について</a:t>
            </a:r>
            <a:endPar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Tx/>
              <a:buFont typeface="Wingdings" pitchFamily="2" charset="2"/>
              <a:buChar char="l"/>
              <a:tabLst/>
              <a:defRPr/>
            </a:pPr>
            <a:r>
              <a:rPr kumimoji="1" lang="en-US" altLang="ja-JP"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UAV</a:t>
            </a:r>
            <a:r>
              <a:rPr kumimoji="1" lang="ja-JP" altLang="en-US"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による更新手法や制約を踏まえた</a:t>
            </a:r>
            <a:r>
              <a:rPr kumimoji="1" lang="ja-JP" altLang="en-US" sz="2000" b="0" i="0" u="none" strike="noStrike" kern="0" cap="none" spc="0" normalizeH="0" baseline="0" noProof="0" dirty="0">
                <a:ln>
                  <a:noFill/>
                </a:ln>
                <a:solidFill>
                  <a:srgbClr val="FF0000"/>
                </a:solidFill>
                <a:effectLst/>
                <a:uLnTx/>
                <a:uFillTx/>
                <a:latin typeface="HGPｺﾞｼｯｸE" pitchFamily="50" charset="-128"/>
                <a:ea typeface="HGPｺﾞｼｯｸE" pitchFamily="50" charset="-128"/>
                <a:cs typeface="+mn-cs"/>
              </a:rPr>
              <a:t>部分更新のニーズを調査し、適用の要否、ルールを検討する</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。また、</a:t>
            </a:r>
            <a:r>
              <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UAV</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適用には制約も多いことから、公共施設等は竣工図データ等、</a:t>
            </a:r>
            <a:r>
              <a:rPr kumimoji="1" lang="ja-JP" altLang="en-US" sz="2000" b="0" i="0" u="none" strike="noStrike" kern="0" cap="none" spc="0" normalizeH="0" baseline="0" noProof="0" dirty="0" smtClean="0">
                <a:ln>
                  <a:noFill/>
                </a:ln>
                <a:solidFill>
                  <a:srgbClr val="FF0000"/>
                </a:solidFill>
                <a:effectLst/>
                <a:uLnTx/>
                <a:uFillTx/>
                <a:latin typeface="HGPｺﾞｼｯｸE" pitchFamily="50" charset="-128"/>
                <a:ea typeface="HGPｺﾞｼｯｸE" pitchFamily="50" charset="-128"/>
                <a:cs typeface="+mn-cs"/>
              </a:rPr>
              <a:t>他資料との組合せ更新も考慮</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する。</a:t>
            </a: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lvl="1">
              <a:defRPr/>
            </a:pPr>
            <a:r>
              <a:rPr kumimoji="1" lang="ja-JP" altLang="en-US" sz="2000" b="0" i="0" u="none" strike="noStrike" kern="0" cap="none" spc="0" normalizeH="0" baseline="0" noProof="0" dirty="0" smtClean="0">
                <a:ln>
                  <a:noFill/>
                </a:ln>
                <a:effectLst/>
                <a:uLnTx/>
                <a:uFillTx/>
                <a:latin typeface="HGPｺﾞｼｯｸE" pitchFamily="50" charset="-128"/>
                <a:ea typeface="HGPｺﾞｼｯｸE" pitchFamily="50" charset="-128"/>
                <a:cs typeface="+mn-cs"/>
              </a:rPr>
              <a:t>また、</a:t>
            </a:r>
            <a:r>
              <a:rPr lang="ja-JP" altLang="en-US" sz="2000" kern="0" dirty="0">
                <a:solidFill>
                  <a:srgbClr val="FF0000"/>
                </a:solidFill>
              </a:rPr>
              <a:t>コスト面の検討</a:t>
            </a:r>
            <a:r>
              <a:rPr lang="ja-JP" altLang="en-US" sz="2000" kern="0" dirty="0" smtClean="0">
                <a:solidFill>
                  <a:srgbClr val="FF0000"/>
                </a:solidFill>
              </a:rPr>
              <a:t>（試算結果の妥当性確認、</a:t>
            </a:r>
            <a:r>
              <a:rPr lang="ja-JP" altLang="en-US" sz="2000" kern="0" dirty="0">
                <a:solidFill>
                  <a:srgbClr val="FF0000"/>
                </a:solidFill>
              </a:rPr>
              <a:t>費用</a:t>
            </a:r>
            <a:r>
              <a:rPr lang="ja-JP" altLang="en-US" sz="2000" kern="0" dirty="0" smtClean="0">
                <a:solidFill>
                  <a:srgbClr val="FF0000"/>
                </a:solidFill>
              </a:rPr>
              <a:t>負担方法、など</a:t>
            </a:r>
            <a:r>
              <a:rPr lang="ja-JP" altLang="en-US" sz="2000" kern="0" dirty="0">
                <a:solidFill>
                  <a:srgbClr val="FF0000"/>
                </a:solidFill>
              </a:rPr>
              <a:t>）</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を</a:t>
            </a:r>
            <a:r>
              <a:rPr kumimoji="1" lang="ja-JP" altLang="en-US" sz="20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行い、部分更新</a:t>
            </a:r>
            <a:r>
              <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の実現可能性等を整理する。</a:t>
            </a:r>
            <a:endParaRPr kumimoji="1" lang="en-US" altLang="ja-JP" sz="2000" b="0" i="0" u="none" strike="noStrike" kern="0" cap="none" spc="0" normalizeH="0" baseline="0" noProof="0" dirty="0">
              <a:ln>
                <a:noFill/>
              </a:ln>
              <a:effectLst/>
              <a:uLnTx/>
              <a:uFillTx/>
              <a:latin typeface="HGPｺﾞｼｯｸE" pitchFamily="50" charset="-128"/>
              <a:ea typeface="HGPｺﾞｼｯｸE" pitchFamily="50" charset="-128"/>
              <a:cs typeface="+mn-cs"/>
            </a:endParaRPr>
          </a:p>
        </p:txBody>
      </p:sp>
      <p:sp>
        <p:nvSpPr>
          <p:cNvPr id="6"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１－４．共有デジタル地図の部分更新に関する調査</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2235529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sldNum" sz="quarter" idx="12"/>
          </p:nvPr>
        </p:nvSpPr>
        <p:spPr>
          <a:xfrm>
            <a:off x="7010400" y="6518275"/>
            <a:ext cx="2133600"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54EBAD4-BCBD-41A4-BA4C-C16F49DDE7B9}"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26628" name="Rectangle 3"/>
          <p:cNvSpPr>
            <a:spLocks noGrp="1" noChangeArrowheads="1"/>
          </p:cNvSpPr>
          <p:nvPr>
            <p:ph type="body" idx="1"/>
          </p:nvPr>
        </p:nvSpPr>
        <p:spPr>
          <a:xfrm>
            <a:off x="228600" y="831850"/>
            <a:ext cx="8610600" cy="5607050"/>
          </a:xfrm>
        </p:spPr>
        <p:txBody>
          <a:bodyPr/>
          <a:lstStyle/>
          <a:p>
            <a:pPr>
              <a:defRPr/>
            </a:pPr>
            <a:r>
              <a:rPr lang="ja-JP" altLang="en-US" sz="2800" dirty="0" smtClean="0"/>
              <a:t>共有デジタル</a:t>
            </a:r>
            <a:r>
              <a:rPr lang="ja-JP" altLang="en-US" sz="2800" dirty="0"/>
              <a:t>地図</a:t>
            </a:r>
            <a:r>
              <a:rPr sz="2800" dirty="0" smtClean="0"/>
              <a:t>個別説明会</a:t>
            </a:r>
            <a:r>
              <a:rPr lang="ja-JP" altLang="en-US" sz="2800" dirty="0" smtClean="0"/>
              <a:t>の</a:t>
            </a:r>
            <a:r>
              <a:rPr sz="2800" dirty="0" smtClean="0"/>
              <a:t>実施</a:t>
            </a:r>
            <a:endParaRPr lang="en-US" sz="2800" dirty="0" smtClean="0"/>
          </a:p>
          <a:p>
            <a:pPr lvl="1">
              <a:defRPr/>
            </a:pPr>
            <a:endParaRPr lang="en-US" sz="2400" dirty="0" smtClean="0"/>
          </a:p>
          <a:p>
            <a:pPr>
              <a:defRPr/>
            </a:pPr>
            <a:endParaRPr lang="en-US" sz="2800" dirty="0"/>
          </a:p>
          <a:p>
            <a:pPr>
              <a:defRPr/>
            </a:pPr>
            <a:endParaRPr lang="en-US" sz="2800" dirty="0" smtClean="0"/>
          </a:p>
          <a:p>
            <a:pPr>
              <a:defRPr/>
            </a:pPr>
            <a:endParaRPr lang="en-US" sz="2800" dirty="0"/>
          </a:p>
          <a:p>
            <a:pPr>
              <a:defRPr/>
            </a:pPr>
            <a:endParaRPr lang="en-US" sz="2800" dirty="0" smtClean="0"/>
          </a:p>
          <a:p>
            <a:pPr>
              <a:defRPr/>
            </a:pPr>
            <a:endParaRPr lang="en-US" sz="2800" dirty="0"/>
          </a:p>
          <a:p>
            <a:pPr>
              <a:defRPr/>
            </a:pPr>
            <a:endParaRPr lang="en-US" sz="2800" dirty="0" smtClean="0"/>
          </a:p>
          <a:p>
            <a:pPr lvl="1">
              <a:defRPr/>
            </a:pPr>
            <a:endParaRPr lang="en-US" altLang="ja-JP" dirty="0" smtClean="0"/>
          </a:p>
          <a:p>
            <a:pPr lvl="1">
              <a:defRPr/>
            </a:pPr>
            <a:endParaRPr lang="en-US" altLang="ja-JP" sz="2400" dirty="0" smtClean="0"/>
          </a:p>
          <a:p>
            <a:pPr lvl="1">
              <a:defRPr/>
            </a:pPr>
            <a:endParaRPr lang="en-US" sz="2400" dirty="0"/>
          </a:p>
          <a:p>
            <a:pPr>
              <a:defRPr/>
            </a:pPr>
            <a:endParaRPr lang="en-US" sz="2800" dirty="0" smtClean="0"/>
          </a:p>
          <a:p>
            <a:pPr marL="457200" lvl="1" indent="0">
              <a:buSzTx/>
              <a:buFont typeface="Wingdings" pitchFamily="2" charset="2"/>
              <a:buNone/>
              <a:defRPr/>
            </a:pPr>
            <a:endParaRPr dirty="0" smtClean="0"/>
          </a:p>
        </p:txBody>
      </p:sp>
      <p:graphicFrame>
        <p:nvGraphicFramePr>
          <p:cNvPr id="5" name="表 4"/>
          <p:cNvGraphicFramePr>
            <a:graphicFrameLocks noGrp="1"/>
          </p:cNvGraphicFramePr>
          <p:nvPr>
            <p:extLst>
              <p:ext uri="{D42A27DB-BD31-4B8C-83A1-F6EECF244321}">
                <p14:modId xmlns:p14="http://schemas.microsoft.com/office/powerpoint/2010/main" val="3986863281"/>
              </p:ext>
            </p:extLst>
          </p:nvPr>
        </p:nvGraphicFramePr>
        <p:xfrm>
          <a:off x="480033" y="1454677"/>
          <a:ext cx="8118635" cy="4826843"/>
        </p:xfrm>
        <a:graphic>
          <a:graphicData uri="http://schemas.openxmlformats.org/drawingml/2006/table">
            <a:tbl>
              <a:tblPr firstRow="1" bandRow="1">
                <a:tableStyleId>{5940675A-B579-460E-94D1-54222C63F5DA}</a:tableStyleId>
              </a:tblPr>
              <a:tblGrid>
                <a:gridCol w="2598631">
                  <a:extLst>
                    <a:ext uri="{9D8B030D-6E8A-4147-A177-3AD203B41FA5}">
                      <a16:colId xmlns="" xmlns:a16="http://schemas.microsoft.com/office/drawing/2014/main" val="20000"/>
                    </a:ext>
                  </a:extLst>
                </a:gridCol>
                <a:gridCol w="5520004">
                  <a:extLst>
                    <a:ext uri="{9D8B030D-6E8A-4147-A177-3AD203B41FA5}">
                      <a16:colId xmlns="" xmlns:a16="http://schemas.microsoft.com/office/drawing/2014/main" val="20001"/>
                    </a:ext>
                  </a:extLst>
                </a:gridCol>
              </a:tblGrid>
              <a:tr h="488543">
                <a:tc>
                  <a:txBody>
                    <a:bodyPr/>
                    <a:lstStyle/>
                    <a:p>
                      <a:pPr algn="ctr"/>
                      <a:r>
                        <a:rPr kumimoji="1" lang="ja-JP" altLang="en-US" sz="1800" dirty="0" smtClean="0">
                          <a:latin typeface="Meiryo UI" panose="020B0604030504040204" pitchFamily="50" charset="-128"/>
                          <a:ea typeface="Meiryo UI" panose="020B0604030504040204" pitchFamily="50" charset="-128"/>
                        </a:rPr>
                        <a:t>県・市町</a:t>
                      </a:r>
                      <a:endParaRPr kumimoji="1" lang="ja-JP" altLang="en-US" sz="1800" dirty="0">
                        <a:solidFill>
                          <a:schemeClr val="tx1"/>
                        </a:solidFill>
                        <a:latin typeface="Meiryo UI" panose="020B0604030504040204" pitchFamily="50" charset="-128"/>
                        <a:ea typeface="Meiryo UI" panose="020B0604030504040204" pitchFamily="50" charset="-128"/>
                      </a:endParaRPr>
                    </a:p>
                  </a:txBody>
                  <a:tcPr marL="74538" marR="74538" marT="37250" marB="37250" anchor="ctr"/>
                </a:tc>
                <a:tc>
                  <a:txBody>
                    <a:bodyPr/>
                    <a:lstStyle/>
                    <a:p>
                      <a:pPr algn="ctr"/>
                      <a:r>
                        <a:rPr kumimoji="1" lang="ja-JP" altLang="en-US" sz="1800" dirty="0" smtClean="0">
                          <a:solidFill>
                            <a:schemeClr val="tx1"/>
                          </a:solidFill>
                          <a:latin typeface="Meiryo UI" panose="020B0604030504040204" pitchFamily="50" charset="-128"/>
                          <a:ea typeface="Meiryo UI" panose="020B0604030504040204" pitchFamily="50" charset="-128"/>
                        </a:rPr>
                        <a:t>開催日・内容</a:t>
                      </a:r>
                      <a:endParaRPr kumimoji="1" lang="ja-JP" altLang="en-US" sz="1800" dirty="0">
                        <a:solidFill>
                          <a:schemeClr val="tx1"/>
                        </a:solidFill>
                        <a:latin typeface="Meiryo UI" panose="020B0604030504040204" pitchFamily="50" charset="-128"/>
                        <a:ea typeface="Meiryo UI" panose="020B0604030504040204" pitchFamily="50" charset="-128"/>
                      </a:endParaRPr>
                    </a:p>
                  </a:txBody>
                  <a:tcPr marL="74538" marR="74538" marT="37250" marB="37250" anchor="ctr"/>
                </a:tc>
                <a:extLst>
                  <a:ext uri="{0D108BD9-81ED-4DB2-BD59-A6C34878D82A}">
                    <a16:rowId xmlns="" xmlns:a16="http://schemas.microsoft.com/office/drawing/2014/main" val="10000"/>
                  </a:ext>
                </a:extLst>
              </a:tr>
              <a:tr h="829134">
                <a:tc>
                  <a:txBody>
                    <a:bodyPr/>
                    <a:lstStyle/>
                    <a:p>
                      <a:r>
                        <a:rPr kumimoji="1" lang="ja-JP" altLang="en-US" sz="1800" dirty="0" smtClean="0">
                          <a:latin typeface="Meiryo UI" panose="020B0604030504040204" pitchFamily="50" charset="-128"/>
                          <a:ea typeface="Meiryo UI" panose="020B0604030504040204" pitchFamily="50" charset="-128"/>
                        </a:rPr>
                        <a:t>南伊勢町</a:t>
                      </a:r>
                      <a:endParaRPr kumimoji="1" lang="ja-JP" altLang="en-US" sz="1800" dirty="0">
                        <a:latin typeface="Meiryo UI" panose="020B0604030504040204" pitchFamily="50" charset="-128"/>
                        <a:ea typeface="Meiryo UI" panose="020B0604030504040204" pitchFamily="50" charset="-128"/>
                      </a:endParaRPr>
                    </a:p>
                  </a:txBody>
                  <a:tcPr marL="74538" marR="74538" marT="37250" marB="3725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solidFill>
                            <a:schemeClr val="tx1"/>
                          </a:solidFill>
                          <a:latin typeface="Meiryo UI" panose="020B0604030504040204" pitchFamily="50" charset="-128"/>
                          <a:ea typeface="Meiryo UI" panose="020B0604030504040204" pitchFamily="50" charset="-128"/>
                        </a:rPr>
                        <a:t>〇</a:t>
                      </a:r>
                      <a:r>
                        <a:rPr kumimoji="1" lang="en-US" altLang="ja-JP" sz="1800" dirty="0" smtClean="0">
                          <a:solidFill>
                            <a:schemeClr val="tx1"/>
                          </a:solidFill>
                          <a:latin typeface="Meiryo UI" panose="020B0604030504040204" pitchFamily="50" charset="-128"/>
                          <a:ea typeface="Meiryo UI" panose="020B0604030504040204" pitchFamily="50" charset="-128"/>
                        </a:rPr>
                        <a:t>2018</a:t>
                      </a:r>
                      <a:r>
                        <a:rPr kumimoji="1" lang="ja-JP" altLang="en-US" sz="1800" dirty="0" smtClean="0">
                          <a:solidFill>
                            <a:schemeClr val="tx1"/>
                          </a:solidFill>
                          <a:latin typeface="Meiryo UI" panose="020B0604030504040204" pitchFamily="50" charset="-128"/>
                          <a:ea typeface="Meiryo UI" panose="020B0604030504040204" pitchFamily="50" charset="-128"/>
                        </a:rPr>
                        <a:t>年</a:t>
                      </a:r>
                      <a:r>
                        <a:rPr kumimoji="1" lang="en-US" altLang="ja-JP" sz="1800" dirty="0" smtClean="0">
                          <a:solidFill>
                            <a:schemeClr val="tx1"/>
                          </a:solidFill>
                          <a:latin typeface="Meiryo UI" panose="020B0604030504040204" pitchFamily="50" charset="-128"/>
                          <a:ea typeface="Meiryo UI" panose="020B0604030504040204" pitchFamily="50" charset="-128"/>
                        </a:rPr>
                        <a:t>10</a:t>
                      </a:r>
                      <a:r>
                        <a:rPr kumimoji="1" lang="ja-JP" altLang="en-US" sz="1800" dirty="0" smtClean="0">
                          <a:solidFill>
                            <a:schemeClr val="tx1"/>
                          </a:solidFill>
                          <a:latin typeface="Meiryo UI" panose="020B0604030504040204" pitchFamily="50" charset="-128"/>
                          <a:ea typeface="Meiryo UI" panose="020B0604030504040204" pitchFamily="50" charset="-128"/>
                        </a:rPr>
                        <a:t>月</a:t>
                      </a:r>
                      <a:r>
                        <a:rPr kumimoji="1" lang="en-US" altLang="ja-JP" sz="1800" dirty="0" smtClean="0">
                          <a:solidFill>
                            <a:schemeClr val="tx1"/>
                          </a:solidFill>
                          <a:latin typeface="Meiryo UI" panose="020B0604030504040204" pitchFamily="50" charset="-128"/>
                          <a:ea typeface="Meiryo UI" panose="020B0604030504040204" pitchFamily="50" charset="-128"/>
                        </a:rPr>
                        <a:t>12</a:t>
                      </a:r>
                      <a:r>
                        <a:rPr kumimoji="1" lang="ja-JP" altLang="en-US" sz="1800" dirty="0" smtClean="0">
                          <a:solidFill>
                            <a:schemeClr val="tx1"/>
                          </a:solidFill>
                          <a:latin typeface="Meiryo UI" panose="020B0604030504040204" pitchFamily="50" charset="-128"/>
                          <a:ea typeface="Meiryo UI" panose="020B0604030504040204" pitchFamily="50" charset="-128"/>
                        </a:rPr>
                        <a:t>日実施</a:t>
                      </a:r>
                      <a:endParaRPr kumimoji="1" lang="en-US" altLang="ja-JP" sz="1800" dirty="0" smtClean="0">
                        <a:solidFill>
                          <a:schemeClr val="tx1"/>
                        </a:solidFill>
                        <a:latin typeface="Meiryo UI" panose="020B0604030504040204" pitchFamily="50" charset="-128"/>
                        <a:ea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solidFill>
                            <a:schemeClr val="tx1"/>
                          </a:solidFill>
                          <a:latin typeface="Meiryo UI" panose="020B0604030504040204" pitchFamily="50" charset="-128"/>
                          <a:ea typeface="Meiryo UI" panose="020B0604030504040204" pitchFamily="50" charset="-128"/>
                        </a:rPr>
                        <a:t>・共有</a:t>
                      </a:r>
                      <a:r>
                        <a:rPr kumimoji="1" lang="en-US" altLang="ja-JP" sz="1800" dirty="0" smtClean="0">
                          <a:solidFill>
                            <a:schemeClr val="tx1"/>
                          </a:solidFill>
                          <a:latin typeface="Meiryo UI" panose="020B0604030504040204" pitchFamily="50" charset="-128"/>
                          <a:ea typeface="Meiryo UI" panose="020B0604030504040204" pitchFamily="50" charset="-128"/>
                        </a:rPr>
                        <a:t>DM</a:t>
                      </a:r>
                      <a:r>
                        <a:rPr kumimoji="1" lang="ja-JP" altLang="en-US" sz="1800" dirty="0" smtClean="0">
                          <a:solidFill>
                            <a:schemeClr val="tx1"/>
                          </a:solidFill>
                          <a:latin typeface="Meiryo UI" panose="020B0604030504040204" pitchFamily="50" charset="-128"/>
                          <a:ea typeface="Meiryo UI" panose="020B0604030504040204" pitchFamily="50" charset="-128"/>
                        </a:rPr>
                        <a:t>整備事業の概要説明</a:t>
                      </a:r>
                      <a:endParaRPr kumimoji="1" lang="en-US" altLang="ja-JP" sz="1800" dirty="0" smtClean="0">
                        <a:solidFill>
                          <a:schemeClr val="tx1"/>
                        </a:solidFill>
                        <a:latin typeface="Meiryo UI" panose="020B0604030504040204" pitchFamily="50" charset="-128"/>
                        <a:ea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solidFill>
                            <a:schemeClr val="tx1"/>
                          </a:solidFill>
                          <a:latin typeface="Meiryo UI" panose="020B0604030504040204" pitchFamily="50" charset="-128"/>
                          <a:ea typeface="Meiryo UI" panose="020B0604030504040204" pitchFamily="50" charset="-128"/>
                        </a:rPr>
                        <a:t>・ごみ収集所データ入力を事例とした地理空間情報集約システムの操作研修</a:t>
                      </a:r>
                    </a:p>
                  </a:txBody>
                  <a:tcPr marL="74538" marR="74538" marT="37250" marB="37250" anchor="ctr"/>
                </a:tc>
                <a:extLst>
                  <a:ext uri="{0D108BD9-81ED-4DB2-BD59-A6C34878D82A}">
                    <a16:rowId xmlns="" xmlns:a16="http://schemas.microsoft.com/office/drawing/2014/main" val="10001"/>
                  </a:ext>
                </a:extLst>
              </a:tr>
              <a:tr h="817383">
                <a:tc>
                  <a:txBody>
                    <a:bodyPr/>
                    <a:lstStyle/>
                    <a:p>
                      <a:r>
                        <a:rPr kumimoji="1" lang="ja-JP" altLang="en-US" sz="1800" dirty="0" smtClean="0">
                          <a:latin typeface="Meiryo UI" panose="020B0604030504040204" pitchFamily="50" charset="-128"/>
                          <a:ea typeface="Meiryo UI" panose="020B0604030504040204" pitchFamily="50" charset="-128"/>
                        </a:rPr>
                        <a:t>三重県森林・林業経営課、治山林道課、防災砂防課</a:t>
                      </a:r>
                      <a:endParaRPr kumimoji="1" lang="ja-JP" altLang="en-US" sz="1800" dirty="0">
                        <a:latin typeface="Meiryo UI" panose="020B0604030504040204" pitchFamily="50" charset="-128"/>
                        <a:ea typeface="Meiryo UI" panose="020B0604030504040204" pitchFamily="50" charset="-128"/>
                      </a:endParaRPr>
                    </a:p>
                  </a:txBody>
                  <a:tcPr marL="74538" marR="74538" marT="37250" marB="3725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solidFill>
                            <a:schemeClr val="tx1"/>
                          </a:solidFill>
                          <a:latin typeface="Meiryo UI" panose="020B0604030504040204" pitchFamily="50" charset="-128"/>
                          <a:ea typeface="Meiryo UI" panose="020B0604030504040204" pitchFamily="50" charset="-128"/>
                        </a:rPr>
                        <a:t>〇</a:t>
                      </a:r>
                      <a:r>
                        <a:rPr kumimoji="1" lang="en-US" altLang="ja-JP" sz="1800" dirty="0" smtClean="0">
                          <a:solidFill>
                            <a:schemeClr val="tx1"/>
                          </a:solidFill>
                          <a:latin typeface="Meiryo UI" panose="020B0604030504040204" pitchFamily="50" charset="-128"/>
                          <a:ea typeface="Meiryo UI" panose="020B0604030504040204" pitchFamily="50" charset="-128"/>
                        </a:rPr>
                        <a:t>2018</a:t>
                      </a:r>
                      <a:r>
                        <a:rPr kumimoji="1" lang="ja-JP" altLang="en-US" sz="1800" dirty="0" smtClean="0">
                          <a:solidFill>
                            <a:schemeClr val="tx1"/>
                          </a:solidFill>
                          <a:latin typeface="Meiryo UI" panose="020B0604030504040204" pitchFamily="50" charset="-128"/>
                          <a:ea typeface="Meiryo UI" panose="020B0604030504040204" pitchFamily="50" charset="-128"/>
                        </a:rPr>
                        <a:t>年</a:t>
                      </a:r>
                      <a:r>
                        <a:rPr kumimoji="1" lang="en-US" altLang="ja-JP" sz="1800" dirty="0" smtClean="0">
                          <a:solidFill>
                            <a:schemeClr val="tx1"/>
                          </a:solidFill>
                          <a:latin typeface="Meiryo UI" panose="020B0604030504040204" pitchFamily="50" charset="-128"/>
                          <a:ea typeface="Meiryo UI" panose="020B0604030504040204" pitchFamily="50" charset="-128"/>
                        </a:rPr>
                        <a:t>10</a:t>
                      </a:r>
                      <a:r>
                        <a:rPr kumimoji="1" lang="ja-JP" altLang="en-US" sz="1800" dirty="0" smtClean="0">
                          <a:solidFill>
                            <a:schemeClr val="tx1"/>
                          </a:solidFill>
                          <a:latin typeface="Meiryo UI" panose="020B0604030504040204" pitchFamily="50" charset="-128"/>
                          <a:ea typeface="Meiryo UI" panose="020B0604030504040204" pitchFamily="50" charset="-128"/>
                        </a:rPr>
                        <a:t>月</a:t>
                      </a:r>
                      <a:r>
                        <a:rPr kumimoji="1" lang="en-US" altLang="ja-JP" sz="1800" dirty="0" smtClean="0">
                          <a:solidFill>
                            <a:schemeClr val="tx1"/>
                          </a:solidFill>
                          <a:latin typeface="Meiryo UI" panose="020B0604030504040204" pitchFamily="50" charset="-128"/>
                          <a:ea typeface="Meiryo UI" panose="020B0604030504040204" pitchFamily="50" charset="-128"/>
                        </a:rPr>
                        <a:t>26</a:t>
                      </a:r>
                      <a:r>
                        <a:rPr kumimoji="1" lang="ja-JP" altLang="en-US" sz="1800" dirty="0" smtClean="0">
                          <a:solidFill>
                            <a:schemeClr val="tx1"/>
                          </a:solidFill>
                          <a:latin typeface="Meiryo UI" panose="020B0604030504040204" pitchFamily="50" charset="-128"/>
                          <a:ea typeface="Meiryo UI" panose="020B0604030504040204" pitchFamily="50" charset="-128"/>
                        </a:rPr>
                        <a:t>日実施</a:t>
                      </a:r>
                      <a:endParaRPr kumimoji="1" lang="en-US" altLang="ja-JP" sz="1800" dirty="0" smtClean="0">
                        <a:solidFill>
                          <a:schemeClr val="tx1"/>
                        </a:solidFill>
                        <a:latin typeface="Meiryo UI" panose="020B0604030504040204" pitchFamily="50" charset="-128"/>
                        <a:ea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solidFill>
                            <a:schemeClr val="tx1"/>
                          </a:solidFill>
                          <a:latin typeface="Meiryo UI" panose="020B0604030504040204" pitchFamily="50" charset="-128"/>
                          <a:ea typeface="Meiryo UI" panose="020B0604030504040204" pitchFamily="50" charset="-128"/>
                        </a:rPr>
                        <a:t>・</a:t>
                      </a:r>
                      <a:r>
                        <a:rPr lang="ja-JP" altLang="en-US" sz="1800" dirty="0" smtClean="0">
                          <a:solidFill>
                            <a:schemeClr val="tx1"/>
                          </a:solidFill>
                          <a:latin typeface="Meiryo UI" panose="020B0604030504040204" pitchFamily="50" charset="-128"/>
                          <a:ea typeface="Meiryo UI" panose="020B0604030504040204" pitchFamily="50" charset="-128"/>
                        </a:rPr>
                        <a:t>航空写真測量による共有</a:t>
                      </a:r>
                      <a:r>
                        <a:rPr lang="en-US" altLang="ja-JP" sz="1800" dirty="0" smtClean="0">
                          <a:solidFill>
                            <a:schemeClr val="tx1"/>
                          </a:solidFill>
                          <a:latin typeface="Meiryo UI" panose="020B0604030504040204" pitchFamily="50" charset="-128"/>
                          <a:ea typeface="Meiryo UI" panose="020B0604030504040204" pitchFamily="50" charset="-128"/>
                        </a:rPr>
                        <a:t>DM</a:t>
                      </a:r>
                      <a:r>
                        <a:rPr lang="ja-JP" altLang="en-US" sz="1800" dirty="0" smtClean="0">
                          <a:solidFill>
                            <a:schemeClr val="tx1"/>
                          </a:solidFill>
                          <a:latin typeface="Meiryo UI" panose="020B0604030504040204" pitchFamily="50" charset="-128"/>
                          <a:ea typeface="Meiryo UI" panose="020B0604030504040204" pitchFamily="50" charset="-128"/>
                        </a:rPr>
                        <a:t>作成の概要とデータ仕様の解説</a:t>
                      </a:r>
                      <a:endParaRPr lang="en-US" altLang="ja-JP" sz="1800" dirty="0" smtClean="0">
                        <a:solidFill>
                          <a:schemeClr val="tx1"/>
                        </a:solidFill>
                        <a:latin typeface="Meiryo UI" panose="020B0604030504040204" pitchFamily="50" charset="-128"/>
                        <a:ea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solidFill>
                            <a:schemeClr val="tx1"/>
                          </a:solidFill>
                          <a:latin typeface="Meiryo UI" panose="020B0604030504040204" pitchFamily="50" charset="-128"/>
                          <a:ea typeface="Meiryo UI" panose="020B0604030504040204" pitchFamily="50" charset="-128"/>
                        </a:rPr>
                        <a:t>・森林林業・治山林道分野での利活用事例紹介</a:t>
                      </a:r>
                      <a:endParaRPr lang="en-US" altLang="ja-JP" sz="1800" dirty="0" smtClean="0">
                        <a:solidFill>
                          <a:schemeClr val="tx1"/>
                        </a:solidFill>
                        <a:latin typeface="Meiryo UI" panose="020B0604030504040204" pitchFamily="50" charset="-128"/>
                        <a:ea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solidFill>
                            <a:schemeClr val="tx1"/>
                          </a:solidFill>
                          <a:latin typeface="Meiryo UI" panose="020B0604030504040204" pitchFamily="50" charset="-128"/>
                          <a:ea typeface="Meiryo UI" panose="020B0604030504040204" pitchFamily="50" charset="-128"/>
                        </a:rPr>
                        <a:t>・防災・砂防分野での利活用事例紹介</a:t>
                      </a:r>
                      <a:endParaRPr lang="ja-JP" altLang="en-US" sz="1800" kern="1200" dirty="0" smtClean="0">
                        <a:solidFill>
                          <a:schemeClr val="tx1"/>
                        </a:solidFill>
                        <a:latin typeface="Meiryo UI" panose="020B0604030504040204" pitchFamily="50" charset="-128"/>
                        <a:ea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smtClean="0">
                          <a:solidFill>
                            <a:schemeClr val="tx1"/>
                          </a:solidFill>
                          <a:latin typeface="Meiryo UI" panose="020B0604030504040204" pitchFamily="50" charset="-128"/>
                          <a:ea typeface="Meiryo UI" panose="020B0604030504040204" pitchFamily="50" charset="-128"/>
                        </a:rPr>
                        <a:t>※</a:t>
                      </a:r>
                      <a:r>
                        <a:rPr kumimoji="1" lang="ja-JP" altLang="en-US" sz="1800" dirty="0" smtClean="0">
                          <a:solidFill>
                            <a:schemeClr val="tx1"/>
                          </a:solidFill>
                          <a:latin typeface="Meiryo UI" panose="020B0604030504040204" pitchFamily="50" charset="-128"/>
                          <a:ea typeface="Meiryo UI" panose="020B0604030504040204" pitchFamily="50" charset="-128"/>
                        </a:rPr>
                        <a:t>以降継続して各種要望について対応中</a:t>
                      </a:r>
                    </a:p>
                  </a:txBody>
                  <a:tcPr marL="74538" marR="74538" marT="37250" marB="37250" anchor="ctr"/>
                </a:tc>
                <a:extLst>
                  <a:ext uri="{0D108BD9-81ED-4DB2-BD59-A6C34878D82A}">
                    <a16:rowId xmlns="" xmlns:a16="http://schemas.microsoft.com/office/drawing/2014/main" val="10004"/>
                  </a:ext>
                </a:extLst>
              </a:tr>
              <a:tr h="1300289">
                <a:tc>
                  <a:txBody>
                    <a:bodyPr/>
                    <a:lstStyle/>
                    <a:p>
                      <a:r>
                        <a:rPr kumimoji="1" lang="ja-JP" altLang="en-US" sz="1800" dirty="0" smtClean="0">
                          <a:latin typeface="Meiryo UI" panose="020B0604030504040204" pitchFamily="50" charset="-128"/>
                          <a:ea typeface="Meiryo UI" panose="020B0604030504040204" pitchFamily="50" charset="-128"/>
                        </a:rPr>
                        <a:t>四日市市</a:t>
                      </a:r>
                      <a:endParaRPr kumimoji="1" lang="ja-JP" altLang="en-US" sz="1800" dirty="0">
                        <a:latin typeface="Meiryo UI" panose="020B0604030504040204" pitchFamily="50" charset="-128"/>
                        <a:ea typeface="Meiryo UI" panose="020B0604030504040204" pitchFamily="50" charset="-128"/>
                      </a:endParaRPr>
                    </a:p>
                  </a:txBody>
                  <a:tcPr marL="74538" marR="74538" marT="37250" marB="37250" anchor="ctr"/>
                </a:tc>
                <a:tc>
                  <a:txBody>
                    <a:bodyPr/>
                    <a:lstStyle/>
                    <a:p>
                      <a:r>
                        <a:rPr kumimoji="1" lang="ja-JP" altLang="en-US" sz="1800" dirty="0" smtClean="0">
                          <a:solidFill>
                            <a:schemeClr val="tx1"/>
                          </a:solidFill>
                          <a:latin typeface="Meiryo UI" panose="020B0604030504040204" pitchFamily="50" charset="-128"/>
                          <a:ea typeface="Meiryo UI" panose="020B0604030504040204" pitchFamily="50" charset="-128"/>
                        </a:rPr>
                        <a:t>〇</a:t>
                      </a:r>
                      <a:r>
                        <a:rPr kumimoji="1" lang="en-US" altLang="ja-JP" sz="1800" dirty="0" smtClean="0">
                          <a:solidFill>
                            <a:schemeClr val="tx1"/>
                          </a:solidFill>
                          <a:latin typeface="Meiryo UI" panose="020B0604030504040204" pitchFamily="50" charset="-128"/>
                          <a:ea typeface="Meiryo UI" panose="020B0604030504040204" pitchFamily="50" charset="-128"/>
                        </a:rPr>
                        <a:t>2019</a:t>
                      </a:r>
                      <a:r>
                        <a:rPr kumimoji="1" lang="ja-JP" altLang="en-US" sz="1800" dirty="0" smtClean="0">
                          <a:solidFill>
                            <a:schemeClr val="tx1"/>
                          </a:solidFill>
                          <a:latin typeface="Meiryo UI" panose="020B0604030504040204" pitchFamily="50" charset="-128"/>
                          <a:ea typeface="Meiryo UI" panose="020B0604030504040204" pitchFamily="50" charset="-128"/>
                        </a:rPr>
                        <a:t>年</a:t>
                      </a:r>
                      <a:r>
                        <a:rPr kumimoji="1" lang="en-US" altLang="ja-JP" sz="1800" dirty="0" smtClean="0">
                          <a:solidFill>
                            <a:schemeClr val="tx1"/>
                          </a:solidFill>
                          <a:latin typeface="Meiryo UI" panose="020B0604030504040204" pitchFamily="50" charset="-128"/>
                          <a:ea typeface="Meiryo UI" panose="020B0604030504040204" pitchFamily="50" charset="-128"/>
                        </a:rPr>
                        <a:t>2</a:t>
                      </a:r>
                      <a:r>
                        <a:rPr kumimoji="1" lang="ja-JP" altLang="en-US" sz="1800" dirty="0" smtClean="0">
                          <a:solidFill>
                            <a:schemeClr val="tx1"/>
                          </a:solidFill>
                          <a:latin typeface="Meiryo UI" panose="020B0604030504040204" pitchFamily="50" charset="-128"/>
                          <a:ea typeface="Meiryo UI" panose="020B0604030504040204" pitchFamily="50" charset="-128"/>
                        </a:rPr>
                        <a:t>月</a:t>
                      </a:r>
                      <a:r>
                        <a:rPr kumimoji="1" lang="en-US" altLang="ja-JP" sz="1800" dirty="0" smtClean="0">
                          <a:solidFill>
                            <a:schemeClr val="tx1"/>
                          </a:solidFill>
                          <a:latin typeface="Meiryo UI" panose="020B0604030504040204" pitchFamily="50" charset="-128"/>
                          <a:ea typeface="Meiryo UI" panose="020B0604030504040204" pitchFamily="50" charset="-128"/>
                        </a:rPr>
                        <a:t>26</a:t>
                      </a:r>
                      <a:r>
                        <a:rPr kumimoji="1" lang="ja-JP" altLang="en-US" sz="1800" dirty="0" smtClean="0">
                          <a:solidFill>
                            <a:schemeClr val="tx1"/>
                          </a:solidFill>
                          <a:latin typeface="Meiryo UI" panose="020B0604030504040204" pitchFamily="50" charset="-128"/>
                          <a:ea typeface="Meiryo UI" panose="020B0604030504040204" pitchFamily="50" charset="-128"/>
                        </a:rPr>
                        <a:t>日実施</a:t>
                      </a:r>
                      <a:endParaRPr kumimoji="1" lang="en-US" altLang="ja-JP" sz="1800" dirty="0" smtClean="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solidFill>
                            <a:schemeClr val="tx1"/>
                          </a:solidFill>
                          <a:latin typeface="Meiryo UI" panose="020B0604030504040204" pitchFamily="50" charset="-128"/>
                          <a:ea typeface="Meiryo UI" panose="020B0604030504040204" pitchFamily="50" charset="-128"/>
                        </a:rPr>
                        <a:t>・共有</a:t>
                      </a:r>
                      <a:r>
                        <a:rPr kumimoji="1" lang="en-US" altLang="ja-JP" sz="1800" dirty="0" smtClean="0">
                          <a:solidFill>
                            <a:schemeClr val="tx1"/>
                          </a:solidFill>
                          <a:latin typeface="Meiryo UI" panose="020B0604030504040204" pitchFamily="50" charset="-128"/>
                          <a:ea typeface="Meiryo UI" panose="020B0604030504040204" pitchFamily="50" charset="-128"/>
                        </a:rPr>
                        <a:t>DM</a:t>
                      </a:r>
                      <a:r>
                        <a:rPr kumimoji="1" lang="ja-JP" altLang="en-US" sz="1800" dirty="0" smtClean="0">
                          <a:solidFill>
                            <a:schemeClr val="tx1"/>
                          </a:solidFill>
                          <a:latin typeface="Meiryo UI" panose="020B0604030504040204" pitchFamily="50" charset="-128"/>
                          <a:ea typeface="Meiryo UI" panose="020B0604030504040204" pitchFamily="50" charset="-128"/>
                        </a:rPr>
                        <a:t>整備事業の概要説明</a:t>
                      </a:r>
                      <a:endParaRPr kumimoji="1" lang="en-US" altLang="ja-JP" sz="1800" dirty="0" smtClean="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solidFill>
                            <a:schemeClr val="tx1"/>
                          </a:solidFill>
                          <a:latin typeface="Meiryo UI" panose="020B0604030504040204" pitchFamily="50" charset="-128"/>
                          <a:ea typeface="Meiryo UI" panose="020B0604030504040204" pitchFamily="50" charset="-128"/>
                        </a:rPr>
                        <a:t>・空中写真撮影、及び数値地形図作成手法の説明</a:t>
                      </a:r>
                      <a:endParaRPr kumimoji="1" lang="en-US" altLang="ja-JP" sz="1800" dirty="0" smtClean="0">
                        <a:solidFill>
                          <a:schemeClr val="tx1"/>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solidFill>
                            <a:schemeClr val="tx1"/>
                          </a:solidFill>
                          <a:latin typeface="Meiryo UI" panose="020B0604030504040204" pitchFamily="50" charset="-128"/>
                          <a:ea typeface="Meiryo UI" panose="020B0604030504040204" pitchFamily="50" charset="-128"/>
                        </a:rPr>
                        <a:t>・広域利用（行政区域外）に重点を置いた地理空間情報集約システムの説明</a:t>
                      </a:r>
                    </a:p>
                  </a:txBody>
                  <a:tcPr marL="74538" marR="74538" marT="37250" marB="37250" anchor="ctr"/>
                </a:tc>
                <a:extLst>
                  <a:ext uri="{0D108BD9-81ED-4DB2-BD59-A6C34878D82A}">
                    <a16:rowId xmlns="" xmlns:a16="http://schemas.microsoft.com/office/drawing/2014/main" val="2260495263"/>
                  </a:ext>
                </a:extLst>
              </a:tr>
            </a:tbl>
          </a:graphicData>
        </a:graphic>
      </p:graphicFrame>
      <p:sp>
        <p:nvSpPr>
          <p:cNvPr id="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１－５．その他支援活動</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20485871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0059" y="3496960"/>
            <a:ext cx="4974878" cy="2397813"/>
          </a:xfrm>
          <a:prstGeom prst="rect">
            <a:avLst/>
          </a:prstGeom>
        </p:spPr>
      </p:pic>
      <p:sp>
        <p:nvSpPr>
          <p:cNvPr id="18" name="Rectangle 3"/>
          <p:cNvSpPr txBox="1">
            <a:spLocks noChangeArrowheads="1"/>
          </p:cNvSpPr>
          <p:nvPr/>
        </p:nvSpPr>
        <p:spPr bwMode="auto">
          <a:xfrm>
            <a:off x="228599" y="774100"/>
            <a:ext cx="8779213" cy="118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SzPct val="80000"/>
              <a:buFont typeface="Wingdings" pitchFamily="2" charset="2"/>
              <a:buChar char="l"/>
              <a:defRPr kumimoji="1" lang="ja-JP" altLang="en-US" sz="280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6600"/>
              </a:buClr>
              <a:buFont typeface="Wingdings" pitchFamily="2" charset="2"/>
              <a:buChar char="ª"/>
              <a:defRPr kumimoji="1" lang="ja-JP" altLang="en-US" sz="240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共有デジタル地図利活用ワークショップの開催</a:t>
            </a:r>
            <a:endParaRPr kumimoji="1" lang="en-US" altLang="ja-JP"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Pct val="80000"/>
              <a:buFont typeface="Wingdings"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平成</a:t>
            </a:r>
            <a:r>
              <a:rPr kumimoji="1" lang="en-US" altLang="ja-JP"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31</a:t>
            </a: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年</a:t>
            </a:r>
            <a:r>
              <a:rPr kumimoji="1" lang="en-US" altLang="ja-JP"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1</a:t>
            </a: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月</a:t>
            </a:r>
            <a:r>
              <a:rPr kumimoji="1" lang="en-US" altLang="ja-JP"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28</a:t>
            </a: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日</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に南伊勢町にてワークショップを実施</a:t>
            </a:r>
            <a:endParaRPr kumimoji="1" lang="en-US" altLang="ja-JP"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Pct val="80000"/>
              <a:buFont typeface="Wingdings" pitchFamily="2" charset="2"/>
              <a:buChar char="l"/>
              <a:tabLst/>
              <a:defRPr/>
            </a:pP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1143000" marR="0" lvl="2" indent="-228600" algn="l" defTabSz="914400" rtl="0" eaLnBrk="0" fontAlgn="base" latinLnBrk="0" hangingPunct="0">
              <a:lnSpc>
                <a:spcPct val="100000"/>
              </a:lnSpc>
              <a:spcBef>
                <a:spcPct val="20000"/>
              </a:spcBef>
              <a:spcAft>
                <a:spcPct val="0"/>
              </a:spcAft>
              <a:buClr>
                <a:srgbClr val="FF6600"/>
              </a:buClr>
              <a:buSzTx/>
              <a:buFont typeface="Wingdings" pitchFamily="2" charset="2"/>
              <a:buChar char="ª"/>
              <a:tabLst/>
              <a:defRPr/>
            </a:pPr>
            <a:endParaRPr kumimoji="1" lang="ja-JP" altLang="en-US"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Pct val="80000"/>
              <a:buFont typeface="Wingdings" pitchFamily="2" charset="2"/>
              <a:buChar char="l"/>
              <a:tabLst/>
              <a:defRPr/>
            </a:pPr>
            <a:endPar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Pct val="80000"/>
              <a:buFont typeface="Wingdings" pitchFamily="2" charset="2"/>
              <a:buChar char="l"/>
              <a:tabLst/>
              <a:defRPr/>
            </a:pP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Pct val="80000"/>
              <a:buFont typeface="Wingdings" pitchFamily="2" charset="2"/>
              <a:buChar char="l"/>
              <a:tabLst/>
              <a:defRPr/>
            </a:pPr>
            <a:endPar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0" fontAlgn="base" latinLnBrk="0" hangingPunct="0">
              <a:lnSpc>
                <a:spcPct val="100000"/>
              </a:lnSpc>
              <a:spcBef>
                <a:spcPct val="20000"/>
              </a:spcBef>
              <a:spcAft>
                <a:spcPct val="0"/>
              </a:spcAft>
              <a:buClr>
                <a:srgbClr val="669900"/>
              </a:buClr>
              <a:buSzPct val="80000"/>
              <a:buFont typeface="Wingdings" pitchFamily="2" charset="2"/>
              <a:buChar char="l"/>
              <a:tabLst/>
              <a:defRPr/>
            </a:pPr>
            <a:endPar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0" fontAlgn="base" latinLnBrk="0" hangingPunct="0">
              <a:lnSpc>
                <a:spcPct val="100000"/>
              </a:lnSpc>
              <a:spcBef>
                <a:spcPct val="20000"/>
              </a:spcBef>
              <a:spcAft>
                <a:spcPct val="0"/>
              </a:spcAft>
              <a:buClr>
                <a:srgbClr val="006666"/>
              </a:buClr>
              <a:buSzTx/>
              <a:buFont typeface="Wingdings" pitchFamily="2" charset="2"/>
              <a:buChar char="n"/>
              <a:tabLst/>
              <a:defRPr/>
            </a:pP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0" fontAlgn="base" latinLnBrk="0" hangingPunct="0">
              <a:lnSpc>
                <a:spcPct val="100000"/>
              </a:lnSpc>
              <a:spcBef>
                <a:spcPct val="20000"/>
              </a:spcBef>
              <a:spcAft>
                <a:spcPct val="0"/>
              </a:spcAft>
              <a:buClr>
                <a:srgbClr val="669900"/>
              </a:buClr>
              <a:buSzTx/>
              <a:buFont typeface="Wingdings" pitchFamily="2" charset="2"/>
              <a:buNone/>
              <a:tabLst/>
              <a:defRPr/>
            </a:pP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p:txBody>
      </p:sp>
      <p:sp>
        <p:nvSpPr>
          <p:cNvPr id="17421" name="Rectangle 6"/>
          <p:cNvSpPr>
            <a:spLocks noGrp="1" noChangeArrowheads="1"/>
          </p:cNvSpPr>
          <p:nvPr>
            <p:ph type="sldNum" sz="quarter" idx="12"/>
          </p:nvPr>
        </p:nvSpPr>
        <p:spPr>
          <a:xfrm>
            <a:off x="7010400" y="6518275"/>
            <a:ext cx="2133600" cy="33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D4F60AE-6270-4502-AA28-AABA84B0911F}"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pic>
        <p:nvPicPr>
          <p:cNvPr id="15" name="コンテンツ プレースホルダー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40701" y="3428912"/>
            <a:ext cx="2822263" cy="2116697"/>
          </a:xfrm>
        </p:spPr>
      </p:pic>
      <p:sp>
        <p:nvSpPr>
          <p:cNvPr id="20" name="角丸四角形 19"/>
          <p:cNvSpPr/>
          <p:nvPr/>
        </p:nvSpPr>
        <p:spPr bwMode="auto">
          <a:xfrm>
            <a:off x="4889305" y="5726552"/>
            <a:ext cx="3754111" cy="919401"/>
          </a:xfrm>
          <a:prstGeom prst="roundRect">
            <a:avLst/>
          </a:prstGeom>
          <a:solidFill>
            <a:schemeClr val="accent5"/>
          </a:solidFill>
          <a:ln w="22225" cap="flat" cmpd="sng" algn="ctr">
            <a:solidFill>
              <a:srgbClr val="99CC0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7030A0"/>
                </a:solidFill>
                <a:effectLst/>
                <a:uLnTx/>
                <a:uFillTx/>
                <a:latin typeface="Meiryo UI" panose="020B0604030504040204" pitchFamily="50" charset="-128"/>
                <a:ea typeface="Meiryo UI" panose="020B0604030504040204" pitchFamily="50" charset="-128"/>
                <a:cs typeface="Meiryo UI" panose="020B0604030504040204" pitchFamily="50" charset="-128"/>
              </a:rPr>
              <a:t>一方向的</a:t>
            </a:r>
            <a:r>
              <a:rPr kumimoji="1" lang="ja-JP" altLang="en-US" sz="1600" b="0" i="0" u="none" strike="noStrike" kern="1200" cap="none" spc="0" normalizeH="0" baseline="0" noProof="0" dirty="0" smtClean="0">
                <a:ln>
                  <a:noFill/>
                </a:ln>
                <a:solidFill>
                  <a:srgbClr val="7030A0"/>
                </a:solidFill>
                <a:effectLst/>
                <a:uLnTx/>
                <a:uFillTx/>
                <a:latin typeface="Meiryo UI" panose="020B0604030504040204" pitchFamily="50" charset="-128"/>
                <a:ea typeface="Meiryo UI" panose="020B0604030504040204" pitchFamily="50" charset="-128"/>
                <a:cs typeface="Meiryo UI" panose="020B0604030504040204" pitchFamily="50" charset="-128"/>
              </a:rPr>
              <a:t>な研修ではなく、題材を定めた演習や意見交換を行うことで地理空間集約システムの利活用促進に効果を見込めた</a:t>
            </a:r>
            <a:endParaRPr kumimoji="1" lang="ja-JP" altLang="en-US" sz="1600" b="0" i="0" u="none" strike="noStrike" kern="1200" cap="none" spc="0" normalizeH="0" baseline="0" noProof="0" dirty="0">
              <a:ln>
                <a:noFill/>
              </a:ln>
              <a:solidFill>
                <a:srgbClr val="7030A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p:cNvSpPr/>
          <p:nvPr/>
        </p:nvSpPr>
        <p:spPr bwMode="auto">
          <a:xfrm>
            <a:off x="411476" y="1797562"/>
            <a:ext cx="8398571" cy="1387667"/>
          </a:xfrm>
          <a:prstGeom prst="rect">
            <a:avLst/>
          </a:prstGeom>
          <a:solidFill>
            <a:schemeClr val="bg1"/>
          </a:solidFill>
          <a:ln w="1587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●開催の背景・目的</a:t>
            </a:r>
            <a:endParaRPr kumimoji="1" lang="en-US" altLang="ja-JP" sz="18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6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en-US" altLang="ja-JP" sz="1600" b="0" i="0" u="none" strike="noStrike" kern="1200" cap="none" spc="0" normalizeH="0" baseline="0" noProof="0" dirty="0" smtClean="0">
                <a:ln>
                  <a:noFill/>
                </a:ln>
                <a:solidFill>
                  <a:srgbClr val="FF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6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〇</a:t>
            </a: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防災課職員により地域の高校生向けに危険箇所把握などの防災教育を行っている。</a:t>
            </a:r>
            <a:endParaRPr kumimoji="1" lang="en-US" altLang="ja-JP"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〇ただし、資料の定着に課題あり（成果を高校に提供したまま、役場の倉庫にしまわれたまま等）。</a:t>
            </a:r>
            <a:endParaRPr kumimoji="1" lang="en-US" altLang="ja-JP"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452438" marR="0" lvl="0" indent="-452438"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〇地理空間情報集約システム（共有デジタル地図）を活用した、実施済危険箇所図面のデジタル化ワークショップを開催し、防災情報デジタル化による効果の認識・意識向上を図る。　</a:t>
            </a:r>
            <a:r>
              <a:rPr kumimoji="1" lang="ja-JP" altLang="en-US" sz="16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a:t>
            </a:r>
            <a:endParaRPr kumimoji="1" lang="en-US" altLang="ja-JP"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a:off x="558324" y="3290412"/>
            <a:ext cx="829876" cy="276999"/>
          </a:xfrm>
          <a:prstGeom prst="rect">
            <a:avLst/>
          </a:prstGeom>
          <a:solidFill>
            <a:schemeClr val="bg1"/>
          </a:solidFill>
          <a:ln>
            <a:solidFill>
              <a:schemeClr val="bg1">
                <a:lumMod val="50000"/>
              </a:schemeClr>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smtClean="0">
                <a:ln>
                  <a:noFill/>
                </a:ln>
                <a:solidFill>
                  <a:srgbClr val="00B050"/>
                </a:solidFill>
                <a:effectLst/>
                <a:uLnTx/>
                <a:uFillTx/>
                <a:latin typeface="HGPｺﾞｼｯｸE" pitchFamily="50" charset="-128"/>
                <a:ea typeface="HGPｺﾞｼｯｸE" pitchFamily="50" charset="-128"/>
                <a:cs typeface="+mn-cs"/>
              </a:rPr>
              <a:t>研修題材</a:t>
            </a:r>
            <a:endParaRPr kumimoji="1" lang="ja-JP" altLang="en-US" sz="1200" b="0" i="0" u="none" strike="noStrike" kern="1200" cap="none" spc="0" normalizeH="0" baseline="0" noProof="0" dirty="0">
              <a:ln>
                <a:noFill/>
              </a:ln>
              <a:solidFill>
                <a:srgbClr val="00B050"/>
              </a:solidFill>
              <a:effectLst/>
              <a:uLnTx/>
              <a:uFillTx/>
              <a:latin typeface="HGPｺﾞｼｯｸE" pitchFamily="50" charset="-128"/>
              <a:ea typeface="HGPｺﾞｼｯｸE" pitchFamily="50" charset="-128"/>
              <a:cs typeface="+mn-cs"/>
            </a:endParaRPr>
          </a:p>
        </p:txBody>
      </p:sp>
      <p:pic>
        <p:nvPicPr>
          <p:cNvPr id="10" name="図 9"/>
          <p:cNvPicPr>
            <a:picLocks noChangeAspect="1"/>
          </p:cNvPicPr>
          <p:nvPr/>
        </p:nvPicPr>
        <p:blipFill rotWithShape="1">
          <a:blip r:embed="rId4" cstate="print">
            <a:extLst>
              <a:ext uri="{28A0092B-C50C-407E-A947-70E740481C1C}">
                <a14:useLocalDpi xmlns:a14="http://schemas.microsoft.com/office/drawing/2010/main" val="0"/>
              </a:ext>
            </a:extLst>
          </a:blip>
          <a:srcRect t="19212" b="16754"/>
          <a:stretch/>
        </p:blipFill>
        <p:spPr>
          <a:xfrm>
            <a:off x="1825198" y="5221600"/>
            <a:ext cx="2898245" cy="1391888"/>
          </a:xfrm>
          <a:prstGeom prst="rect">
            <a:avLst/>
          </a:prstGeom>
        </p:spPr>
      </p:pic>
      <p:sp>
        <p:nvSpPr>
          <p:cNvPr id="22" name="テキスト ボックス 21"/>
          <p:cNvSpPr txBox="1"/>
          <p:nvPr/>
        </p:nvSpPr>
        <p:spPr>
          <a:xfrm>
            <a:off x="1942210" y="5256188"/>
            <a:ext cx="829876" cy="276999"/>
          </a:xfrm>
          <a:prstGeom prst="rect">
            <a:avLst/>
          </a:prstGeom>
          <a:solidFill>
            <a:schemeClr val="bg1"/>
          </a:solidFill>
          <a:ln>
            <a:solidFill>
              <a:schemeClr val="bg1">
                <a:lumMod val="50000"/>
              </a:schemeClr>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smtClean="0">
                <a:ln>
                  <a:noFill/>
                </a:ln>
                <a:solidFill>
                  <a:srgbClr val="00B050"/>
                </a:solidFill>
                <a:effectLst/>
                <a:uLnTx/>
                <a:uFillTx/>
                <a:latin typeface="HGPｺﾞｼｯｸE" pitchFamily="50" charset="-128"/>
                <a:ea typeface="HGPｺﾞｼｯｸE" pitchFamily="50" charset="-128"/>
                <a:cs typeface="+mn-cs"/>
              </a:rPr>
              <a:t>研修</a:t>
            </a:r>
            <a:r>
              <a:rPr kumimoji="1" lang="ja-JP" altLang="en-US" sz="1200" b="0" i="0" u="none" strike="noStrike" kern="1200" cap="none" spc="0" normalizeH="0" baseline="0" noProof="0" dirty="0">
                <a:ln>
                  <a:noFill/>
                </a:ln>
                <a:solidFill>
                  <a:srgbClr val="00B050"/>
                </a:solidFill>
                <a:effectLst/>
                <a:uLnTx/>
                <a:uFillTx/>
                <a:latin typeface="HGPｺﾞｼｯｸE" pitchFamily="50" charset="-128"/>
                <a:ea typeface="HGPｺﾞｼｯｸE" pitchFamily="50" charset="-128"/>
                <a:cs typeface="+mn-cs"/>
              </a:rPr>
              <a:t>風景</a:t>
            </a:r>
          </a:p>
        </p:txBody>
      </p:sp>
      <p:sp>
        <p:nvSpPr>
          <p:cNvPr id="12" name="テキスト ボックス 11"/>
          <p:cNvSpPr txBox="1"/>
          <p:nvPr/>
        </p:nvSpPr>
        <p:spPr>
          <a:xfrm>
            <a:off x="4032795" y="3340704"/>
            <a:ext cx="829876" cy="276999"/>
          </a:xfrm>
          <a:prstGeom prst="rect">
            <a:avLst/>
          </a:prstGeom>
          <a:solidFill>
            <a:schemeClr val="bg1"/>
          </a:solidFill>
          <a:ln>
            <a:solidFill>
              <a:schemeClr val="bg1">
                <a:lumMod val="50000"/>
              </a:schemeClr>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smtClean="0">
                <a:ln>
                  <a:noFill/>
                </a:ln>
                <a:solidFill>
                  <a:srgbClr val="00B050"/>
                </a:solidFill>
                <a:effectLst/>
                <a:uLnTx/>
                <a:uFillTx/>
                <a:latin typeface="HGPｺﾞｼｯｸE" pitchFamily="50" charset="-128"/>
                <a:ea typeface="HGPｺﾞｼｯｸE" pitchFamily="50" charset="-128"/>
                <a:cs typeface="+mn-cs"/>
              </a:rPr>
              <a:t>研修成果</a:t>
            </a:r>
            <a:endParaRPr kumimoji="1" lang="ja-JP" altLang="en-US" sz="1200" b="0" i="0" u="none" strike="noStrike" kern="1200" cap="none" spc="0" normalizeH="0" baseline="0" noProof="0" dirty="0">
              <a:ln>
                <a:noFill/>
              </a:ln>
              <a:solidFill>
                <a:srgbClr val="00B050"/>
              </a:solidFill>
              <a:effectLst/>
              <a:uLnTx/>
              <a:uFillTx/>
              <a:latin typeface="HGPｺﾞｼｯｸE" pitchFamily="50" charset="-128"/>
              <a:ea typeface="HGPｺﾞｼｯｸE" pitchFamily="50" charset="-128"/>
              <a:cs typeface="+mn-cs"/>
            </a:endParaRPr>
          </a:p>
        </p:txBody>
      </p:sp>
      <p:sp>
        <p:nvSpPr>
          <p:cNvPr id="14"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１－５．その他支援活動</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5968430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txBox="1">
            <a:spLocks noGrp="1" noChangeArrowheads="1"/>
          </p:cNvSpPr>
          <p:nvPr/>
        </p:nvSpPr>
        <p:spPr bwMode="auto">
          <a:xfrm>
            <a:off x="7013004" y="6525344"/>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r" eaLnBrk="1" hangingPunct="1">
              <a:spcBef>
                <a:spcPct val="0"/>
              </a:spcBef>
              <a:buClrTx/>
              <a:buFontTx/>
              <a:buNone/>
            </a:pPr>
            <a:fld id="{8604EB57-104D-4E45-9C0E-49FE9DDBDC3F}" type="slidenum">
              <a:rPr lang="en-US" altLang="ja-JP" sz="1400">
                <a:solidFill>
                  <a:srgbClr val="000000"/>
                </a:solidFill>
              </a:rPr>
              <a:pPr algn="r" eaLnBrk="1" hangingPunct="1">
                <a:spcBef>
                  <a:spcPct val="0"/>
                </a:spcBef>
                <a:buClrTx/>
                <a:buFontTx/>
                <a:buNone/>
              </a:pPr>
              <a:t>32</a:t>
            </a:fld>
            <a:endParaRPr lang="en-US" altLang="ja-JP" sz="1400">
              <a:solidFill>
                <a:srgbClr val="000000"/>
              </a:solidFill>
            </a:endParaRPr>
          </a:p>
        </p:txBody>
      </p:sp>
      <p:sp>
        <p:nvSpPr>
          <p:cNvPr id="74756" name="Rectangle 27"/>
          <p:cNvSpPr>
            <a:spLocks noGrp="1" noChangeArrowheads="1"/>
          </p:cNvSpPr>
          <p:nvPr>
            <p:ph type="title" idx="4294967295"/>
          </p:nvPr>
        </p:nvSpPr>
        <p:spPr>
          <a:xfrm>
            <a:off x="153988" y="77788"/>
            <a:ext cx="8810625" cy="503237"/>
          </a:xfrm>
        </p:spPr>
        <p:txBody>
          <a:bodyPr/>
          <a:lstStyle/>
          <a:p>
            <a:pPr algn="l" eaLnBrk="1" hangingPunct="1"/>
            <a:endParaRPr lang="ja-JP" altLang="en-US" sz="3200" smtClean="0"/>
          </a:p>
        </p:txBody>
      </p:sp>
      <p:sp>
        <p:nvSpPr>
          <p:cNvPr id="74757" name="Rectangle 4"/>
          <p:cNvSpPr>
            <a:spLocks noChangeArrowheads="1"/>
          </p:cNvSpPr>
          <p:nvPr/>
        </p:nvSpPr>
        <p:spPr bwMode="auto">
          <a:xfrm>
            <a:off x="366713" y="2781300"/>
            <a:ext cx="8351837" cy="1439863"/>
          </a:xfrm>
          <a:prstGeom prst="rect">
            <a:avLst/>
          </a:prstGeom>
          <a:noFill/>
          <a:ln>
            <a:noFill/>
          </a:ln>
          <a:effectLst>
            <a:outerShdw dist="35921" dir="2700000" algn="ctr" rotWithShape="0">
              <a:srgbClr val="B2B2B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algn="ctr" eaLnBrk="1" hangingPunct="1">
              <a:lnSpc>
                <a:spcPct val="150000"/>
              </a:lnSpc>
              <a:spcBef>
                <a:spcPct val="0"/>
              </a:spcBef>
              <a:buClrTx/>
              <a:buFontTx/>
              <a:buNone/>
            </a:pPr>
            <a:r>
              <a:rPr lang="ja-JP" altLang="en-US" sz="3600" b="1" dirty="0" smtClean="0">
                <a:solidFill>
                  <a:srgbClr val="000000"/>
                </a:solidFill>
              </a:rPr>
              <a:t>２．</a:t>
            </a:r>
            <a:r>
              <a:rPr lang="ja-JP" altLang="en-US" sz="3600" b="1" dirty="0">
                <a:solidFill>
                  <a:srgbClr val="000000"/>
                </a:solidFill>
              </a:rPr>
              <a:t>今年度</a:t>
            </a:r>
            <a:r>
              <a:rPr lang="ja-JP" altLang="en-US" sz="3600" b="1" dirty="0" smtClean="0">
                <a:solidFill>
                  <a:srgbClr val="000000"/>
                </a:solidFill>
              </a:rPr>
              <a:t>の活動計画について</a:t>
            </a:r>
            <a:endParaRPr lang="en-US" altLang="ja-JP" sz="3600" b="1" dirty="0" smtClean="0">
              <a:solidFill>
                <a:srgbClr val="000000"/>
              </a:solidFill>
            </a:endParaRPr>
          </a:p>
        </p:txBody>
      </p:sp>
    </p:spTree>
    <p:extLst>
      <p:ext uri="{BB962C8B-B14F-4D97-AF65-F5344CB8AC3E}">
        <p14:creationId xmlns:p14="http://schemas.microsoft.com/office/powerpoint/2010/main" val="8507485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23781"/>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活動方針</a:t>
            </a: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行政事務の効率化・高度化を目的として、共有デジタル地図の効果的な運用を推進する。</a:t>
            </a: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昨年度</a:t>
            </a:r>
            <a:r>
              <a:rPr lang="ja-JP" altLang="en-US" sz="2400" kern="0" noProof="0" dirty="0" smtClean="0">
                <a:solidFill>
                  <a:srgbClr val="000000"/>
                </a:solidFill>
              </a:rPr>
              <a:t>策定した</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次期更新事業計画（案）の精査を行うとともに、昨年度からの継続検討事項である</a:t>
            </a:r>
            <a:r>
              <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UAV</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等の新技術を活用した部分更新に関する調査を実施する。</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lang="ja-JP" altLang="en-US" sz="2400" kern="0" dirty="0" smtClean="0">
                <a:solidFill>
                  <a:srgbClr val="000000"/>
                </a:solidFill>
              </a:rPr>
              <a:t>また、共有デジタル地図の利用分野拡大を目指して、県と市町の連携が必要となる森林事業、都市計画事業への成果活用方法を検討する。</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457200" marR="0" lvl="1" indent="0" algn="l" defTabSz="914400" rtl="0" eaLnBrk="1" fontAlgn="base" latinLnBrk="0" hangingPunct="1">
              <a:lnSpc>
                <a:spcPct val="100000"/>
              </a:lnSpc>
              <a:spcBef>
                <a:spcPct val="20000"/>
              </a:spcBef>
              <a:spcAft>
                <a:spcPct val="0"/>
              </a:spcAft>
              <a:buClr>
                <a:srgbClr val="669900"/>
              </a:buClr>
              <a:buSzTx/>
              <a:buFont typeface="Wingdings" pitchFamily="2" charset="2"/>
              <a:buNone/>
              <a:tabLst/>
              <a:defRPr/>
            </a:pPr>
            <a:endParaRPr kumimoji="1" lang="ja-JP" altLang="en-US" sz="1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活動内容</a:t>
            </a: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①共有デジタル地図</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の更新にかかる検討</a:t>
            </a:r>
            <a:endPar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②</a:t>
            </a:r>
            <a:r>
              <a:rPr kumimoji="1" lang="ja-JP" altLang="en-US" sz="24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共有デジタル地図</a:t>
            </a: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の利用分野拡大にかかる検討</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③その他支援活動</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2C4F726-B692-42CA-BAA6-2266BA6ADC63}"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endParaRPr>
          </a:p>
        </p:txBody>
      </p:sp>
      <p:sp>
        <p:nvSpPr>
          <p:cNvPr id="10244" name="Rectangle 27"/>
          <p:cNvSpPr>
            <a:spLocks noGrp="1" noChangeArrowheads="1"/>
          </p:cNvSpPr>
          <p:nvPr>
            <p:ph type="title" idx="4294967295"/>
          </p:nvPr>
        </p:nvSpPr>
        <p:spPr>
          <a:xfrm>
            <a:off x="153988" y="77788"/>
            <a:ext cx="8810625" cy="503237"/>
          </a:xfrm>
        </p:spPr>
        <p:txBody>
          <a:bodyPr/>
          <a:lstStyle/>
          <a:p>
            <a:pPr algn="l" eaLnBrk="1" hangingPunct="1"/>
            <a:r>
              <a:rPr lang="ja-JP" altLang="en-US" sz="3200" spc="-150" dirty="0" smtClean="0">
                <a:solidFill>
                  <a:srgbClr val="FFFFFF"/>
                </a:solidFill>
              </a:rPr>
              <a:t>２－１</a:t>
            </a:r>
            <a:r>
              <a:rPr lang="ja-JP" altLang="en-US" sz="3200" dirty="0" smtClean="0"/>
              <a:t>．今年度の活動計画について</a:t>
            </a:r>
          </a:p>
        </p:txBody>
      </p:sp>
    </p:spTree>
    <p:extLst>
      <p:ext uri="{BB962C8B-B14F-4D97-AF65-F5344CB8AC3E}">
        <p14:creationId xmlns:p14="http://schemas.microsoft.com/office/powerpoint/2010/main" val="6327664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260FDC6-9161-4E25-A31F-73A1ABF76E44}"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endParaRPr>
          </a:p>
        </p:txBody>
      </p:sp>
      <p:sp>
        <p:nvSpPr>
          <p:cNvPr id="35843"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5185187-BC36-4739-8B85-98DAC3B470EF}"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endParaRPr>
          </a:p>
        </p:txBody>
      </p:sp>
      <p:sp>
        <p:nvSpPr>
          <p:cNvPr id="35844" name="Rectangle 27"/>
          <p:cNvSpPr>
            <a:spLocks noGrp="1" noChangeArrowheads="1"/>
          </p:cNvSpPr>
          <p:nvPr>
            <p:ph type="title" idx="4294967295"/>
          </p:nvPr>
        </p:nvSpPr>
        <p:spPr>
          <a:xfrm>
            <a:off x="153988" y="77788"/>
            <a:ext cx="8810625" cy="503237"/>
          </a:xfrm>
        </p:spPr>
        <p:txBody>
          <a:bodyPr/>
          <a:lstStyle/>
          <a:p>
            <a:pPr algn="l" eaLnBrk="1" hangingPunct="1"/>
            <a:r>
              <a:rPr lang="ja-JP" altLang="en-US" sz="3200" dirty="0" smtClean="0"/>
              <a:t>２－１．今年度の活動計画</a:t>
            </a:r>
          </a:p>
        </p:txBody>
      </p:sp>
      <p:sp>
        <p:nvSpPr>
          <p:cNvPr id="35845" name="Rectangle 28"/>
          <p:cNvSpPr>
            <a:spLocks noGrp="1" noChangeArrowheads="1"/>
          </p:cNvSpPr>
          <p:nvPr>
            <p:ph type="body" idx="4294967295"/>
          </p:nvPr>
        </p:nvSpPr>
        <p:spPr>
          <a:xfrm>
            <a:off x="200024" y="823205"/>
            <a:ext cx="8836471" cy="5714900"/>
          </a:xfrm>
        </p:spPr>
        <p:txBody>
          <a:bodyPr/>
          <a:lstStyle/>
          <a:p>
            <a:pPr eaLnBrk="1" hangingPunct="1"/>
            <a:r>
              <a:rPr lang="ja-JP" altLang="en-US" sz="2600" dirty="0">
                <a:cs typeface="Meiryo UI" pitchFamily="50" charset="-128"/>
              </a:rPr>
              <a:t>①</a:t>
            </a:r>
            <a:r>
              <a:rPr lang="ja-JP" altLang="en-US" sz="2600" dirty="0" smtClean="0">
                <a:cs typeface="Meiryo UI" pitchFamily="50" charset="-128"/>
              </a:rPr>
              <a:t>共有</a:t>
            </a:r>
            <a:r>
              <a:rPr lang="ja-JP" altLang="en-US" sz="2600" dirty="0">
                <a:cs typeface="Meiryo UI" pitchFamily="50" charset="-128"/>
              </a:rPr>
              <a:t>デジタル</a:t>
            </a:r>
            <a:r>
              <a:rPr lang="ja-JP" altLang="en-US" sz="2600" dirty="0" smtClean="0">
                <a:cs typeface="Meiryo UI" pitchFamily="50" charset="-128"/>
              </a:rPr>
              <a:t>地図の更新</a:t>
            </a:r>
            <a:r>
              <a:rPr lang="ja-JP" altLang="en-US" sz="2600" dirty="0">
                <a:cs typeface="Meiryo UI" pitchFamily="50" charset="-128"/>
              </a:rPr>
              <a:t>にかかる検討</a:t>
            </a:r>
            <a:endParaRPr sz="2600" dirty="0" smtClean="0">
              <a:cs typeface="Meiryo UI" pitchFamily="50" charset="-128"/>
            </a:endParaRPr>
          </a:p>
          <a:p>
            <a:pPr lvl="1" eaLnBrk="1" hangingPunct="1"/>
            <a:r>
              <a:rPr lang="ja-JP" altLang="en-US" sz="2200" dirty="0" smtClean="0">
                <a:cs typeface="Meiryo UI" pitchFamily="50" charset="-128"/>
              </a:rPr>
              <a:t>次期更新に関する基本仕様（案）の精査</a:t>
            </a:r>
            <a:endParaRPr lang="en-US" altLang="ja-JP" sz="2200" dirty="0" smtClean="0">
              <a:cs typeface="Meiryo UI" pitchFamily="50" charset="-128"/>
            </a:endParaRPr>
          </a:p>
          <a:p>
            <a:pPr lvl="2" eaLnBrk="1" hangingPunct="1"/>
            <a:r>
              <a:rPr lang="ja-JP" altLang="en-US" sz="1800" dirty="0" smtClean="0">
                <a:cs typeface="Meiryo UI" pitchFamily="50" charset="-128"/>
              </a:rPr>
              <a:t>基本仕様（案）に関する継続検討事項（写真地図データの高解像度化、など）の対応</a:t>
            </a:r>
            <a:endParaRPr lang="en-US" altLang="ja-JP" sz="1800" dirty="0" smtClean="0">
              <a:cs typeface="Meiryo UI" pitchFamily="50" charset="-128"/>
            </a:endParaRPr>
          </a:p>
          <a:p>
            <a:pPr lvl="1" eaLnBrk="1" hangingPunct="1"/>
            <a:r>
              <a:rPr lang="ja-JP" altLang="en-US" sz="2200" dirty="0">
                <a:cs typeface="Meiryo UI" pitchFamily="50" charset="-128"/>
              </a:rPr>
              <a:t>部分更新の適用可能性に関する調査検討</a:t>
            </a:r>
            <a:endParaRPr lang="en-US" altLang="ja-JP" sz="2200" dirty="0">
              <a:cs typeface="Meiryo UI" pitchFamily="50" charset="-128"/>
            </a:endParaRPr>
          </a:p>
          <a:p>
            <a:pPr lvl="2" eaLnBrk="1" hangingPunct="1"/>
            <a:r>
              <a:rPr lang="ja-JP" altLang="en-US" sz="1800" dirty="0">
                <a:cs typeface="Meiryo UI" pitchFamily="50" charset="-128"/>
              </a:rPr>
              <a:t>昨年度の検討結果をふまえ、</a:t>
            </a:r>
            <a:r>
              <a:rPr lang="en-US" altLang="ja-JP" sz="1800" dirty="0">
                <a:cs typeface="Meiryo UI" pitchFamily="50" charset="-128"/>
              </a:rPr>
              <a:t>UAV</a:t>
            </a:r>
            <a:r>
              <a:rPr lang="ja-JP" altLang="en-US" sz="1800" dirty="0">
                <a:cs typeface="Meiryo UI" pitchFamily="50" charset="-128"/>
              </a:rPr>
              <a:t>の制約を補完する地上レーザなど新たな更新手法との組合せによる部分更新手法を検討</a:t>
            </a:r>
            <a:endParaRPr lang="en-US" altLang="ja-JP" sz="1800" dirty="0">
              <a:cs typeface="Meiryo UI" pitchFamily="50" charset="-128"/>
            </a:endParaRPr>
          </a:p>
          <a:p>
            <a:pPr lvl="2" eaLnBrk="1" hangingPunct="1"/>
            <a:r>
              <a:rPr lang="ja-JP" altLang="en-US" sz="1800" dirty="0">
                <a:cs typeface="Meiryo UI" pitchFamily="50" charset="-128"/>
              </a:rPr>
              <a:t>費用対効果をふまえた、部分更新に対する県市町のニーズを調査し、適用の要否、ルールを</a:t>
            </a:r>
            <a:r>
              <a:rPr lang="ja-JP" altLang="en-US" sz="1800" dirty="0" smtClean="0">
                <a:cs typeface="Meiryo UI" pitchFamily="50" charset="-128"/>
              </a:rPr>
              <a:t>検討</a:t>
            </a:r>
            <a:endParaRPr lang="en-US" altLang="ja-JP" sz="1800" dirty="0" smtClean="0">
              <a:cs typeface="Meiryo UI" pitchFamily="50" charset="-128"/>
            </a:endParaRPr>
          </a:p>
          <a:p>
            <a:pPr eaLnBrk="1" hangingPunct="1"/>
            <a:r>
              <a:rPr lang="ja-JP" altLang="en-US" sz="2600" dirty="0" smtClean="0">
                <a:cs typeface="Meiryo UI" pitchFamily="50" charset="-128"/>
              </a:rPr>
              <a:t>②共有デジタル地図の利用分野拡大にかかる検討</a:t>
            </a:r>
            <a:endParaRPr lang="en-US" altLang="ja-JP" sz="2600" dirty="0" smtClean="0">
              <a:cs typeface="Meiryo UI" pitchFamily="50" charset="-128"/>
            </a:endParaRPr>
          </a:p>
          <a:p>
            <a:pPr lvl="1" eaLnBrk="1" hangingPunct="1"/>
            <a:r>
              <a:rPr lang="ja-JP" altLang="en-US" sz="2200" dirty="0" smtClean="0">
                <a:cs typeface="Meiryo UI" pitchFamily="50" charset="-128"/>
              </a:rPr>
              <a:t>県と市町の連携が必要な森林事業、都市計画事業について、共有デジタル地図成果の効果的な活用方法</a:t>
            </a:r>
            <a:r>
              <a:rPr lang="ja-JP" altLang="en-US" sz="2200" dirty="0">
                <a:cs typeface="Meiryo UI" pitchFamily="50" charset="-128"/>
              </a:rPr>
              <a:t>を</a:t>
            </a:r>
            <a:r>
              <a:rPr lang="ja-JP" altLang="en-US" sz="2200" dirty="0" smtClean="0">
                <a:cs typeface="Meiryo UI" pitchFamily="50" charset="-128"/>
              </a:rPr>
              <a:t>検討</a:t>
            </a:r>
            <a:endParaRPr lang="en-US" altLang="ja-JP" sz="2200" dirty="0" smtClean="0">
              <a:cs typeface="Meiryo UI" pitchFamily="50" charset="-128"/>
            </a:endParaRPr>
          </a:p>
          <a:p>
            <a:pPr eaLnBrk="1" hangingPunct="1"/>
            <a:r>
              <a:rPr lang="ja-JP" altLang="en-US" sz="2600" dirty="0" smtClean="0">
                <a:cs typeface="Meiryo UI" pitchFamily="50" charset="-128"/>
              </a:rPr>
              <a:t>③その他支援活動</a:t>
            </a:r>
            <a:endParaRPr lang="en-US" altLang="ja-JP" sz="2600" dirty="0" smtClean="0">
              <a:cs typeface="Meiryo UI" pitchFamily="50" charset="-128"/>
            </a:endParaRPr>
          </a:p>
          <a:p>
            <a:pPr lvl="1" eaLnBrk="1" hangingPunct="1"/>
            <a:r>
              <a:rPr lang="ja-JP" altLang="en-US" sz="2200" dirty="0" smtClean="0">
                <a:cs typeface="Meiryo UI" pitchFamily="50" charset="-128"/>
              </a:rPr>
              <a:t>固定資産共同撮影にむけた支援活動（撮影共同化</a:t>
            </a:r>
            <a:r>
              <a:rPr lang="en-US" altLang="ja-JP" sz="2200" dirty="0" smtClean="0">
                <a:cs typeface="Meiryo UI" pitchFamily="50" charset="-128"/>
              </a:rPr>
              <a:t>WG</a:t>
            </a:r>
            <a:r>
              <a:rPr lang="ja-JP" altLang="en-US" sz="2200" dirty="0" smtClean="0">
                <a:cs typeface="Meiryo UI" pitchFamily="50" charset="-128"/>
              </a:rPr>
              <a:t>の運営等）</a:t>
            </a:r>
            <a:endParaRPr lang="en-US" altLang="ja-JP" sz="2200" dirty="0" smtClean="0">
              <a:cs typeface="Meiryo UI" pitchFamily="50" charset="-128"/>
            </a:endParaRPr>
          </a:p>
          <a:p>
            <a:pPr lvl="1" eaLnBrk="1" hangingPunct="1"/>
            <a:r>
              <a:rPr lang="ja-JP" altLang="en-US" sz="2200" dirty="0" smtClean="0">
                <a:cs typeface="Meiryo UI" pitchFamily="50" charset="-128"/>
              </a:rPr>
              <a:t>個別説明会の開催</a:t>
            </a:r>
            <a:endParaRPr lang="en-US" altLang="ja-JP" sz="2200" dirty="0">
              <a:cs typeface="Meiryo UI" pitchFamily="50" charset="-128"/>
            </a:endParaRPr>
          </a:p>
          <a:p>
            <a:pPr lvl="1" eaLnBrk="1" hangingPunct="1"/>
            <a:endParaRPr lang="en-US" altLang="ja-JP" sz="1800" dirty="0" smtClean="0">
              <a:cs typeface="Meiryo UI" pitchFamily="50" charset="-128"/>
            </a:endParaRPr>
          </a:p>
        </p:txBody>
      </p:sp>
    </p:spTree>
    <p:extLst>
      <p:ext uri="{BB962C8B-B14F-4D97-AF65-F5344CB8AC3E}">
        <p14:creationId xmlns:p14="http://schemas.microsoft.com/office/powerpoint/2010/main" val="30858654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txBox="1">
            <a:spLocks noGrp="1" noChangeArrowheads="1"/>
          </p:cNvSpPr>
          <p:nvPr/>
        </p:nvSpPr>
        <p:spPr bwMode="auto">
          <a:xfrm>
            <a:off x="7013004" y="6525344"/>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604EB57-104D-4E45-9C0E-49FE9DDBDC3F}" type="slidenum">
              <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1" lang="en-US" altLang="ja-JP" sz="1400" b="0" i="0" u="none" strike="noStrike" kern="1200" cap="none" spc="0" normalizeH="0" baseline="0" noProof="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74756" name="Rectangle 27"/>
          <p:cNvSpPr>
            <a:spLocks noGrp="1" noChangeArrowheads="1"/>
          </p:cNvSpPr>
          <p:nvPr>
            <p:ph type="title" idx="4294967295"/>
          </p:nvPr>
        </p:nvSpPr>
        <p:spPr>
          <a:xfrm>
            <a:off x="153988" y="77788"/>
            <a:ext cx="8810625" cy="503237"/>
          </a:xfrm>
        </p:spPr>
        <p:txBody>
          <a:bodyPr/>
          <a:lstStyle/>
          <a:p>
            <a:pPr algn="l" eaLnBrk="1" hangingPunct="1"/>
            <a:endParaRPr lang="ja-JP" altLang="en-US" sz="3200" smtClean="0"/>
          </a:p>
        </p:txBody>
      </p:sp>
      <p:sp>
        <p:nvSpPr>
          <p:cNvPr id="74757" name="Rectangle 4"/>
          <p:cNvSpPr>
            <a:spLocks noChangeArrowheads="1"/>
          </p:cNvSpPr>
          <p:nvPr/>
        </p:nvSpPr>
        <p:spPr bwMode="auto">
          <a:xfrm>
            <a:off x="366713" y="2781300"/>
            <a:ext cx="8351837" cy="1439863"/>
          </a:xfrm>
          <a:prstGeom prst="rect">
            <a:avLst/>
          </a:prstGeom>
          <a:noFill/>
          <a:ln>
            <a:noFill/>
          </a:ln>
          <a:effectLst>
            <a:outerShdw dist="35921" dir="2700000" algn="ctr" rotWithShape="0">
              <a:srgbClr val="B2B2B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06666"/>
              </a:buClr>
              <a:buFont typeface="Wingdings" panose="05000000000000000000" pitchFamily="2" charset="2"/>
              <a:buChar char="n"/>
              <a:defRPr kumimoji="1" sz="3200">
                <a:solidFill>
                  <a:schemeClr val="tx1"/>
                </a:solidFill>
                <a:latin typeface="HGPｺﾞｼｯｸE" panose="020B0900000000000000" pitchFamily="50" charset="-128"/>
                <a:ea typeface="HGPｺﾞｼｯｸE" panose="020B0900000000000000" pitchFamily="50" charset="-128"/>
              </a:defRPr>
            </a:lvl1pPr>
            <a:lvl2pPr marL="742950" indent="-285750">
              <a:spcBef>
                <a:spcPct val="20000"/>
              </a:spcBef>
              <a:buClr>
                <a:srgbClr val="669900"/>
              </a:buClr>
              <a:buFont typeface="Wingdings" panose="05000000000000000000" pitchFamily="2" charset="2"/>
              <a:buChar char="l"/>
              <a:defRPr kumimoji="1" sz="2800">
                <a:solidFill>
                  <a:schemeClr val="tx1"/>
                </a:solidFill>
                <a:latin typeface="HGPｺﾞｼｯｸE" panose="020B0900000000000000" pitchFamily="50" charset="-128"/>
                <a:ea typeface="HGPｺﾞｼｯｸE" panose="020B0900000000000000" pitchFamily="50" charset="-128"/>
              </a:defRPr>
            </a:lvl2pPr>
            <a:lvl3pPr marL="1143000" indent="-228600">
              <a:spcBef>
                <a:spcPct val="20000"/>
              </a:spcBef>
              <a:buClr>
                <a:srgbClr val="FF3300"/>
              </a:buClr>
              <a:buFont typeface="Wingdings" panose="05000000000000000000" pitchFamily="2" charset="2"/>
              <a:buChar char="ª"/>
              <a:defRPr kumimoji="1" sz="2400">
                <a:solidFill>
                  <a:schemeClr val="tx1"/>
                </a:solidFill>
                <a:latin typeface="HGPｺﾞｼｯｸE" panose="020B0900000000000000" pitchFamily="50" charset="-128"/>
                <a:ea typeface="HGPｺﾞｼｯｸE" panose="020B0900000000000000" pitchFamily="50" charset="-128"/>
              </a:defRPr>
            </a:lvl3pPr>
            <a:lvl4pPr marL="1600200" indent="-228600">
              <a:spcBef>
                <a:spcPct val="20000"/>
              </a:spcBef>
              <a:buFont typeface="Wingdings" panose="05000000000000000000" pitchFamily="2" charset="2"/>
              <a:buChar char="ü"/>
              <a:defRPr kumimoji="1" sz="2000">
                <a:solidFill>
                  <a:schemeClr val="tx1"/>
                </a:solidFill>
                <a:latin typeface="HGPｺﾞｼｯｸE" panose="020B0900000000000000" pitchFamily="50" charset="-128"/>
                <a:ea typeface="HGPｺﾞｼｯｸE" panose="020B0900000000000000" pitchFamily="50" charset="-128"/>
              </a:defRPr>
            </a:lvl4pPr>
            <a:lvl5pPr marL="2057400" indent="-228600">
              <a:spcBef>
                <a:spcPct val="20000"/>
              </a:spcBef>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5pPr>
            <a:lvl6pPr marL="25146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6pPr>
            <a:lvl7pPr marL="29718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7pPr>
            <a:lvl8pPr marL="34290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8pPr>
            <a:lvl9pPr marL="3886200" indent="-22860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anose="020B0900000000000000" pitchFamily="50" charset="-128"/>
                <a:ea typeface="HGPｺﾞｼｯｸE" panose="020B0900000000000000" pitchFamily="50" charset="-128"/>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1" lang="ja-JP" altLang="en-US" sz="3600" b="1"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３．その他</a:t>
            </a:r>
            <a:endParaRPr kumimoji="1" lang="en-US" altLang="ja-JP" sz="3600" b="1"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14176079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1031132"/>
            <a:ext cx="8667750" cy="5498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r>
              <a:rPr lang="ja-JP" altLang="en-US" sz="2800" kern="0" spc="-150" noProof="0" dirty="0" smtClean="0">
                <a:solidFill>
                  <a:srgbClr val="000000"/>
                </a:solidFill>
              </a:rPr>
              <a:t>①令和元年度技術部会メンバーの募集について</a:t>
            </a:r>
            <a:endParaRPr kumimoji="1" lang="en-US" altLang="ja-JP" sz="2800" b="0" i="0" u="none" strike="noStrike" kern="0" cap="none" spc="-150" normalizeH="0" baseline="0" dirty="0">
              <a:ln>
                <a:noFill/>
              </a:ln>
              <a:solidFill>
                <a:srgbClr val="000000"/>
              </a:solidFill>
              <a:effectLst/>
              <a:uLnTx/>
              <a:uFillTx/>
            </a:endParaRPr>
          </a:p>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endParaRPr lang="en-US" altLang="ja-JP" sz="4000" kern="0" spc="-150" noProof="0" dirty="0" smtClean="0">
              <a:solidFill>
                <a:srgbClr val="000000"/>
              </a:solidFill>
            </a:endParaRPr>
          </a:p>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0" cap="none" spc="-150" normalizeH="0" baseline="0" dirty="0" smtClean="0">
                <a:ln>
                  <a:noFill/>
                </a:ln>
                <a:solidFill>
                  <a:srgbClr val="000000"/>
                </a:solidFill>
                <a:effectLst/>
                <a:uLnTx/>
                <a:uFillTx/>
              </a:rPr>
              <a:t>②共同撮影参加の意向確認について</a:t>
            </a:r>
            <a:endParaRPr lang="en-US" altLang="ja-JP" sz="2800" kern="0" spc="-150" noProof="0" dirty="0">
              <a:solidFill>
                <a:srgbClr val="000000"/>
              </a:solidFill>
            </a:endParaRPr>
          </a:p>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endParaRPr kumimoji="1" lang="en-US" altLang="ja-JP" sz="4000" b="0" i="0" u="none" strike="noStrike" kern="0" cap="none" spc="-150" normalizeH="0" baseline="0" dirty="0" smtClean="0">
              <a:ln>
                <a:noFill/>
              </a:ln>
              <a:solidFill>
                <a:srgbClr val="000000"/>
              </a:solidFill>
              <a:effectLst/>
              <a:uLnTx/>
              <a:uFillTx/>
            </a:endParaRPr>
          </a:p>
          <a:p>
            <a:pPr lvl="0" eaLnBrk="1" hangingPunct="1">
              <a:defRPr/>
            </a:pPr>
            <a:r>
              <a:rPr lang="ja-JP" altLang="en-US" sz="2800" kern="0" spc="-150" dirty="0">
                <a:solidFill>
                  <a:srgbClr val="000000"/>
                </a:solidFill>
              </a:rPr>
              <a:t>③地理空間情報集約システム運用に</a:t>
            </a:r>
            <a:r>
              <a:rPr lang="ja-JP" altLang="en-US" sz="2800" kern="0" spc="-150" dirty="0" smtClean="0">
                <a:solidFill>
                  <a:srgbClr val="000000"/>
                </a:solidFill>
              </a:rPr>
              <a:t>かかる</a:t>
            </a:r>
            <a:endParaRPr lang="en-US" altLang="ja-JP" sz="2800" kern="0" spc="-150" dirty="0" smtClean="0">
              <a:solidFill>
                <a:srgbClr val="000000"/>
              </a:solidFill>
            </a:endParaRPr>
          </a:p>
          <a:p>
            <a:pPr marL="0" lvl="0" indent="0" eaLnBrk="1" hangingPunct="1">
              <a:buNone/>
              <a:defRPr/>
            </a:pPr>
            <a:r>
              <a:rPr lang="ja-JP" altLang="en-US" sz="2800" kern="0" spc="-150">
                <a:solidFill>
                  <a:srgbClr val="000000"/>
                </a:solidFill>
              </a:rPr>
              <a:t>　</a:t>
            </a:r>
            <a:r>
              <a:rPr lang="ja-JP" altLang="en-US" sz="2800" kern="0" spc="-150" smtClean="0">
                <a:solidFill>
                  <a:srgbClr val="000000"/>
                </a:solidFill>
              </a:rPr>
              <a:t>　　</a:t>
            </a:r>
            <a:r>
              <a:rPr lang="en-US" altLang="ja-JP" sz="2800" kern="0" spc="-150" smtClean="0">
                <a:solidFill>
                  <a:srgbClr val="000000"/>
                </a:solidFill>
              </a:rPr>
              <a:t>LGWAN</a:t>
            </a:r>
            <a:r>
              <a:rPr lang="ja-JP" altLang="en-US" sz="2800" kern="0" spc="-150" dirty="0">
                <a:solidFill>
                  <a:srgbClr val="000000"/>
                </a:solidFill>
              </a:rPr>
              <a:t>サーバ入替に</a:t>
            </a:r>
            <a:r>
              <a:rPr lang="ja-JP" altLang="en-US" sz="2800" kern="0" spc="-150" dirty="0" smtClean="0">
                <a:solidFill>
                  <a:srgbClr val="000000"/>
                </a:solidFill>
              </a:rPr>
              <a:t>ついて</a:t>
            </a:r>
            <a:endParaRPr lang="en-US" altLang="ja-JP" sz="2800" kern="0" spc="-150" dirty="0" smtClean="0">
              <a:solidFill>
                <a:srgbClr val="000000"/>
              </a:solidFill>
            </a:endParaRPr>
          </a:p>
          <a:p>
            <a:pPr lvl="0" eaLnBrk="1" hangingPunct="1">
              <a:defRPr/>
            </a:pPr>
            <a:endParaRPr lang="en-US" altLang="ja-JP" sz="2000" kern="0" spc="-150" noProof="0" dirty="0" smtClean="0">
              <a:solidFill>
                <a:srgbClr val="000000"/>
              </a:solidFill>
            </a:endParaRPr>
          </a:p>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itchFamily="2" charset="2"/>
              <a:buChar char="n"/>
              <a:tabLst/>
              <a:defRPr/>
            </a:pPr>
            <a:r>
              <a:rPr kumimoji="1" lang="ja-JP" altLang="en-US" sz="2800" b="0" i="0" u="none" strike="noStrike" kern="0" cap="none" spc="-150" normalizeH="0" baseline="0" noProof="0" dirty="0" smtClean="0">
                <a:ln>
                  <a:noFill/>
                </a:ln>
                <a:solidFill>
                  <a:srgbClr val="000000"/>
                </a:solidFill>
                <a:effectLst/>
                <a:uLnTx/>
                <a:uFillTx/>
              </a:rPr>
              <a:t>④地番テキストデータ、防災施設情報データの提供依頼について</a:t>
            </a:r>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2C4F726-B692-42CA-BAA6-2266BA6ADC63}"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endParaRPr>
          </a:p>
        </p:txBody>
      </p:sp>
      <p:sp>
        <p:nvSpPr>
          <p:cNvPr id="10244" name="Rectangle 27"/>
          <p:cNvSpPr>
            <a:spLocks noGrp="1" noChangeArrowheads="1"/>
          </p:cNvSpPr>
          <p:nvPr>
            <p:ph type="title" idx="4294967295"/>
          </p:nvPr>
        </p:nvSpPr>
        <p:spPr>
          <a:xfrm>
            <a:off x="153988" y="77788"/>
            <a:ext cx="8810625" cy="503237"/>
          </a:xfrm>
        </p:spPr>
        <p:txBody>
          <a:bodyPr/>
          <a:lstStyle/>
          <a:p>
            <a:pPr algn="l" eaLnBrk="1" hangingPunct="1"/>
            <a:r>
              <a:rPr lang="ja-JP" altLang="en-US" sz="3200" spc="-150" dirty="0" smtClean="0">
                <a:solidFill>
                  <a:srgbClr val="FFFFFF"/>
                </a:solidFill>
              </a:rPr>
              <a:t>３－１</a:t>
            </a:r>
            <a:r>
              <a:rPr lang="ja-JP" altLang="en-US" sz="3200" dirty="0" smtClean="0"/>
              <a:t>．その他連絡事項につい</a:t>
            </a:r>
            <a:r>
              <a:rPr lang="ja-JP" altLang="en-US" sz="3200" dirty="0"/>
              <a:t>て</a:t>
            </a:r>
            <a:endParaRPr lang="ja-JP" altLang="en-US" sz="3200" dirty="0" smtClean="0"/>
          </a:p>
        </p:txBody>
      </p:sp>
      <p:sp>
        <p:nvSpPr>
          <p:cNvPr id="5" name="AutoShape 1030"/>
          <p:cNvSpPr>
            <a:spLocks noChangeArrowheads="1"/>
          </p:cNvSpPr>
          <p:nvPr/>
        </p:nvSpPr>
        <p:spPr bwMode="auto">
          <a:xfrm>
            <a:off x="7643812" y="1193726"/>
            <a:ext cx="1223963" cy="288925"/>
          </a:xfrm>
          <a:prstGeom prst="homePlate">
            <a:avLst>
              <a:gd name="adj" fmla="val 105907"/>
            </a:avLst>
          </a:prstGeom>
          <a:solidFill>
            <a:srgbClr val="008000"/>
          </a:solidFill>
          <a:ln>
            <a:noFill/>
          </a:ln>
          <a:effectLst>
            <a:prstShdw prst="shdw17" dist="53882" dir="2700000">
              <a:srgbClr val="004D00"/>
            </a:prstShdw>
          </a:effectLst>
          <a:extLst>
            <a:ext uri="{91240B29-F687-4F45-9708-019B960494DF}">
              <a14:hiddenLine xmlns:a14="http://schemas.microsoft.com/office/drawing/2010/main" w="25400" algn="ctr">
                <a:solidFill>
                  <a:srgbClr val="000000"/>
                </a:solidFill>
                <a:miter lim="800000"/>
                <a:headEnd/>
                <a:tailEnd type="none" w="lg" len="med"/>
              </a14:hiddenLine>
            </a:ext>
          </a:extLst>
        </p:spPr>
        <p:txBody>
          <a:bodyPr wrap="none" lIns="18000" tIns="18000" rIns="18000" bIns="180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rPr>
              <a:t>資料５</a:t>
            </a:r>
            <a:endParaRPr kumimoji="1" lang="en-US" altLang="ja-JP"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endParaRPr>
          </a:p>
        </p:txBody>
      </p:sp>
      <p:sp>
        <p:nvSpPr>
          <p:cNvPr id="7" name="AutoShape 1030"/>
          <p:cNvSpPr>
            <a:spLocks noChangeArrowheads="1"/>
          </p:cNvSpPr>
          <p:nvPr/>
        </p:nvSpPr>
        <p:spPr bwMode="auto">
          <a:xfrm>
            <a:off x="7643812" y="2443002"/>
            <a:ext cx="1223963" cy="288925"/>
          </a:xfrm>
          <a:prstGeom prst="homePlate">
            <a:avLst>
              <a:gd name="adj" fmla="val 105907"/>
            </a:avLst>
          </a:prstGeom>
          <a:solidFill>
            <a:srgbClr val="008000"/>
          </a:solidFill>
          <a:ln>
            <a:noFill/>
          </a:ln>
          <a:effectLst>
            <a:prstShdw prst="shdw17" dist="53882" dir="2700000">
              <a:srgbClr val="004D00"/>
            </a:prstShdw>
          </a:effectLst>
          <a:extLst>
            <a:ext uri="{91240B29-F687-4F45-9708-019B960494DF}">
              <a14:hiddenLine xmlns:a14="http://schemas.microsoft.com/office/drawing/2010/main" w="25400" algn="ctr">
                <a:solidFill>
                  <a:srgbClr val="000000"/>
                </a:solidFill>
                <a:miter lim="800000"/>
                <a:headEnd/>
                <a:tailEnd type="none" w="lg" len="med"/>
              </a14:hiddenLine>
            </a:ext>
          </a:extLst>
        </p:spPr>
        <p:txBody>
          <a:bodyPr wrap="none" lIns="18000" tIns="18000" rIns="18000" bIns="180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rPr>
              <a:t>資料６</a:t>
            </a:r>
            <a:endParaRPr kumimoji="1" lang="en-US" altLang="ja-JP"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endParaRPr>
          </a:p>
        </p:txBody>
      </p:sp>
      <p:sp>
        <p:nvSpPr>
          <p:cNvPr id="8" name="AutoShape 1030"/>
          <p:cNvSpPr>
            <a:spLocks noChangeArrowheads="1"/>
          </p:cNvSpPr>
          <p:nvPr/>
        </p:nvSpPr>
        <p:spPr bwMode="auto">
          <a:xfrm>
            <a:off x="7643812" y="4188643"/>
            <a:ext cx="1223963" cy="288925"/>
          </a:xfrm>
          <a:prstGeom prst="homePlate">
            <a:avLst>
              <a:gd name="adj" fmla="val 105907"/>
            </a:avLst>
          </a:prstGeom>
          <a:solidFill>
            <a:srgbClr val="008000"/>
          </a:solidFill>
          <a:ln>
            <a:noFill/>
          </a:ln>
          <a:effectLst>
            <a:prstShdw prst="shdw17" dist="53882" dir="2700000">
              <a:srgbClr val="004D00"/>
            </a:prstShdw>
          </a:effectLst>
          <a:extLst>
            <a:ext uri="{91240B29-F687-4F45-9708-019B960494DF}">
              <a14:hiddenLine xmlns:a14="http://schemas.microsoft.com/office/drawing/2010/main" w="25400" algn="ctr">
                <a:solidFill>
                  <a:srgbClr val="000000"/>
                </a:solidFill>
                <a:miter lim="800000"/>
                <a:headEnd/>
                <a:tailEnd type="none" w="lg" len="med"/>
              </a14:hiddenLine>
            </a:ext>
          </a:extLst>
        </p:spPr>
        <p:txBody>
          <a:bodyPr wrap="none" lIns="18000" tIns="18000" rIns="18000" bIns="180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rPr>
              <a:t>資料７</a:t>
            </a:r>
            <a:endParaRPr kumimoji="1" lang="en-US" altLang="ja-JP"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endParaRPr>
          </a:p>
        </p:txBody>
      </p:sp>
      <p:sp>
        <p:nvSpPr>
          <p:cNvPr id="9" name="AutoShape 1030"/>
          <p:cNvSpPr>
            <a:spLocks noChangeArrowheads="1"/>
          </p:cNvSpPr>
          <p:nvPr/>
        </p:nvSpPr>
        <p:spPr bwMode="auto">
          <a:xfrm>
            <a:off x="7643811" y="5487879"/>
            <a:ext cx="1223963" cy="288925"/>
          </a:xfrm>
          <a:prstGeom prst="homePlate">
            <a:avLst>
              <a:gd name="adj" fmla="val 105907"/>
            </a:avLst>
          </a:prstGeom>
          <a:solidFill>
            <a:srgbClr val="008000"/>
          </a:solidFill>
          <a:ln>
            <a:noFill/>
          </a:ln>
          <a:effectLst>
            <a:prstShdw prst="shdw17" dist="53882" dir="2700000">
              <a:srgbClr val="004D00"/>
            </a:prstShdw>
          </a:effectLst>
          <a:extLst>
            <a:ext uri="{91240B29-F687-4F45-9708-019B960494DF}">
              <a14:hiddenLine xmlns:a14="http://schemas.microsoft.com/office/drawing/2010/main" w="25400" algn="ctr">
                <a:solidFill>
                  <a:srgbClr val="000000"/>
                </a:solidFill>
                <a:miter lim="800000"/>
                <a:headEnd/>
                <a:tailEnd type="none" w="lg" len="med"/>
              </a14:hiddenLine>
            </a:ext>
          </a:extLst>
        </p:spPr>
        <p:txBody>
          <a:bodyPr wrap="none" lIns="18000" tIns="18000" rIns="18000" bIns="180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rPr>
              <a:t>資料８</a:t>
            </a:r>
            <a:endParaRPr kumimoji="1" lang="en-US" altLang="ja-JP"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endParaRPr>
          </a:p>
        </p:txBody>
      </p:sp>
      <p:sp>
        <p:nvSpPr>
          <p:cNvPr id="10" name="AutoShape 1030"/>
          <p:cNvSpPr>
            <a:spLocks noChangeArrowheads="1"/>
          </p:cNvSpPr>
          <p:nvPr/>
        </p:nvSpPr>
        <p:spPr bwMode="auto">
          <a:xfrm>
            <a:off x="7643810" y="5900606"/>
            <a:ext cx="1223963" cy="288925"/>
          </a:xfrm>
          <a:prstGeom prst="homePlate">
            <a:avLst>
              <a:gd name="adj" fmla="val 105907"/>
            </a:avLst>
          </a:prstGeom>
          <a:solidFill>
            <a:srgbClr val="008000"/>
          </a:solidFill>
          <a:ln>
            <a:noFill/>
          </a:ln>
          <a:effectLst>
            <a:prstShdw prst="shdw17" dist="53882" dir="2700000">
              <a:srgbClr val="004D00"/>
            </a:prstShdw>
          </a:effectLst>
          <a:extLst>
            <a:ext uri="{91240B29-F687-4F45-9708-019B960494DF}">
              <a14:hiddenLine xmlns:a14="http://schemas.microsoft.com/office/drawing/2010/main" w="25400" algn="ctr">
                <a:solidFill>
                  <a:srgbClr val="000000"/>
                </a:solidFill>
                <a:miter lim="800000"/>
                <a:headEnd/>
                <a:tailEnd type="none" w="lg" len="med"/>
              </a14:hiddenLine>
            </a:ext>
          </a:extLst>
        </p:spPr>
        <p:txBody>
          <a:bodyPr wrap="none" lIns="18000" tIns="18000" rIns="18000" bIns="180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rPr>
              <a:t>資料９</a:t>
            </a:r>
            <a:endParaRPr kumimoji="1" lang="en-US" altLang="ja-JP" sz="1600" b="1" i="0" u="none" strike="noStrike" kern="1200" cap="none" spc="0" normalizeH="0" baseline="0" noProof="0" dirty="0" smtClean="0">
              <a:ln>
                <a:noFill/>
              </a:ln>
              <a:solidFill>
                <a:srgbClr val="FFFFFF"/>
              </a:solidFill>
              <a:effectLst/>
              <a:uLnTx/>
              <a:uFillTx/>
              <a:latin typeface="Arial" panose="020B0604020202020204" pitchFamily="34" charset="0"/>
              <a:ea typeface="MS UI Gothic" panose="020B0600070205080204" pitchFamily="50" charset="-128"/>
              <a:cs typeface="+mn-cs"/>
            </a:endParaRPr>
          </a:p>
        </p:txBody>
      </p:sp>
    </p:spTree>
    <p:extLst>
      <p:ext uri="{BB962C8B-B14F-4D97-AF65-F5344CB8AC3E}">
        <p14:creationId xmlns:p14="http://schemas.microsoft.com/office/powerpoint/2010/main" val="823275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8"/>
          <p:cNvSpPr txBox="1">
            <a:spLocks noChangeArrowheads="1"/>
          </p:cNvSpPr>
          <p:nvPr/>
        </p:nvSpPr>
        <p:spPr bwMode="auto">
          <a:xfrm>
            <a:off x="200025" y="891877"/>
            <a:ext cx="866775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006666"/>
              </a:buClr>
              <a:buFont typeface="Wingdings"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eaLnBrk="1" hangingPunct="1">
              <a:defRPr/>
            </a:pPr>
            <a:r>
              <a:rPr sz="2800" kern="0" dirty="0" smtClean="0"/>
              <a:t>活動方針</a:t>
            </a:r>
          </a:p>
          <a:p>
            <a:pPr lvl="1" eaLnBrk="1" hangingPunct="1">
              <a:defRPr/>
            </a:pPr>
            <a:r>
              <a:rPr lang="ja-JP" altLang="en-US" sz="2400" kern="0" dirty="0"/>
              <a:t>行政事務の効率化・高度化を目的として、共有デジタル地図の効果的な運用を推進する。</a:t>
            </a:r>
          </a:p>
          <a:p>
            <a:pPr lvl="1" eaLnBrk="1" hangingPunct="1">
              <a:defRPr/>
            </a:pPr>
            <a:r>
              <a:rPr lang="ja-JP" altLang="en-US" sz="2400" kern="0" dirty="0"/>
              <a:t>今年度は</a:t>
            </a:r>
            <a:r>
              <a:rPr lang="ja-JP" altLang="en-US" sz="2400" kern="0" dirty="0" smtClean="0"/>
              <a:t>、共有デジタル地図の次期更新にむけた基本調査を開始するとともに、新技術である</a:t>
            </a:r>
            <a:r>
              <a:rPr lang="en-US" altLang="ja-JP" sz="2400" kern="0" dirty="0" smtClean="0"/>
              <a:t>UAV</a:t>
            </a:r>
            <a:r>
              <a:rPr lang="ja-JP" altLang="en-US" sz="2400" kern="0" dirty="0" smtClean="0"/>
              <a:t>を活用した部分更新に関する調査・検討を実施する。</a:t>
            </a:r>
            <a:endParaRPr lang="en-US" altLang="ja-JP" sz="2400" kern="0" dirty="0" smtClean="0"/>
          </a:p>
          <a:p>
            <a:pPr marL="457200" lvl="1" indent="0" eaLnBrk="1" hangingPunct="1">
              <a:buNone/>
              <a:defRPr/>
            </a:pPr>
            <a:endParaRPr lang="ja-JP" altLang="en-US" sz="1400" kern="0" dirty="0"/>
          </a:p>
          <a:p>
            <a:pPr eaLnBrk="1" hangingPunct="1">
              <a:defRPr/>
            </a:pPr>
            <a:r>
              <a:rPr sz="2800" kern="0" dirty="0" smtClean="0"/>
              <a:t>活動内容</a:t>
            </a:r>
          </a:p>
          <a:p>
            <a:pPr lvl="1" eaLnBrk="1" hangingPunct="1">
              <a:defRPr/>
            </a:pPr>
            <a:r>
              <a:rPr lang="ja-JP" altLang="en-US" sz="2400" kern="0" dirty="0"/>
              <a:t>①共有デジタル地図</a:t>
            </a:r>
            <a:r>
              <a:rPr lang="ja-JP" altLang="en-US" sz="2400" kern="0" dirty="0" smtClean="0"/>
              <a:t>の次期更新に向けた検討</a:t>
            </a:r>
            <a:endParaRPr lang="ja-JP" altLang="en-US" sz="2400" kern="0" dirty="0"/>
          </a:p>
          <a:p>
            <a:pPr lvl="1" eaLnBrk="1" hangingPunct="1">
              <a:defRPr/>
            </a:pPr>
            <a:r>
              <a:rPr lang="ja-JP" altLang="en-US" sz="2400" kern="0" dirty="0" smtClean="0"/>
              <a:t>②</a:t>
            </a:r>
            <a:r>
              <a:rPr lang="ja-JP" altLang="en-US" sz="2400" kern="0" dirty="0"/>
              <a:t>共有デジタル地図の部分更新に関する調査</a:t>
            </a:r>
          </a:p>
          <a:p>
            <a:pPr lvl="1" eaLnBrk="1" hangingPunct="1">
              <a:defRPr/>
            </a:pPr>
            <a:r>
              <a:rPr lang="ja-JP" altLang="en-US" sz="2400" kern="0" dirty="0" smtClean="0"/>
              <a:t>③</a:t>
            </a:r>
            <a:r>
              <a:rPr sz="2400" kern="0" dirty="0" smtClean="0"/>
              <a:t>その他支援活動</a:t>
            </a:r>
            <a:endParaRPr lang="en-US" altLang="ja-JP" sz="2400" kern="0" dirty="0" smtClean="0"/>
          </a:p>
          <a:p>
            <a:pPr lvl="2" eaLnBrk="1" hangingPunct="1">
              <a:defRPr/>
            </a:pPr>
            <a:r>
              <a:rPr sz="2000" kern="0" dirty="0" smtClean="0"/>
              <a:t>共有デジタル地図個別説明会の実施</a:t>
            </a:r>
            <a:endParaRPr lang="en-US" altLang="ja-JP" sz="2000" kern="0" dirty="0" smtClean="0"/>
          </a:p>
          <a:p>
            <a:pPr lvl="2" eaLnBrk="1" hangingPunct="1">
              <a:defRPr/>
            </a:pPr>
            <a:r>
              <a:rPr sz="2000" kern="0" dirty="0" smtClean="0"/>
              <a:t>共有デジタル地図利活用ワークショップの開催</a:t>
            </a:r>
          </a:p>
        </p:txBody>
      </p:sp>
      <p:sp>
        <p:nvSpPr>
          <p:cNvPr id="10243" name="Rectangle 6"/>
          <p:cNvSpPr txBox="1">
            <a:spLocks noGrp="1" noChangeArrowheads="1"/>
          </p:cNvSpPr>
          <p:nvPr/>
        </p:nvSpPr>
        <p:spPr bwMode="auto">
          <a:xfrm>
            <a:off x="7010400" y="651510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algn="r" eaLnBrk="1" hangingPunct="1">
              <a:spcBef>
                <a:spcPct val="0"/>
              </a:spcBef>
              <a:buClrTx/>
              <a:buFontTx/>
              <a:buNone/>
            </a:pPr>
            <a:fld id="{C2C4F726-B692-42CA-BAA6-2266BA6ADC63}" type="slidenum">
              <a:rPr lang="en-US" altLang="ja-JP" sz="1400"/>
              <a:pPr algn="r" eaLnBrk="1" hangingPunct="1">
                <a:spcBef>
                  <a:spcPct val="0"/>
                </a:spcBef>
                <a:buClrTx/>
                <a:buFontTx/>
                <a:buNone/>
              </a:pPr>
              <a:t>3</a:t>
            </a:fld>
            <a:endParaRPr lang="en-US" altLang="ja-JP" sz="1400"/>
          </a:p>
        </p:txBody>
      </p:sp>
      <p:sp>
        <p:nvSpPr>
          <p:cNvPr id="10244" name="Rectangle 27"/>
          <p:cNvSpPr>
            <a:spLocks noGrp="1" noChangeArrowheads="1"/>
          </p:cNvSpPr>
          <p:nvPr>
            <p:ph type="title" idx="4294967295"/>
          </p:nvPr>
        </p:nvSpPr>
        <p:spPr>
          <a:xfrm>
            <a:off x="153988" y="77788"/>
            <a:ext cx="8810625" cy="503237"/>
          </a:xfrm>
        </p:spPr>
        <p:txBody>
          <a:bodyPr/>
          <a:lstStyle/>
          <a:p>
            <a:pPr algn="l" eaLnBrk="1" hangingPunct="1"/>
            <a:r>
              <a:rPr lang="ja-JP" altLang="en-US" sz="3200" spc="-150" dirty="0" smtClean="0">
                <a:solidFill>
                  <a:srgbClr val="FFFFFF"/>
                </a:solidFill>
              </a:rPr>
              <a:t>１－１</a:t>
            </a:r>
            <a:r>
              <a:rPr lang="ja-JP" altLang="en-US" sz="3200" dirty="0" smtClean="0"/>
              <a:t>．活動概要</a:t>
            </a:r>
          </a:p>
        </p:txBody>
      </p:sp>
    </p:spTree>
    <p:extLst>
      <p:ext uri="{BB962C8B-B14F-4D97-AF65-F5344CB8AC3E}">
        <p14:creationId xmlns:p14="http://schemas.microsoft.com/office/powerpoint/2010/main" val="9878322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txBox="1">
            <a:spLocks noGrp="1" noChangeArrowheads="1"/>
          </p:cNvSpPr>
          <p:nvPr/>
        </p:nvSpPr>
        <p:spPr bwMode="auto">
          <a:xfrm>
            <a:off x="7010400" y="6518275"/>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006666"/>
              </a:buClr>
              <a:buFont typeface="Wingdings" pitchFamily="2" charset="2"/>
              <a:buChar char="n"/>
              <a:defRPr kumimoji="1" sz="32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buChar char="l"/>
              <a:defRPr kumimoji="1" sz="28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buChar char="ª"/>
              <a:defRPr kumimoji="1" sz="24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buChar char="ü"/>
              <a:defRPr kumimoji="1" sz="2000">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buChar char=""/>
              <a:defRPr kumimoji="1" sz="2000">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buChar char=""/>
              <a:defRPr kumimoji="1" sz="2000">
                <a:solidFill>
                  <a:schemeClr val="tx1"/>
                </a:solidFill>
                <a:latin typeface="HGPｺﾞｼｯｸE" pitchFamily="50" charset="-128"/>
                <a:ea typeface="HGPｺﾞｼｯｸE"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44B08F2-67EC-4B5D-8F2F-8231FBEE737B}" type="slidenum">
              <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1" lang="en-US" altLang="ja-JP" sz="1400" b="0" i="0" u="none" strike="noStrike" kern="1200" cap="none" spc="0" normalizeH="0" baseline="0" noProof="0">
              <a:ln>
                <a:noFill/>
              </a:ln>
              <a:solidFill>
                <a:srgbClr val="000000"/>
              </a:solidFill>
              <a:effectLst/>
              <a:uLnTx/>
              <a:uFillTx/>
              <a:latin typeface="HGPｺﾞｼｯｸE" pitchFamily="50" charset="-128"/>
              <a:ea typeface="HGPｺﾞｼｯｸE" pitchFamily="50" charset="-128"/>
              <a:cs typeface="+mn-cs"/>
            </a:endParaRPr>
          </a:p>
        </p:txBody>
      </p:sp>
      <p:sp>
        <p:nvSpPr>
          <p:cNvPr id="24580" name="Rectangle 3"/>
          <p:cNvSpPr>
            <a:spLocks noGrp="1" noChangeArrowheads="1"/>
          </p:cNvSpPr>
          <p:nvPr>
            <p:ph type="body" idx="4294967295"/>
          </p:nvPr>
        </p:nvSpPr>
        <p:spPr>
          <a:xfrm>
            <a:off x="179388" y="908720"/>
            <a:ext cx="8774112" cy="1440160"/>
          </a:xfrm>
        </p:spPr>
        <p:txBody>
          <a:bodyPr/>
          <a:lstStyle/>
          <a:p>
            <a:pPr eaLnBrk="1" hangingPunct="1">
              <a:defRPr/>
            </a:pPr>
            <a:r>
              <a:rPr lang="ja-JP" altLang="en-US" sz="2800" dirty="0" smtClean="0"/>
              <a:t>実施体制</a:t>
            </a:r>
            <a:endParaRPr lang="ja-JP" altLang="en-US" sz="2800" dirty="0">
              <a:solidFill>
                <a:srgbClr val="000000"/>
              </a:solidFill>
            </a:endParaRPr>
          </a:p>
          <a:p>
            <a:pPr lvl="1" eaLnBrk="1" hangingPunct="1">
              <a:defRPr/>
            </a:pPr>
            <a:r>
              <a:rPr lang="ja-JP" altLang="en-US" sz="2000" dirty="0" smtClean="0"/>
              <a:t>今年度の会議体は、検討委員会と技術部会から構成する。</a:t>
            </a:r>
            <a:endParaRPr lang="en-US" altLang="ja-JP" sz="2000" dirty="0" smtClean="0"/>
          </a:p>
          <a:p>
            <a:pPr lvl="1" eaLnBrk="1" hangingPunct="1">
              <a:defRPr/>
            </a:pPr>
            <a:r>
              <a:rPr lang="ja-JP" altLang="en-US" sz="2000" dirty="0" smtClean="0"/>
              <a:t>今年度技術部会の協議・報告事項、検討テーマは、以下のとおりとする。</a:t>
            </a:r>
            <a:endParaRPr lang="en-US" altLang="ja-JP" sz="2000" dirty="0" smtClean="0"/>
          </a:p>
          <a:p>
            <a:pPr lvl="2" eaLnBrk="1" hangingPunct="1">
              <a:defRPr/>
            </a:pPr>
            <a:r>
              <a:rPr lang="ja-JP" altLang="en-US" sz="1800" dirty="0" smtClean="0"/>
              <a:t>協議・報告事項：共有デジタル地図修正作業に関する協議・報告</a:t>
            </a:r>
            <a:endParaRPr lang="en-US" altLang="ja-JP" sz="1800" dirty="0" smtClean="0"/>
          </a:p>
          <a:p>
            <a:pPr lvl="2" eaLnBrk="1" hangingPunct="1">
              <a:defRPr/>
            </a:pPr>
            <a:r>
              <a:rPr lang="ja-JP" altLang="en-US" sz="1800" dirty="0" smtClean="0"/>
              <a:t>検討</a:t>
            </a:r>
            <a:r>
              <a:rPr lang="ja-JP" altLang="en-US" sz="1800" dirty="0"/>
              <a:t>テーマ</a:t>
            </a:r>
            <a:r>
              <a:rPr lang="ja-JP" altLang="en-US" sz="1800" dirty="0" smtClean="0"/>
              <a:t>①</a:t>
            </a:r>
            <a:r>
              <a:rPr lang="ja-JP" altLang="en-US" sz="1800" dirty="0"/>
              <a:t>：共有デジタル</a:t>
            </a:r>
            <a:r>
              <a:rPr lang="ja-JP" altLang="en-US" sz="1800" dirty="0" smtClean="0"/>
              <a:t>地図の次期更新にむけた検討</a:t>
            </a:r>
            <a:endParaRPr lang="en-US" altLang="ja-JP" sz="1800" dirty="0"/>
          </a:p>
          <a:p>
            <a:pPr lvl="2" eaLnBrk="1" hangingPunct="1">
              <a:defRPr/>
            </a:pPr>
            <a:r>
              <a:rPr lang="ja-JP" altLang="en-US" sz="1800" dirty="0" smtClean="0"/>
              <a:t>検討</a:t>
            </a:r>
            <a:r>
              <a:rPr lang="ja-JP" altLang="en-US" sz="1800" dirty="0"/>
              <a:t>テーマ</a:t>
            </a:r>
            <a:r>
              <a:rPr lang="ja-JP" altLang="en-US" sz="1800" dirty="0" smtClean="0"/>
              <a:t>②</a:t>
            </a:r>
            <a:r>
              <a:rPr lang="ja-JP" altLang="en-US" sz="1800" dirty="0"/>
              <a:t>：共有デジタル地図</a:t>
            </a:r>
            <a:r>
              <a:rPr lang="ja-JP" altLang="en-US" sz="1800" dirty="0" smtClean="0"/>
              <a:t>の部分更新に関する調査</a:t>
            </a:r>
            <a:endParaRPr lang="en-US" altLang="ja-JP" sz="1800" dirty="0" smtClean="0"/>
          </a:p>
        </p:txBody>
      </p:sp>
      <p:sp>
        <p:nvSpPr>
          <p:cNvPr id="6" name="正方形/長方形 5"/>
          <p:cNvSpPr/>
          <p:nvPr/>
        </p:nvSpPr>
        <p:spPr bwMode="auto">
          <a:xfrm>
            <a:off x="1331640" y="3284984"/>
            <a:ext cx="6840760" cy="1080120"/>
          </a:xfrm>
          <a:prstGeom prst="rect">
            <a:avLst/>
          </a:prstGeom>
          <a:solidFill>
            <a:schemeClr val="bg1"/>
          </a:solidFill>
          <a:ln w="2857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検討委員会</a:t>
            </a:r>
            <a:r>
              <a:rPr kumimoji="1" lang="en-US" altLang="ja-JP" sz="20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7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　　　　　　　　　　・共有デジタル地図修正</a:t>
            </a:r>
            <a:r>
              <a:rPr kumimoji="1" lang="ja-JP" altLang="en-US" sz="16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作業の確認及び承認</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　　　　　　　　　　・共有デジタル</a:t>
            </a:r>
            <a:r>
              <a:rPr kumimoji="1" lang="ja-JP" altLang="en-US" sz="16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地図</a:t>
            </a: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運用</a:t>
            </a:r>
            <a:r>
              <a:rPr kumimoji="1" lang="ja-JP" altLang="en-US" sz="16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支援活動の確認及び</a:t>
            </a:r>
            <a:r>
              <a:rPr kumimoji="1" lang="ja-JP" altLang="en-US"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承認</a:t>
            </a:r>
            <a:endParaRPr kumimoji="1" lang="en-US" altLang="ja-JP" sz="16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
        <p:nvSpPr>
          <p:cNvPr id="8" name="正方形/長方形 7"/>
          <p:cNvSpPr/>
          <p:nvPr/>
        </p:nvSpPr>
        <p:spPr bwMode="auto">
          <a:xfrm>
            <a:off x="1331640" y="4869582"/>
            <a:ext cx="6840760" cy="1295722"/>
          </a:xfrm>
          <a:prstGeom prst="rect">
            <a:avLst/>
          </a:prstGeom>
          <a:solidFill>
            <a:schemeClr val="bg1"/>
          </a:solidFill>
          <a:ln w="2857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a:t>
            </a:r>
            <a:r>
              <a:rPr kumimoji="1" lang="ja-JP" altLang="en-US" sz="18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技術部会</a:t>
            </a:r>
            <a:r>
              <a:rPr kumimoji="1" lang="en-US" altLang="ja-JP" sz="18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endParaRPr lang="en-US" altLang="ja-JP" sz="800" dirty="0">
              <a:solidFill>
                <a:srgbClr val="000000"/>
              </a:solidFill>
              <a:latin typeface="Meiryo UI" panose="020B0604030504040204" pitchFamily="50" charset="-128"/>
              <a:ea typeface="Meiryo UI" panose="020B0604030504040204" pitchFamily="50" charset="-128"/>
            </a:endParaRPr>
          </a:p>
          <a:p>
            <a:pPr lvl="0" eaLnBrk="1" hangingPunct="1">
              <a:defRPr/>
            </a:pPr>
            <a:r>
              <a:rPr kumimoji="1" lang="ja-JP" altLang="en-US" sz="14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　　　　　　　　　協議・報告事項：</a:t>
            </a:r>
            <a:r>
              <a:rPr lang="ja-JP" altLang="en-US" sz="1400" dirty="0">
                <a:solidFill>
                  <a:srgbClr val="000000"/>
                </a:solidFill>
                <a:latin typeface="Meiryo UI" panose="020B0604030504040204" pitchFamily="50" charset="-128"/>
                <a:ea typeface="Meiryo UI" panose="020B0604030504040204" pitchFamily="50" charset="-128"/>
              </a:rPr>
              <a:t>共有デジタル地図修正作業に関する協議・報告　　　　　　　　　　</a:t>
            </a:r>
            <a:endParaRPr lang="en-US" altLang="ja-JP" sz="1400" dirty="0">
              <a:solidFill>
                <a:srgbClr val="000000"/>
              </a:solidFill>
              <a:latin typeface="Meiryo UI" panose="020B0604030504040204" pitchFamily="50" charset="-128"/>
              <a:ea typeface="Meiryo UI" panose="020B0604030504040204" pitchFamily="50" charset="-128"/>
            </a:endParaRPr>
          </a:p>
          <a:p>
            <a:pPr lvl="0" eaLnBrk="1" hangingPunct="1">
              <a:defRPr/>
            </a:pPr>
            <a:r>
              <a:rPr lang="ja-JP" altLang="en-US" sz="1400" dirty="0" smtClean="0">
                <a:solidFill>
                  <a:srgbClr val="000000"/>
                </a:solidFill>
                <a:latin typeface="Meiryo UI" panose="020B0604030504040204" pitchFamily="50" charset="-128"/>
                <a:ea typeface="Meiryo UI" panose="020B0604030504040204" pitchFamily="50" charset="-128"/>
              </a:rPr>
              <a:t>　　　　　　　　　検討テーマ①</a:t>
            </a:r>
            <a:r>
              <a:rPr lang="ja-JP" altLang="en-US" sz="1400" dirty="0">
                <a:solidFill>
                  <a:srgbClr val="000000"/>
                </a:solidFill>
                <a:latin typeface="Meiryo UI" panose="020B0604030504040204" pitchFamily="50" charset="-128"/>
                <a:ea typeface="Meiryo UI" panose="020B0604030504040204" pitchFamily="50" charset="-128"/>
              </a:rPr>
              <a:t>：共有デジタル地図次期</a:t>
            </a:r>
            <a:r>
              <a:rPr lang="ja-JP" altLang="en-US" sz="1400" dirty="0" smtClean="0">
                <a:solidFill>
                  <a:srgbClr val="000000"/>
                </a:solidFill>
                <a:latin typeface="Meiryo UI" panose="020B0604030504040204" pitchFamily="50" charset="-128"/>
                <a:ea typeface="Meiryo UI" panose="020B0604030504040204" pitchFamily="50" charset="-128"/>
              </a:rPr>
              <a:t>更新にむけた検討</a:t>
            </a:r>
            <a:endParaRPr lang="ja-JP" altLang="en-US" sz="1400" dirty="0">
              <a:solidFill>
                <a:srgbClr val="000000"/>
              </a:solidFill>
              <a:latin typeface="Meiryo UI" panose="020B0604030504040204" pitchFamily="50" charset="-128"/>
              <a:ea typeface="Meiryo UI" panose="020B0604030504040204" pitchFamily="50" charset="-128"/>
            </a:endParaRPr>
          </a:p>
          <a:p>
            <a:pPr lvl="0" eaLnBrk="1" hangingPunct="1">
              <a:defRPr/>
            </a:pPr>
            <a:r>
              <a:rPr kumimoji="1" lang="ja-JP" altLang="en-US" sz="14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　　　　　　　　　</a:t>
            </a:r>
            <a:r>
              <a:rPr lang="ja-JP" altLang="en-US" sz="1400" noProof="0" dirty="0" smtClean="0">
                <a:solidFill>
                  <a:srgbClr val="000000"/>
                </a:solidFill>
                <a:latin typeface="Meiryo UI" panose="020B0604030504040204" pitchFamily="50" charset="-128"/>
                <a:ea typeface="Meiryo UI" panose="020B0604030504040204" pitchFamily="50" charset="-128"/>
              </a:rPr>
              <a:t>検討</a:t>
            </a:r>
            <a:r>
              <a:rPr lang="ja-JP" altLang="en-US" sz="1400" noProof="0" dirty="0">
                <a:solidFill>
                  <a:srgbClr val="000000"/>
                </a:solidFill>
                <a:latin typeface="Meiryo UI" panose="020B0604030504040204" pitchFamily="50" charset="-128"/>
                <a:ea typeface="Meiryo UI" panose="020B0604030504040204" pitchFamily="50" charset="-128"/>
              </a:rPr>
              <a:t>テーマ</a:t>
            </a:r>
            <a:r>
              <a:rPr lang="ja-JP" altLang="en-US" sz="1400" dirty="0" smtClean="0">
                <a:solidFill>
                  <a:srgbClr val="000000"/>
                </a:solidFill>
                <a:latin typeface="Meiryo UI" panose="020B0604030504040204" pitchFamily="50" charset="-128"/>
                <a:ea typeface="Meiryo UI" panose="020B0604030504040204" pitchFamily="50" charset="-128"/>
              </a:rPr>
              <a:t>②</a:t>
            </a:r>
            <a:r>
              <a:rPr kumimoji="1" lang="ja-JP" altLang="en-US" sz="14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rPr>
              <a:t>：共有デジタル地図の部分更新に関する調査</a:t>
            </a:r>
            <a:endParaRPr kumimoji="1" lang="en-US" altLang="ja-JP" sz="1400" b="0" i="0" u="none" strike="noStrike" kern="1200" cap="none" spc="0" normalizeH="0" baseline="0" noProof="0" dirty="0" smtClean="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3" name="直線矢印コネクタ 2"/>
          <p:cNvCxnSpPr>
            <a:stCxn id="8" idx="0"/>
            <a:endCxn id="6" idx="2"/>
          </p:cNvCxnSpPr>
          <p:nvPr/>
        </p:nvCxnSpPr>
        <p:spPr bwMode="auto">
          <a:xfrm flipV="1">
            <a:off x="4752020" y="4365104"/>
            <a:ext cx="0" cy="504478"/>
          </a:xfrm>
          <a:prstGeom prst="straightConnector1">
            <a:avLst/>
          </a:prstGeom>
          <a:noFill/>
          <a:ln w="28575" algn="ctr">
            <a:solidFill>
              <a:schemeClr val="tx1"/>
            </a:solidFill>
            <a:round/>
            <a:headEnd/>
            <a:tailEnd type="arrow"/>
          </a:ln>
        </p:spPr>
      </p:cxnSp>
      <p:sp>
        <p:nvSpPr>
          <p:cNvPr id="11" name="Rectangle 27"/>
          <p:cNvSpPr txBox="1">
            <a:spLocks noChangeArrowheads="1"/>
          </p:cNvSpPr>
          <p:nvPr/>
        </p:nvSpPr>
        <p:spPr bwMode="auto">
          <a:xfrm>
            <a:off x="153988" y="77788"/>
            <a:ext cx="88106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algn="l" eaLnBrk="1" hangingPunct="1"/>
            <a:r>
              <a:rPr lang="ja-JP" altLang="en-US" sz="3200" kern="0" spc="-150" dirty="0" smtClean="0">
                <a:solidFill>
                  <a:srgbClr val="FFFFFF"/>
                </a:solidFill>
              </a:rPr>
              <a:t>１－１</a:t>
            </a:r>
            <a:r>
              <a:rPr lang="ja-JP" altLang="en-US" sz="3200" kern="0" dirty="0" smtClean="0"/>
              <a:t>．活動概要</a:t>
            </a:r>
          </a:p>
        </p:txBody>
      </p:sp>
    </p:spTree>
    <p:extLst>
      <p:ext uri="{BB962C8B-B14F-4D97-AF65-F5344CB8AC3E}">
        <p14:creationId xmlns:p14="http://schemas.microsoft.com/office/powerpoint/2010/main" val="3270529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7010400" y="6518275"/>
            <a:ext cx="2133600" cy="339725"/>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81CEBB0-89AA-4BC9-9DC2-F02D9E5812FC}" type="slidenum">
              <a:rPr kumimoji="1" lang="en-US" altLang="ja-JP" sz="1400" b="0" i="0" u="none" strike="noStrike" kern="1200" cap="none" spc="0" normalizeH="0" baseline="0" noProof="0" smtClean="0">
                <a:ln>
                  <a:noFill/>
                </a:ln>
                <a:solidFill>
                  <a:srgbClr val="000000"/>
                </a:solidFill>
                <a:effectLst/>
                <a:uLnTx/>
                <a:uFillTx/>
                <a:latin typeface="HGPｺﾞｼｯｸE" pitchFamily="50" charset="-128"/>
                <a:ea typeface="HGPｺﾞｼｯｸE"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1" lang="en-US" altLang="ja-JP" sz="1400" b="0" i="0" u="none" strike="noStrike" kern="1200" cap="none" spc="0" normalizeH="0" baseline="0" noProof="0" dirty="0">
              <a:ln>
                <a:noFill/>
              </a:ln>
              <a:solidFill>
                <a:srgbClr val="000000"/>
              </a:solidFill>
              <a:effectLst/>
              <a:uLnTx/>
              <a:uFillTx/>
              <a:latin typeface="HGPｺﾞｼｯｸE" pitchFamily="50" charset="-128"/>
              <a:ea typeface="HGPｺﾞｼｯｸE" pitchFamily="50" charset="-128"/>
              <a:cs typeface="+mn-cs"/>
            </a:endParaRPr>
          </a:p>
        </p:txBody>
      </p:sp>
      <p:sp>
        <p:nvSpPr>
          <p:cNvPr id="3" name="Rectangle 3"/>
          <p:cNvSpPr txBox="1">
            <a:spLocks noChangeArrowheads="1"/>
          </p:cNvSpPr>
          <p:nvPr/>
        </p:nvSpPr>
        <p:spPr bwMode="auto">
          <a:xfrm>
            <a:off x="153988" y="833252"/>
            <a:ext cx="8883480" cy="295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6666"/>
              </a:buClr>
              <a:buFont typeface="Wingdings" panose="05000000000000000000" pitchFamily="2" charset="2"/>
              <a:buChar char="n"/>
              <a:defRPr kumimoji="1" lang="ja-JP" altLang="en-US" sz="3200" dirty="0">
                <a:solidFill>
                  <a:schemeClr val="tx1"/>
                </a:solidFill>
                <a:latin typeface="HGPｺﾞｼｯｸE" pitchFamily="50" charset="-128"/>
                <a:ea typeface="HGPｺﾞｼｯｸE" pitchFamily="50" charset="-128"/>
                <a:cs typeface="+mn-cs"/>
              </a:defRPr>
            </a:lvl1pPr>
            <a:lvl2pPr marL="742950" indent="-285750" algn="l" rtl="0" eaLnBrk="0" fontAlgn="base" hangingPunct="0">
              <a:spcBef>
                <a:spcPct val="20000"/>
              </a:spcBef>
              <a:spcAft>
                <a:spcPct val="0"/>
              </a:spcAft>
              <a:buClr>
                <a:srgbClr val="669900"/>
              </a:buClr>
              <a:buFont typeface="Wingdings" panose="05000000000000000000" pitchFamily="2" charset="2"/>
              <a:buChar char="l"/>
              <a:defRPr kumimoji="1" lang="ja-JP" altLang="en-US" sz="2800" dirty="0">
                <a:solidFill>
                  <a:schemeClr val="tx1"/>
                </a:solidFill>
                <a:latin typeface="HGPｺﾞｼｯｸE" pitchFamily="50" charset="-128"/>
                <a:ea typeface="HGPｺﾞｼｯｸE" pitchFamily="50" charset="-128"/>
              </a:defRPr>
            </a:lvl2pPr>
            <a:lvl3pPr marL="1143000" indent="-228600" algn="l" rtl="0" eaLnBrk="0" fontAlgn="base" hangingPunct="0">
              <a:spcBef>
                <a:spcPct val="20000"/>
              </a:spcBef>
              <a:spcAft>
                <a:spcPct val="0"/>
              </a:spcAft>
              <a:buClr>
                <a:srgbClr val="FF3300"/>
              </a:buClr>
              <a:buFont typeface="Wingdings" panose="05000000000000000000" pitchFamily="2" charset="2"/>
              <a:buChar char="ª"/>
              <a:defRPr kumimoji="1" lang="ja-JP" altLang="en-US" sz="2400" dirty="0">
                <a:solidFill>
                  <a:schemeClr val="tx1"/>
                </a:solidFill>
                <a:latin typeface="HGPｺﾞｼｯｸE" pitchFamily="50" charset="-128"/>
                <a:ea typeface="HGPｺﾞｼｯｸE" pitchFamily="50" charset="-128"/>
              </a:defRPr>
            </a:lvl3pPr>
            <a:lvl4pPr marL="1600200" indent="-228600" algn="l" rtl="0" eaLnBrk="0" fontAlgn="base" hangingPunct="0">
              <a:spcBef>
                <a:spcPct val="20000"/>
              </a:spcBef>
              <a:spcAft>
                <a:spcPct val="0"/>
              </a:spcAft>
              <a:buFont typeface="Wingdings" panose="05000000000000000000" pitchFamily="2" charset="2"/>
              <a:buChar char="ü"/>
              <a:defRPr kumimoji="1" sz="2000">
                <a:solidFill>
                  <a:schemeClr val="tx1"/>
                </a:solidFill>
                <a:latin typeface="HGPｺﾞｼｯｸE" pitchFamily="50" charset="-128"/>
                <a:ea typeface="HGPｺﾞｼｯｸE" pitchFamily="50" charset="-128"/>
              </a:defRPr>
            </a:lvl4pPr>
            <a:lvl5pPr marL="2057400" indent="-228600" algn="l" rtl="0" eaLnBrk="0" fontAlgn="base" hangingPunct="0">
              <a:spcBef>
                <a:spcPct val="20000"/>
              </a:spcBef>
              <a:spcAft>
                <a:spcPct val="0"/>
              </a:spcAft>
              <a:buFont typeface="Wingdings" panose="05000000000000000000" pitchFamily="2" charset="2"/>
              <a:buChar char=""/>
              <a:defRPr kumimoji="1" sz="2000">
                <a:solidFill>
                  <a:schemeClr val="tx1"/>
                </a:solidFill>
                <a:latin typeface="HGPｺﾞｼｯｸE" pitchFamily="50" charset="-128"/>
                <a:ea typeface="HGPｺﾞｼｯｸE" pitchFamily="50" charset="-128"/>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Char char="n"/>
              <a:tabLst/>
              <a:defRPr/>
            </a:pPr>
            <a:r>
              <a:rPr kumimoji="1" lang="ja-JP" altLang="en-US" sz="28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目的</a:t>
            </a:r>
            <a:endParaRPr kumimoji="1" lang="en-US" altLang="ja-JP"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共有デジタル地図の次期（第４期）更新計画策定にむけて、県市町の意向や、新技術に関する調査等を実施し、次期更新計画に係る基本情報を整理する。</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調査結果をふまえ、成果仕様や工程に関する基本方針等を検討・整理し、「共有デジタル地図次期更新計画（案）」として取りまとめ、今後の更新計画の具体化にむけた基礎資料とする。</a:t>
            </a:r>
            <a:endParaRPr kumimoji="1" lang="en-US" altLang="ja-JP" sz="20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0" marR="0" lvl="0" indent="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None/>
              <a:tabLst/>
              <a:defRPr/>
            </a:pPr>
            <a:endParaRPr kumimoji="1" lang="en-US" altLang="ja-JP" sz="16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Char char="n"/>
              <a:tabLst/>
              <a:defRPr/>
            </a:pPr>
            <a:r>
              <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実施</a:t>
            </a:r>
            <a:r>
              <a:rPr kumimoji="1" lang="ja-JP" altLang="en-US" sz="2800" b="0" i="0" u="none" strike="noStrike" kern="0" cap="none" spc="0" normalizeH="0" baseline="0" noProof="0" dirty="0">
                <a:ln>
                  <a:noFill/>
                </a:ln>
                <a:solidFill>
                  <a:srgbClr val="000000"/>
                </a:solidFill>
                <a:effectLst/>
                <a:uLnTx/>
                <a:uFillTx/>
                <a:latin typeface="HGPｺﾞｼｯｸE" pitchFamily="50" charset="-128"/>
                <a:ea typeface="HGPｺﾞｼｯｸE" pitchFamily="50" charset="-128"/>
                <a:cs typeface="+mn-cs"/>
              </a:rPr>
              <a:t>内容</a:t>
            </a:r>
            <a:endParaRPr kumimoji="1" lang="ja-JP" altLang="en-US" sz="28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①次期更新計画策定にむけた調査の実施</a:t>
            </a: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②次期更新計画に係る基本方針の検討</a:t>
            </a:r>
            <a:endParaRPr kumimoji="1" lang="en-US" altLang="ja-JP"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endParaRPr>
          </a:p>
          <a:p>
            <a:pPr lvl="2" eaLnBrk="1" hangingPunct="1">
              <a:defRPr/>
            </a:pPr>
            <a:r>
              <a:rPr lang="ja-JP" altLang="en-US" sz="1800" dirty="0">
                <a:cs typeface="Meiryo UI" pitchFamily="50" charset="-128"/>
              </a:rPr>
              <a:t>基本仕様（案）、費用計画（案）、工程計画（案）の検討</a:t>
            </a:r>
          </a:p>
          <a:p>
            <a:pPr marL="742950" marR="0" lvl="1" indent="-285750" algn="l" defTabSz="914400" rtl="0" eaLnBrk="1" fontAlgn="base" latinLnBrk="0" hangingPunct="1">
              <a:lnSpc>
                <a:spcPct val="100000"/>
              </a:lnSpc>
              <a:spcBef>
                <a:spcPct val="20000"/>
              </a:spcBef>
              <a:spcAft>
                <a:spcPct val="0"/>
              </a:spcAft>
              <a:buClr>
                <a:srgbClr val="669900"/>
              </a:buClr>
              <a:buSzTx/>
              <a:buFont typeface="Wingdings" panose="05000000000000000000" pitchFamily="2" charset="2"/>
              <a:buChar char="l"/>
              <a:tabLst/>
              <a:defRPr/>
            </a:pPr>
            <a:r>
              <a:rPr kumimoji="1" lang="ja-JP" altLang="en-US" sz="2400" b="0" i="0" u="none" strike="noStrike" kern="0" cap="none" spc="0" normalizeH="0" baseline="0" noProof="0" dirty="0" smtClean="0">
                <a:ln>
                  <a:noFill/>
                </a:ln>
                <a:solidFill>
                  <a:srgbClr val="000000"/>
                </a:solidFill>
                <a:effectLst/>
                <a:uLnTx/>
                <a:uFillTx/>
                <a:latin typeface="HGPｺﾞｼｯｸE" pitchFamily="50" charset="-128"/>
                <a:ea typeface="HGPｺﾞｼｯｸE" pitchFamily="50" charset="-128"/>
                <a:cs typeface="+mn-cs"/>
              </a:rPr>
              <a:t>③次期更新計画（案）の取りまとめ</a:t>
            </a:r>
          </a:p>
        </p:txBody>
      </p:sp>
      <p:sp>
        <p:nvSpPr>
          <p:cNvPr id="4"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970665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txBox="1">
            <a:spLocks noGrp="1" noChangeArrowheads="1"/>
          </p:cNvSpPr>
          <p:nvPr/>
        </p:nvSpPr>
        <p:spPr bwMode="auto">
          <a:xfrm>
            <a:off x="6553200" y="6402388"/>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395F039-8876-41D8-AEDA-B2D8254DC251}" type="slidenum">
              <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133123" name="Rectangle 6"/>
          <p:cNvSpPr txBox="1">
            <a:spLocks noGrp="1" noChangeArrowheads="1"/>
          </p:cNvSpPr>
          <p:nvPr/>
        </p:nvSpPr>
        <p:spPr bwMode="auto">
          <a:xfrm>
            <a:off x="6553200" y="6402388"/>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977792F-7A97-4293-AD1E-C5850ECC7A35}" type="slidenum">
              <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78852" name="Rectangle 3"/>
          <p:cNvSpPr>
            <a:spLocks noGrp="1" noChangeArrowheads="1"/>
          </p:cNvSpPr>
          <p:nvPr>
            <p:ph type="body" idx="4294967295"/>
          </p:nvPr>
        </p:nvSpPr>
        <p:spPr>
          <a:xfrm>
            <a:off x="141288" y="1189111"/>
            <a:ext cx="8789987" cy="1597025"/>
          </a:xfrm>
        </p:spPr>
        <p:txBody>
          <a:bodyPr/>
          <a:lstStyle/>
          <a:p>
            <a:pPr eaLnBrk="1" hangingPunct="1">
              <a:defRPr/>
            </a:pPr>
            <a:r>
              <a:rPr sz="2400" dirty="0" smtClean="0"/>
              <a:t>意向調査の実施</a:t>
            </a:r>
            <a:endParaRPr lang="en-US" altLang="ja-JP" sz="2400" dirty="0" smtClean="0"/>
          </a:p>
          <a:p>
            <a:pPr lvl="1" eaLnBrk="1" hangingPunct="1">
              <a:defRPr/>
            </a:pPr>
            <a:r>
              <a:rPr sz="2000" dirty="0" smtClean="0"/>
              <a:t>全２９市町及び県</a:t>
            </a:r>
            <a:r>
              <a:rPr lang="ja-JP" altLang="en-US" sz="2000" dirty="0" smtClean="0"/>
              <a:t>主要部署</a:t>
            </a:r>
            <a:r>
              <a:rPr sz="2000" dirty="0" smtClean="0"/>
              <a:t>を対象とした意向調査を実施した。</a:t>
            </a:r>
            <a:endParaRPr lang="en-US" sz="2000" dirty="0" smtClean="0"/>
          </a:p>
          <a:p>
            <a:pPr lvl="2" eaLnBrk="1" hangingPunct="1">
              <a:defRPr/>
            </a:pPr>
            <a:r>
              <a:rPr lang="ja-JP" altLang="en-US" sz="1800" dirty="0" smtClean="0"/>
              <a:t>個別市町を対象とした、意向調整のためのフォローアップ調査も実施</a:t>
            </a:r>
            <a:endParaRPr lang="en-US" sz="1800" dirty="0" smtClean="0"/>
          </a:p>
          <a:p>
            <a:pPr lvl="1" eaLnBrk="1" hangingPunct="1">
              <a:defRPr/>
            </a:pPr>
            <a:endParaRPr lang="en-US" sz="2000" dirty="0"/>
          </a:p>
          <a:p>
            <a:pPr lvl="1" eaLnBrk="1" hangingPunct="1">
              <a:defRPr/>
            </a:pPr>
            <a:endParaRPr lang="en-US" sz="2000" dirty="0" smtClean="0"/>
          </a:p>
          <a:p>
            <a:pPr marL="457200" lvl="1" indent="0" eaLnBrk="1" hangingPunct="1">
              <a:buNone/>
              <a:defRPr/>
            </a:pPr>
            <a:endParaRPr lang="en-US" sz="2000" dirty="0" smtClean="0"/>
          </a:p>
          <a:p>
            <a:pPr marL="457200" lvl="1" indent="0" eaLnBrk="1" hangingPunct="1">
              <a:buNone/>
              <a:defRPr/>
            </a:pPr>
            <a:endParaRPr lang="en-US" sz="2000" dirty="0"/>
          </a:p>
          <a:p>
            <a:pPr marL="0" indent="0" eaLnBrk="1" hangingPunct="1">
              <a:buNone/>
              <a:defRPr/>
            </a:pPr>
            <a:endParaRPr lang="en-US" sz="1050" dirty="0" smtClean="0"/>
          </a:p>
          <a:p>
            <a:pPr eaLnBrk="1" hangingPunct="1">
              <a:defRPr/>
            </a:pPr>
            <a:r>
              <a:rPr sz="2400" dirty="0" smtClean="0"/>
              <a:t>意向調査結果</a:t>
            </a:r>
          </a:p>
          <a:p>
            <a:pPr lvl="1" eaLnBrk="1" hangingPunct="1">
              <a:defRPr/>
            </a:pPr>
            <a:r>
              <a:rPr lang="ja-JP" altLang="en-US" sz="2000" dirty="0" smtClean="0"/>
              <a:t>更新開始時期については、</a:t>
            </a:r>
            <a:r>
              <a:rPr lang="ja-JP" altLang="en-US" sz="2000" dirty="0" smtClean="0">
                <a:solidFill>
                  <a:srgbClr val="FF0000"/>
                </a:solidFill>
              </a:rPr>
              <a:t>２０２３年度（令和５年度）</a:t>
            </a:r>
            <a:r>
              <a:rPr lang="ja-JP" altLang="en-US" sz="2000" dirty="0" smtClean="0"/>
              <a:t>とすることで問題ないことが確認できた。</a:t>
            </a:r>
            <a:endParaRPr lang="en-US" sz="2000" dirty="0"/>
          </a:p>
          <a:p>
            <a:pPr lvl="1" eaLnBrk="1" hangingPunct="1">
              <a:defRPr/>
            </a:pPr>
            <a:r>
              <a:rPr sz="2000" dirty="0" smtClean="0"/>
              <a:t>成果仕様</a:t>
            </a:r>
            <a:r>
              <a:rPr lang="ja-JP" altLang="en-US" sz="2000" dirty="0" smtClean="0"/>
              <a:t>については</a:t>
            </a:r>
            <a:r>
              <a:rPr sz="2000" dirty="0" smtClean="0"/>
              <a:t>、</a:t>
            </a:r>
            <a:r>
              <a:rPr sz="2000" dirty="0" smtClean="0">
                <a:solidFill>
                  <a:srgbClr val="FF0000"/>
                </a:solidFill>
              </a:rPr>
              <a:t>第</a:t>
            </a:r>
            <a:r>
              <a:rPr lang="ja-JP" altLang="en-US" sz="2000" dirty="0" smtClean="0">
                <a:solidFill>
                  <a:srgbClr val="FF0000"/>
                </a:solidFill>
              </a:rPr>
              <a:t>３</a:t>
            </a:r>
            <a:r>
              <a:rPr sz="2000" dirty="0" smtClean="0">
                <a:solidFill>
                  <a:srgbClr val="FF0000"/>
                </a:solidFill>
              </a:rPr>
              <a:t>期更新事業と同じ成果仕様</a:t>
            </a:r>
            <a:r>
              <a:rPr sz="2000" dirty="0" smtClean="0"/>
              <a:t>とすること</a:t>
            </a:r>
            <a:r>
              <a:rPr lang="ja-JP" altLang="en-US" sz="2000" dirty="0" smtClean="0"/>
              <a:t>で</a:t>
            </a:r>
            <a:r>
              <a:rPr sz="2000" dirty="0" smtClean="0"/>
              <a:t>問題がないことが確認できた。</a:t>
            </a:r>
            <a:endParaRPr lang="en-US" sz="2000" dirty="0" smtClean="0"/>
          </a:p>
          <a:p>
            <a:pPr lvl="1" eaLnBrk="1" hangingPunct="1">
              <a:defRPr/>
            </a:pPr>
            <a:r>
              <a:rPr lang="ja-JP" altLang="en-US" sz="2000" dirty="0" smtClean="0"/>
              <a:t>県市町の要望として、</a:t>
            </a:r>
            <a:r>
              <a:rPr lang="ja-JP" altLang="en-US" sz="2000" dirty="0" smtClean="0">
                <a:solidFill>
                  <a:srgbClr val="FF0000"/>
                </a:solidFill>
              </a:rPr>
              <a:t>固定資産（３年サイクル）の撮影共同化</a:t>
            </a:r>
            <a:r>
              <a:rPr lang="ja-JP" altLang="en-US" sz="2000" dirty="0" smtClean="0"/>
              <a:t>、</a:t>
            </a:r>
            <a:r>
              <a:rPr lang="ja-JP" altLang="en-US" sz="2000" dirty="0" smtClean="0">
                <a:solidFill>
                  <a:srgbClr val="FF0000"/>
                </a:solidFill>
              </a:rPr>
              <a:t>撮影成果の早期納入・高解像度化</a:t>
            </a:r>
            <a:r>
              <a:rPr lang="ja-JP" altLang="en-US" sz="2000" dirty="0" smtClean="0"/>
              <a:t>、</a:t>
            </a:r>
            <a:r>
              <a:rPr lang="ja-JP" altLang="en-US" sz="2000" dirty="0" smtClean="0">
                <a:solidFill>
                  <a:srgbClr val="FF0000"/>
                </a:solidFill>
              </a:rPr>
              <a:t>森林分野における利活用拡大</a:t>
            </a:r>
            <a:r>
              <a:rPr lang="ja-JP" altLang="en-US" sz="2000" dirty="0" smtClean="0"/>
              <a:t>等が確認できた。</a:t>
            </a:r>
            <a:endParaRPr sz="2000" dirty="0" smtClean="0"/>
          </a:p>
        </p:txBody>
      </p:sp>
      <p:graphicFrame>
        <p:nvGraphicFramePr>
          <p:cNvPr id="77856" name="Group 32"/>
          <p:cNvGraphicFramePr>
            <a:graphicFrameLocks noGrp="1"/>
          </p:cNvGraphicFramePr>
          <p:nvPr>
            <p:extLst>
              <p:ext uri="{D42A27DB-BD31-4B8C-83A1-F6EECF244321}">
                <p14:modId xmlns:p14="http://schemas.microsoft.com/office/powerpoint/2010/main" val="3939079980"/>
              </p:ext>
            </p:extLst>
          </p:nvPr>
        </p:nvGraphicFramePr>
        <p:xfrm>
          <a:off x="723900" y="2433223"/>
          <a:ext cx="8024813" cy="1437444"/>
        </p:xfrm>
        <a:graphic>
          <a:graphicData uri="http://schemas.openxmlformats.org/drawingml/2006/table">
            <a:tbl>
              <a:tblPr/>
              <a:tblGrid>
                <a:gridCol w="3402445">
                  <a:extLst>
                    <a:ext uri="{9D8B030D-6E8A-4147-A177-3AD203B41FA5}">
                      <a16:colId xmlns="" xmlns:a16="http://schemas.microsoft.com/office/drawing/2014/main" val="20000"/>
                    </a:ext>
                  </a:extLst>
                </a:gridCol>
                <a:gridCol w="4622368">
                  <a:extLst>
                    <a:ext uri="{9D8B030D-6E8A-4147-A177-3AD203B41FA5}">
                      <a16:colId xmlns="" xmlns:a16="http://schemas.microsoft.com/office/drawing/2014/main" val="20001"/>
                    </a:ext>
                  </a:extLst>
                </a:gridCol>
              </a:tblGrid>
              <a:tr h="352100">
                <a:tc>
                  <a:txBody>
                    <a:bodyPr/>
                    <a:lstStyle>
                      <a:lvl1pPr algn="l" eaLnBrk="0" hangingPunct="0">
                        <a:spcBef>
                          <a:spcPct val="20000"/>
                        </a:spcBef>
                        <a:buClr>
                          <a:srgbClr val="006666"/>
                        </a:buClr>
                        <a:buFont typeface="Wingdings" pitchFamily="2" charset="2"/>
                        <a:defRPr kumimoji="1" sz="28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defRPr kumimoji="1" sz="24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defRPr kumimoji="1" sz="20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9pPr>
                    </a:lstStyle>
                    <a:p>
                      <a:pPr marL="0" marR="0" lvl="0" indent="0" algn="ctr" defTabSz="914400" rtl="0" eaLnBrk="1" fontAlgn="base" latinLnBrk="0" hangingPunct="1">
                        <a:lnSpc>
                          <a:spcPct val="100000"/>
                        </a:lnSpc>
                        <a:spcBef>
                          <a:spcPct val="20000"/>
                        </a:spcBef>
                        <a:spcAft>
                          <a:spcPct val="0"/>
                        </a:spcAft>
                        <a:buClr>
                          <a:srgbClr val="006666"/>
                        </a:buClr>
                        <a:buSzTx/>
                        <a:buFont typeface="Wingdings" pitchFamily="2" charset="2"/>
                        <a:buNone/>
                        <a:tabLst/>
                      </a:pPr>
                      <a:r>
                        <a:rPr kumimoji="1" lang="ja-JP" altLang="en-US" sz="1600" b="0" i="0" u="none" strike="noStrike" cap="none" normalizeH="0" baseline="0" dirty="0" smtClean="0">
                          <a:ln>
                            <a:noFill/>
                          </a:ln>
                          <a:solidFill>
                            <a:schemeClr val="tx1"/>
                          </a:solidFill>
                          <a:effectLst/>
                          <a:latin typeface="HGPｺﾞｼｯｸE" pitchFamily="50" charset="-128"/>
                          <a:ea typeface="HGPｺﾞｼｯｸE" pitchFamily="50" charset="-128"/>
                        </a:rPr>
                        <a:t>調査名</a:t>
                      </a:r>
                    </a:p>
                  </a:txBody>
                  <a:tcPr marL="90011" marR="90011" marT="46727" marB="4672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BE0E3"/>
                    </a:solidFill>
                  </a:tcPr>
                </a:tc>
                <a:tc>
                  <a:txBody>
                    <a:bodyPr/>
                    <a:lstStyle>
                      <a:lvl1pPr algn="l" eaLnBrk="0" hangingPunct="0">
                        <a:spcBef>
                          <a:spcPct val="20000"/>
                        </a:spcBef>
                        <a:buClr>
                          <a:srgbClr val="006666"/>
                        </a:buClr>
                        <a:buFont typeface="Wingdings" pitchFamily="2" charset="2"/>
                        <a:defRPr kumimoji="1" sz="28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defRPr kumimoji="1" sz="24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defRPr kumimoji="1" sz="20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9pPr>
                    </a:lstStyle>
                    <a:p>
                      <a:pPr marL="0" marR="0" lvl="0" indent="0" algn="ctr" defTabSz="914400" rtl="0" eaLnBrk="1" fontAlgn="base" latinLnBrk="0" hangingPunct="1">
                        <a:lnSpc>
                          <a:spcPct val="100000"/>
                        </a:lnSpc>
                        <a:spcBef>
                          <a:spcPct val="20000"/>
                        </a:spcBef>
                        <a:spcAft>
                          <a:spcPct val="0"/>
                        </a:spcAft>
                        <a:buClr>
                          <a:srgbClr val="006666"/>
                        </a:buClr>
                        <a:buSzTx/>
                        <a:buFont typeface="Wingdings" pitchFamily="2" charset="2"/>
                        <a:buNone/>
                        <a:tabLst/>
                      </a:pPr>
                      <a:r>
                        <a:rPr kumimoji="1" lang="ja-JP" altLang="en-US" sz="1600" b="0" i="0" u="none" strike="noStrike" cap="none" normalizeH="0" baseline="0" dirty="0" smtClean="0">
                          <a:ln>
                            <a:noFill/>
                          </a:ln>
                          <a:solidFill>
                            <a:schemeClr val="tx1"/>
                          </a:solidFill>
                          <a:effectLst/>
                          <a:latin typeface="HGPｺﾞｼｯｸE" pitchFamily="50" charset="-128"/>
                          <a:ea typeface="HGPｺﾞｼｯｸE" pitchFamily="50" charset="-128"/>
                        </a:rPr>
                        <a:t>調査目的</a:t>
                      </a:r>
                    </a:p>
                  </a:txBody>
                  <a:tcPr marL="90011" marR="90011" marT="46727" marB="4672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BE0E3"/>
                    </a:solidFill>
                  </a:tcPr>
                </a:tc>
                <a:extLst>
                  <a:ext uri="{0D108BD9-81ED-4DB2-BD59-A6C34878D82A}">
                    <a16:rowId xmlns="" xmlns:a16="http://schemas.microsoft.com/office/drawing/2014/main" val="10000"/>
                  </a:ext>
                </a:extLst>
              </a:tr>
              <a:tr h="478701">
                <a:tc>
                  <a:txBody>
                    <a:bodyPr/>
                    <a:lstStyle>
                      <a:lvl1pPr algn="l" eaLnBrk="0" hangingPunct="0">
                        <a:spcBef>
                          <a:spcPct val="20000"/>
                        </a:spcBef>
                        <a:buClr>
                          <a:srgbClr val="006666"/>
                        </a:buClr>
                        <a:buFont typeface="Wingdings" pitchFamily="2" charset="2"/>
                        <a:defRPr kumimoji="1" sz="28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defRPr kumimoji="1" sz="24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defRPr kumimoji="1" sz="20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9pPr>
                    </a:lstStyle>
                    <a:p>
                      <a:pPr marL="0" marR="0" lvl="0" indent="0" algn="l" defTabSz="914400" rtl="0" eaLnBrk="1" fontAlgn="base" latinLnBrk="0" hangingPunct="1">
                        <a:lnSpc>
                          <a:spcPct val="100000"/>
                        </a:lnSpc>
                        <a:spcBef>
                          <a:spcPct val="20000"/>
                        </a:spcBef>
                        <a:spcAft>
                          <a:spcPct val="0"/>
                        </a:spcAft>
                        <a:buClr>
                          <a:srgbClr val="006666"/>
                        </a:buClr>
                        <a:buSzTx/>
                        <a:buFont typeface="Wingdings" pitchFamily="2" charset="2"/>
                        <a:buNone/>
                        <a:tabLst/>
                      </a:pPr>
                      <a:r>
                        <a:rPr kumimoji="1" lang="ja-JP" altLang="en-US" sz="1600" b="0" i="0" u="none" strike="noStrike" cap="none" normalizeH="0" baseline="0" dirty="0" smtClean="0">
                          <a:ln>
                            <a:noFill/>
                          </a:ln>
                          <a:solidFill>
                            <a:schemeClr val="tx1"/>
                          </a:solidFill>
                          <a:effectLst/>
                          <a:latin typeface="HGPｺﾞｼｯｸE" pitchFamily="50" charset="-128"/>
                          <a:ea typeface="HGPｺﾞｼｯｸE" pitchFamily="50" charset="-128"/>
                        </a:rPr>
                        <a:t>次期更新に関するアンケート調査</a:t>
                      </a:r>
                      <a:endParaRPr kumimoji="1" lang="en-US" altLang="ja-JP" sz="1600" b="0" i="0" u="none" strike="noStrike" cap="none" normalizeH="0" baseline="0" dirty="0" smtClean="0">
                        <a:ln>
                          <a:noFill/>
                        </a:ln>
                        <a:solidFill>
                          <a:schemeClr val="tx1"/>
                        </a:solidFill>
                        <a:effectLst/>
                        <a:latin typeface="HGPｺﾞｼｯｸE" pitchFamily="50" charset="-128"/>
                        <a:ea typeface="HGPｺﾞｼｯｸE" pitchFamily="50" charset="-128"/>
                      </a:endParaRPr>
                    </a:p>
                  </a:txBody>
                  <a:tcPr marL="90011" marR="90011" marT="46727" marB="4672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lgn="l" eaLnBrk="0" hangingPunct="0">
                        <a:spcBef>
                          <a:spcPct val="20000"/>
                        </a:spcBef>
                        <a:buClr>
                          <a:srgbClr val="006666"/>
                        </a:buClr>
                        <a:buFont typeface="Wingdings" pitchFamily="2" charset="2"/>
                        <a:defRPr kumimoji="1" sz="28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defRPr kumimoji="1" sz="24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defRPr kumimoji="1" sz="20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9pPr>
                    </a:lstStyle>
                    <a:p>
                      <a:pPr marL="0" marR="0" lvl="0" indent="0" algn="l" defTabSz="914400" rtl="0" eaLnBrk="1" fontAlgn="base" latinLnBrk="0" hangingPunct="1">
                        <a:lnSpc>
                          <a:spcPct val="100000"/>
                        </a:lnSpc>
                        <a:spcBef>
                          <a:spcPct val="20000"/>
                        </a:spcBef>
                        <a:spcAft>
                          <a:spcPct val="0"/>
                        </a:spcAft>
                        <a:buClr>
                          <a:srgbClr val="006666"/>
                        </a:buClr>
                        <a:buSzTx/>
                        <a:buFont typeface="Wingdings" pitchFamily="2" charset="2"/>
                        <a:buNone/>
                        <a:tabLst/>
                      </a:pPr>
                      <a:r>
                        <a:rPr kumimoji="1" lang="ja-JP" altLang="en-US" sz="1600" b="0" i="0" u="none" strike="noStrike" cap="none" normalizeH="0" baseline="0" dirty="0" smtClean="0">
                          <a:ln>
                            <a:noFill/>
                          </a:ln>
                          <a:solidFill>
                            <a:schemeClr val="tx1"/>
                          </a:solidFill>
                          <a:effectLst/>
                          <a:latin typeface="HGPｺﾞｼｯｸE" pitchFamily="50" charset="-128"/>
                          <a:ea typeface="HGPｺﾞｼｯｸE" pitchFamily="50" charset="-128"/>
                        </a:rPr>
                        <a:t>次期更新計画の策定のための基本情報収集（更新時期、成果仕様、本事業に対する要望など）を目的として、県市町の意向を確認する</a:t>
                      </a:r>
                    </a:p>
                  </a:txBody>
                  <a:tcPr marL="90011" marR="90011" marT="46727" marB="4672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06643">
                <a:tc>
                  <a:txBody>
                    <a:bodyPr/>
                    <a:lstStyle>
                      <a:lvl1pPr algn="l" eaLnBrk="0" hangingPunct="0">
                        <a:spcBef>
                          <a:spcPct val="20000"/>
                        </a:spcBef>
                        <a:buClr>
                          <a:srgbClr val="006666"/>
                        </a:buClr>
                        <a:buFont typeface="Wingdings" pitchFamily="2" charset="2"/>
                        <a:defRPr kumimoji="1" sz="28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defRPr kumimoji="1" sz="24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defRPr kumimoji="1" sz="20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9pPr>
                    </a:lstStyle>
                    <a:p>
                      <a:pPr marL="0" marR="0" lvl="0" indent="0" algn="l" defTabSz="914400" rtl="0" eaLnBrk="1" fontAlgn="base" latinLnBrk="0" hangingPunct="1">
                        <a:lnSpc>
                          <a:spcPct val="100000"/>
                        </a:lnSpc>
                        <a:spcBef>
                          <a:spcPct val="20000"/>
                        </a:spcBef>
                        <a:spcAft>
                          <a:spcPct val="0"/>
                        </a:spcAft>
                        <a:buClr>
                          <a:srgbClr val="006666"/>
                        </a:buClr>
                        <a:buSzTx/>
                        <a:buFont typeface="Wingdings" pitchFamily="2" charset="2"/>
                        <a:buNone/>
                        <a:tabLst/>
                      </a:pPr>
                      <a:r>
                        <a:rPr lang="ja-JP" altLang="en-US" sz="1600" kern="0" dirty="0" smtClean="0">
                          <a:solidFill>
                            <a:srgbClr val="000000"/>
                          </a:solidFill>
                        </a:rPr>
                        <a:t>次期更新に関する三重県関係部むけヒアリング調査</a:t>
                      </a:r>
                      <a:endParaRPr kumimoji="1" lang="en-US" altLang="ja-JP" sz="1600" b="0" i="0" u="none" strike="noStrike" cap="none" normalizeH="0" baseline="0" dirty="0" smtClean="0">
                        <a:ln>
                          <a:noFill/>
                        </a:ln>
                        <a:solidFill>
                          <a:schemeClr val="tx1"/>
                        </a:solidFill>
                        <a:effectLst/>
                        <a:latin typeface="HGPｺﾞｼｯｸE" pitchFamily="50" charset="-128"/>
                        <a:ea typeface="HGPｺﾞｼｯｸE" pitchFamily="50" charset="-128"/>
                      </a:endParaRPr>
                    </a:p>
                  </a:txBody>
                  <a:tcPr marL="90011" marR="90011" marT="46727" marB="4672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lvl1pPr algn="l" eaLnBrk="0" hangingPunct="0">
                        <a:spcBef>
                          <a:spcPct val="20000"/>
                        </a:spcBef>
                        <a:buClr>
                          <a:srgbClr val="006666"/>
                        </a:buClr>
                        <a:buFont typeface="Wingdings" pitchFamily="2" charset="2"/>
                        <a:defRPr kumimoji="1" sz="2800">
                          <a:solidFill>
                            <a:schemeClr val="tx1"/>
                          </a:solidFill>
                          <a:latin typeface="HGPｺﾞｼｯｸE" pitchFamily="50" charset="-128"/>
                          <a:ea typeface="HGPｺﾞｼｯｸE" pitchFamily="50" charset="-128"/>
                        </a:defRPr>
                      </a:lvl1pPr>
                      <a:lvl2pPr marL="742950" indent="-285750" algn="l" eaLnBrk="0" hangingPunct="0">
                        <a:spcBef>
                          <a:spcPct val="20000"/>
                        </a:spcBef>
                        <a:buClr>
                          <a:srgbClr val="669900"/>
                        </a:buClr>
                        <a:buFont typeface="Wingdings" pitchFamily="2" charset="2"/>
                        <a:defRPr kumimoji="1" sz="2400">
                          <a:solidFill>
                            <a:schemeClr val="tx1"/>
                          </a:solidFill>
                          <a:latin typeface="HGPｺﾞｼｯｸE" pitchFamily="50" charset="-128"/>
                          <a:ea typeface="HGPｺﾞｼｯｸE" pitchFamily="50" charset="-128"/>
                        </a:defRPr>
                      </a:lvl2pPr>
                      <a:lvl3pPr marL="1143000" indent="-228600" algn="l" eaLnBrk="0" hangingPunct="0">
                        <a:spcBef>
                          <a:spcPct val="20000"/>
                        </a:spcBef>
                        <a:buClr>
                          <a:srgbClr val="FF3300"/>
                        </a:buClr>
                        <a:buFont typeface="Wingdings" pitchFamily="2" charset="2"/>
                        <a:defRPr kumimoji="1" sz="2000">
                          <a:solidFill>
                            <a:schemeClr val="tx1"/>
                          </a:solidFill>
                          <a:latin typeface="HGPｺﾞｼｯｸE" pitchFamily="50" charset="-128"/>
                          <a:ea typeface="HGPｺﾞｼｯｸE" pitchFamily="50" charset="-128"/>
                        </a:defRPr>
                      </a:lvl3pPr>
                      <a:lvl4pPr marL="16002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4pPr>
                      <a:lvl5pPr marL="2057400" indent="-228600" algn="l" eaLnBrk="0" hangingPunct="0">
                        <a:spcBef>
                          <a:spcPct val="20000"/>
                        </a:spcBef>
                        <a:buFont typeface="Wingdings" pitchFamily="2" charset="2"/>
                        <a:defRPr kumimoji="1">
                          <a:solidFill>
                            <a:schemeClr val="tx1"/>
                          </a:solidFill>
                          <a:latin typeface="HGPｺﾞｼｯｸE" pitchFamily="50" charset="-128"/>
                          <a:ea typeface="HGPｺﾞｼｯｸE" pitchFamily="50" charset="-128"/>
                        </a:defRPr>
                      </a:lvl5pPr>
                      <a:lvl6pPr marL="25146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6pPr>
                      <a:lvl7pPr marL="29718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7pPr>
                      <a:lvl8pPr marL="34290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8pPr>
                      <a:lvl9pPr marL="3886200" indent="-228600" eaLnBrk="0" fontAlgn="base" hangingPunct="0">
                        <a:spcBef>
                          <a:spcPct val="20000"/>
                        </a:spcBef>
                        <a:spcAft>
                          <a:spcPct val="0"/>
                        </a:spcAft>
                        <a:buFont typeface="Wingdings" pitchFamily="2" charset="2"/>
                        <a:defRPr kumimoji="1">
                          <a:solidFill>
                            <a:schemeClr val="tx1"/>
                          </a:solidFill>
                          <a:latin typeface="HGPｺﾞｼｯｸE" pitchFamily="50" charset="-128"/>
                          <a:ea typeface="HGPｺﾞｼｯｸE" pitchFamily="50" charset="-128"/>
                        </a:defRPr>
                      </a:lvl9pPr>
                    </a:lstStyle>
                    <a:p>
                      <a:pPr marL="0" marR="0" lvl="0" indent="0" algn="l" defTabSz="914400" rtl="0" eaLnBrk="1" fontAlgn="base" latinLnBrk="0" hangingPunct="1">
                        <a:lnSpc>
                          <a:spcPct val="100000"/>
                        </a:lnSpc>
                        <a:spcBef>
                          <a:spcPct val="20000"/>
                        </a:spcBef>
                        <a:spcAft>
                          <a:spcPct val="0"/>
                        </a:spcAft>
                        <a:buClr>
                          <a:srgbClr val="006666"/>
                        </a:buClr>
                        <a:buSzTx/>
                        <a:buFont typeface="Wingdings" pitchFamily="2" charset="2"/>
                        <a:buNone/>
                        <a:tabLst/>
                      </a:pPr>
                      <a:endParaRPr kumimoji="1" lang="ja-JP" altLang="en-US" sz="1600" b="0" i="0" u="none" strike="noStrike" cap="none" normalizeH="0" baseline="0" dirty="0" smtClean="0">
                        <a:ln>
                          <a:noFill/>
                        </a:ln>
                        <a:solidFill>
                          <a:schemeClr val="tx1"/>
                        </a:solidFill>
                        <a:effectLst/>
                        <a:latin typeface="HGPｺﾞｼｯｸE" pitchFamily="50" charset="-128"/>
                        <a:ea typeface="HGPｺﾞｼｯｸE" pitchFamily="50" charset="-128"/>
                      </a:endParaRPr>
                    </a:p>
                  </a:txBody>
                  <a:tcPr marL="90011" marR="90011" marT="46727" marB="4672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bl>
          </a:graphicData>
        </a:graphic>
      </p:graphicFrame>
      <p:sp>
        <p:nvSpPr>
          <p:cNvPr id="133139" name="テキスト ボックス 6"/>
          <p:cNvSpPr txBox="1">
            <a:spLocks noChangeArrowheads="1"/>
          </p:cNvSpPr>
          <p:nvPr/>
        </p:nvSpPr>
        <p:spPr bwMode="auto">
          <a:xfrm>
            <a:off x="33338" y="768560"/>
            <a:ext cx="60756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①次期更新計画策定にむけた意向調査の実施</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
        <p:nvSpPr>
          <p:cNvPr id="10"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40770194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3454BD1-86D1-4249-A5D9-8CFD14AA7F15}" type="slidenum">
              <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134147"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1742A21-AAA1-49EE-8E10-CD3143B01AE7}" type="slidenum">
              <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11" name="Text Box 174"/>
          <p:cNvSpPr txBox="1">
            <a:spLocks noChangeArrowheads="1"/>
          </p:cNvSpPr>
          <p:nvPr/>
        </p:nvSpPr>
        <p:spPr bwMode="auto">
          <a:xfrm>
            <a:off x="120650" y="6396038"/>
            <a:ext cx="8208963" cy="307975"/>
          </a:xfrm>
          <a:prstGeom prst="rect">
            <a:avLst/>
          </a:prstGeom>
          <a:noFill/>
          <a:ln>
            <a:noFill/>
          </a:ln>
          <a:effectLst>
            <a:prstShdw prst="shdw17" dist="17961" dir="2700000">
              <a:schemeClr val="accent1">
                <a:gamma/>
                <a:shade val="60000"/>
                <a:invGamma/>
              </a:schemeClr>
            </a:prstShdw>
          </a:effectLs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上記仕様外の対応については、希望市町のオプション対応とする。</a:t>
            </a:r>
          </a:p>
        </p:txBody>
      </p:sp>
      <p:graphicFrame>
        <p:nvGraphicFramePr>
          <p:cNvPr id="99" name="Group 196"/>
          <p:cNvGraphicFramePr>
            <a:graphicFrameLocks noGrp="1"/>
          </p:cNvGraphicFramePr>
          <p:nvPr/>
        </p:nvGraphicFramePr>
        <p:xfrm>
          <a:off x="166688" y="1579563"/>
          <a:ext cx="8774112" cy="4821236"/>
        </p:xfrm>
        <a:graphic>
          <a:graphicData uri="http://schemas.openxmlformats.org/drawingml/2006/table">
            <a:tbl>
              <a:tblPr/>
              <a:tblGrid>
                <a:gridCol w="950516">
                  <a:extLst>
                    <a:ext uri="{9D8B030D-6E8A-4147-A177-3AD203B41FA5}">
                      <a16:colId xmlns="" xmlns:a16="http://schemas.microsoft.com/office/drawing/2014/main" val="20000"/>
                    </a:ext>
                  </a:extLst>
                </a:gridCol>
                <a:gridCol w="1487214">
                  <a:extLst>
                    <a:ext uri="{9D8B030D-6E8A-4147-A177-3AD203B41FA5}">
                      <a16:colId xmlns="" xmlns:a16="http://schemas.microsoft.com/office/drawing/2014/main" val="20001"/>
                    </a:ext>
                  </a:extLst>
                </a:gridCol>
                <a:gridCol w="4415854">
                  <a:extLst>
                    <a:ext uri="{9D8B030D-6E8A-4147-A177-3AD203B41FA5}">
                      <a16:colId xmlns="" xmlns:a16="http://schemas.microsoft.com/office/drawing/2014/main" val="20002"/>
                    </a:ext>
                  </a:extLst>
                </a:gridCol>
                <a:gridCol w="1920528">
                  <a:extLst>
                    <a:ext uri="{9D8B030D-6E8A-4147-A177-3AD203B41FA5}">
                      <a16:colId xmlns="" xmlns:a16="http://schemas.microsoft.com/office/drawing/2014/main" val="20003"/>
                    </a:ext>
                  </a:extLst>
                </a:gridCol>
              </a:tblGrid>
              <a:tr h="344599">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bg1"/>
                          </a:solidFill>
                          <a:effectLst/>
                          <a:latin typeface="メイリオ" panose="020B0604030504040204" pitchFamily="50" charset="-128"/>
                          <a:ea typeface="メイリオ" panose="020B0604030504040204" pitchFamily="50" charset="-128"/>
                          <a:cs typeface="メイリオ" panose="020B0604030504040204" pitchFamily="50" charset="-128"/>
                        </a:rPr>
                        <a:t>区分</a:t>
                      </a:r>
                    </a:p>
                  </a:txBody>
                  <a:tcPr marL="18000" marR="18000" marT="18006" marB="18006" anchor="ctr" horzOverflow="overflow">
                    <a:lnL w="28575" cap="flat" cmpd="sng" algn="ctr">
                      <a:solidFill>
                        <a:schemeClr val="tx1"/>
                      </a:solidFill>
                      <a:prstDash val="solid"/>
                      <a:round/>
                      <a:headEnd type="none" w="med" len="med"/>
                      <a:tailEnd type="none" w="lg" len="med"/>
                    </a:lnL>
                    <a:lnR w="19050" cap="flat" cmpd="sng" algn="ctr">
                      <a:solidFill>
                        <a:schemeClr val="bg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accent2"/>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bg1"/>
                          </a:solidFill>
                          <a:effectLst/>
                          <a:latin typeface="メイリオ" panose="020B0604030504040204" pitchFamily="50" charset="-128"/>
                          <a:ea typeface="メイリオ" panose="020B0604030504040204" pitchFamily="50" charset="-128"/>
                          <a:cs typeface="メイリオ" panose="020B0604030504040204" pitchFamily="50" charset="-128"/>
                        </a:rPr>
                        <a:t>成果名</a:t>
                      </a:r>
                    </a:p>
                  </a:txBody>
                  <a:tcPr marL="18000" marR="18000" marT="18006" marB="18006" anchor="ctr" horzOverflow="overflow">
                    <a:lnL w="19050" cap="flat" cmpd="sng" algn="ctr">
                      <a:solidFill>
                        <a:schemeClr val="bg1"/>
                      </a:solidFill>
                      <a:prstDash val="solid"/>
                      <a:round/>
                      <a:headEnd type="none" w="med" len="med"/>
                      <a:tailEnd type="none" w="lg" len="med"/>
                    </a:lnL>
                    <a:lnR w="19050" cap="flat" cmpd="sng" algn="ctr">
                      <a:solidFill>
                        <a:schemeClr val="bg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accent2"/>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bg1"/>
                          </a:solidFill>
                          <a:effectLst/>
                          <a:latin typeface="メイリオ" panose="020B0604030504040204" pitchFamily="50" charset="-128"/>
                          <a:ea typeface="メイリオ" panose="020B0604030504040204" pitchFamily="50" charset="-128"/>
                          <a:cs typeface="メイリオ" panose="020B0604030504040204" pitchFamily="50" charset="-128"/>
                        </a:rPr>
                        <a:t>成果仕様</a:t>
                      </a:r>
                    </a:p>
                  </a:txBody>
                  <a:tcPr marL="18000" marR="18000" marT="18006" marB="18006" anchor="ctr" horzOverflow="overflow">
                    <a:lnL w="19050" cap="flat" cmpd="sng" algn="ctr">
                      <a:solidFill>
                        <a:schemeClr val="bg1"/>
                      </a:solidFill>
                      <a:prstDash val="solid"/>
                      <a:round/>
                      <a:headEnd type="none" w="med" len="med"/>
                      <a:tailEnd type="none" w="lg" len="med"/>
                    </a:lnL>
                    <a:lnR w="12700" cap="flat" cmpd="sng" algn="ctr">
                      <a:solidFill>
                        <a:schemeClr val="bg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accent2"/>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bg1"/>
                          </a:solidFill>
                          <a:effectLst/>
                          <a:latin typeface="メイリオ" panose="020B0604030504040204" pitchFamily="50" charset="-128"/>
                          <a:ea typeface="メイリオ" panose="020B0604030504040204" pitchFamily="50" charset="-128"/>
                          <a:cs typeface="メイリオ" panose="020B0604030504040204" pitchFamily="50" charset="-128"/>
                        </a:rPr>
                        <a:t>イメージ</a:t>
                      </a:r>
                    </a:p>
                  </a:txBody>
                  <a:tcPr marL="18000" marR="18000" marT="18006" marB="18006" anchor="ctr" horzOverflow="overflow">
                    <a:lnL w="12700" cap="flat" cmpd="sng" algn="ctr">
                      <a:solidFill>
                        <a:schemeClr val="bg1"/>
                      </a:solidFill>
                      <a:prstDash val="solid"/>
                      <a:round/>
                      <a:headEnd type="none" w="med" len="med"/>
                      <a:tailEnd type="none" w="lg" len="med"/>
                    </a:lnL>
                    <a:lnR w="28575"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accent2"/>
                    </a:solidFill>
                  </a:tcPr>
                </a:tc>
                <a:extLst>
                  <a:ext uri="{0D108BD9-81ED-4DB2-BD59-A6C34878D82A}">
                    <a16:rowId xmlns="" xmlns:a16="http://schemas.microsoft.com/office/drawing/2014/main" val="10000"/>
                  </a:ext>
                </a:extLst>
              </a:tr>
              <a:tr h="1279936">
                <a:tc rowSpan="3">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空中写真</a:t>
                      </a:r>
                      <a:endParaRPr kumimoji="1"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撮影成果</a:t>
                      </a:r>
                    </a:p>
                  </a:txBody>
                  <a:tcPr marL="18000" marR="18000" marT="18006" marB="18006"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撮影原データ</a:t>
                      </a:r>
                    </a:p>
                  </a:txBody>
                  <a:tcPr marL="18000" marR="18000" marT="18006" marB="18006"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・撮影範囲：三重県全域</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・撮影縮尺：地図情報レベル</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1,000</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図化が可能な撮影縮尺</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・撮影重複度：同一コース内の隣接空中写真との重複度（</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OL</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60</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％、隣接コースの空中写真との重複度（</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SL</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30</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・撮影カメラ：デジタル航空カメラを使用</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・データ形式：</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TIFF</a:t>
                      </a:r>
                      <a:endPar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8006" marB="18006"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dirty="0" smtClean="0">
                        <a:ln>
                          <a:noFill/>
                        </a:ln>
                        <a:solidFill>
                          <a:srgbClr val="006600"/>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8006" marB="18006" anchor="ctr"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1"/>
                  </a:ext>
                </a:extLst>
              </a:tr>
              <a:tr h="1004604">
                <a:tc vMerge="1">
                  <a:txBody>
                    <a:bodyPr/>
                    <a:lstStyle/>
                    <a:p>
                      <a:endParaRPr kumimoji="1" lang="ja-JP" altLang="en-US"/>
                    </a:p>
                  </a:txBody>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写真地図データ</a:t>
                      </a:r>
                    </a:p>
                  </a:txBody>
                  <a:tcPr marL="18000" marR="18000" marT="18006" marB="18006"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・整備範囲：三重県全域</a:t>
                      </a:r>
                    </a:p>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・地図情報レベル：</a:t>
                      </a:r>
                      <a:r>
                        <a:rPr kumimoji="1"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2,500</a:t>
                      </a: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（水平位置精度：</a:t>
                      </a:r>
                      <a:r>
                        <a:rPr kumimoji="1"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2.5m</a:t>
                      </a: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以内）</a:t>
                      </a:r>
                    </a:p>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・解像度：</a:t>
                      </a:r>
                      <a:r>
                        <a:rPr kumimoji="1"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20cm</a:t>
                      </a:r>
                      <a:endPar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・データ形式：</a:t>
                      </a:r>
                      <a:r>
                        <a:rPr kumimoji="1"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TIFF</a:t>
                      </a:r>
                      <a:r>
                        <a:rPr kumimoji="1"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JPEG</a:t>
                      </a:r>
                      <a:endPar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8006" marB="18006"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smtClean="0">
                        <a:ln>
                          <a:noFill/>
                        </a:ln>
                        <a:solidFill>
                          <a:srgbClr val="006600"/>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8006" marB="18006" anchor="ctr"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2"/>
                  </a:ext>
                </a:extLst>
              </a:tr>
              <a:tr h="948747">
                <a:tc vMerge="1">
                  <a:txBody>
                    <a:bodyPr/>
                    <a:lstStyle/>
                    <a:p>
                      <a:endParaRPr kumimoji="1" lang="ja-JP" altLang="en-US"/>
                    </a:p>
                  </a:txBody>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数値地形モデル</a:t>
                      </a: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（Ｄ</a:t>
                      </a:r>
                      <a:r>
                        <a:rPr kumimoji="1"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E</a:t>
                      </a: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Ｍ）</a:t>
                      </a:r>
                    </a:p>
                  </a:txBody>
                  <a:tcPr marL="18000" marR="18000" marT="18006" marB="18006"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・整備範囲：三重県全域</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・グリッド間隔：</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5m</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以内</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・標高点精度：</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1.0m</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以内</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・データ形式：</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TXT</a:t>
                      </a:r>
                      <a:endPar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8006" marB="18006"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dirty="0" smtClean="0">
                        <a:ln>
                          <a:noFill/>
                        </a:ln>
                        <a:solidFill>
                          <a:srgbClr val="006600"/>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8006" marB="18006" anchor="ctr"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3"/>
                  </a:ext>
                </a:extLst>
              </a:tr>
              <a:tr h="124335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地図更新</a:t>
                      </a:r>
                      <a:endParaRPr kumimoji="1" lang="en-US" altLang="ja-JP" sz="12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成果</a:t>
                      </a:r>
                    </a:p>
                  </a:txBody>
                  <a:tcPr marL="18000" marR="18000" marT="18006" marB="18006"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数値地形図</a:t>
                      </a:r>
                    </a:p>
                  </a:txBody>
                  <a:tcPr marL="18000" marR="18000" marT="18006" marB="18006"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・整備範囲：三重県全域</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・地図情報レベル：道路縁</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1,000</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（水平位置精度：</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0.7m</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以内）、その他項目</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2,500</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（水平位置精度：</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1.75m</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以内）</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・取得項目：公共測量作業規程の準則に記載されている公共測量標準図式（地図情報レベル</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2,500</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）の全項目</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・データ形式：</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DM</a:t>
                      </a:r>
                      <a:r>
                        <a:rPr kumimoji="0"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Shape</a:t>
                      </a:r>
                      <a:r>
                        <a:rPr kumimoji="0"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DXF</a:t>
                      </a:r>
                      <a:r>
                        <a:rPr kumimoji="0"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SXF</a:t>
                      </a:r>
                      <a:r>
                        <a:rPr kumimoji="0"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PDF</a:t>
                      </a:r>
                      <a:r>
                        <a:rPr kumimoji="0"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XML</a:t>
                      </a:r>
                      <a:endPar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8006" marB="18006"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ja-JP" altLang="en-US" sz="12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8006" marB="18006" anchor="ctr"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4"/>
                  </a:ext>
                </a:extLst>
              </a:tr>
            </a:tbl>
          </a:graphicData>
        </a:graphic>
      </p:graphicFrame>
      <p:grpSp>
        <p:nvGrpSpPr>
          <p:cNvPr id="134183" name="グループ化 54"/>
          <p:cNvGrpSpPr>
            <a:grpSpLocks/>
          </p:cNvGrpSpPr>
          <p:nvPr/>
        </p:nvGrpSpPr>
        <p:grpSpPr bwMode="auto">
          <a:xfrm>
            <a:off x="7280275" y="1925638"/>
            <a:ext cx="1379538" cy="1125537"/>
            <a:chOff x="0" y="0"/>
            <a:chExt cx="1401491" cy="1164346"/>
          </a:xfrm>
        </p:grpSpPr>
        <p:grpSp>
          <p:nvGrpSpPr>
            <p:cNvPr id="134190" name="Group 203"/>
            <p:cNvGrpSpPr>
              <a:grpSpLocks/>
            </p:cNvGrpSpPr>
            <p:nvPr/>
          </p:nvGrpSpPr>
          <p:grpSpPr bwMode="auto">
            <a:xfrm>
              <a:off x="0" y="0"/>
              <a:ext cx="1401491" cy="1164346"/>
              <a:chOff x="0" y="0"/>
              <a:chExt cx="1195" cy="996"/>
            </a:xfrm>
          </p:grpSpPr>
          <p:sp>
            <p:nvSpPr>
              <p:cNvPr id="134192" name="AutoShape 164"/>
              <p:cNvSpPr>
                <a:spLocks noChangeAspect="1" noChangeArrowheads="1" noTextEdit="1"/>
              </p:cNvSpPr>
              <p:nvPr/>
            </p:nvSpPr>
            <p:spPr bwMode="auto">
              <a:xfrm>
                <a:off x="0" y="0"/>
                <a:ext cx="1179" cy="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nvGrpSpPr>
              <p:cNvPr id="134193" name="Group 173"/>
              <p:cNvGrpSpPr>
                <a:grpSpLocks/>
              </p:cNvGrpSpPr>
              <p:nvPr/>
            </p:nvGrpSpPr>
            <p:grpSpPr bwMode="auto">
              <a:xfrm>
                <a:off x="0" y="108"/>
                <a:ext cx="1195" cy="888"/>
                <a:chOff x="0" y="108"/>
                <a:chExt cx="1195" cy="888"/>
              </a:xfrm>
            </p:grpSpPr>
            <p:grpSp>
              <p:nvGrpSpPr>
                <p:cNvPr id="134221" name="Group 168"/>
                <p:cNvGrpSpPr>
                  <a:grpSpLocks/>
                </p:cNvGrpSpPr>
                <p:nvPr/>
              </p:nvGrpSpPr>
              <p:grpSpPr bwMode="auto">
                <a:xfrm>
                  <a:off x="0" y="108"/>
                  <a:ext cx="1195" cy="888"/>
                  <a:chOff x="0" y="108"/>
                  <a:chExt cx="1195" cy="888"/>
                </a:xfrm>
              </p:grpSpPr>
              <p:sp>
                <p:nvSpPr>
                  <p:cNvPr id="134226" name="Rectangle 166"/>
                  <p:cNvSpPr>
                    <a:spLocks noChangeArrowheads="1"/>
                  </p:cNvSpPr>
                  <p:nvPr/>
                </p:nvSpPr>
                <p:spPr bwMode="auto">
                  <a:xfrm>
                    <a:off x="0" y="108"/>
                    <a:ext cx="1195" cy="8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27" name="Rectangle 167"/>
                  <p:cNvSpPr>
                    <a:spLocks noChangeArrowheads="1"/>
                  </p:cNvSpPr>
                  <p:nvPr/>
                </p:nvSpPr>
                <p:spPr bwMode="auto">
                  <a:xfrm>
                    <a:off x="0" y="108"/>
                    <a:ext cx="1195" cy="888"/>
                  </a:xfrm>
                  <a:prstGeom prst="rect">
                    <a:avLst/>
                  </a:prstGeom>
                  <a:noFill/>
                  <a:ln w="3175"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sp>
              <p:nvSpPr>
                <p:cNvPr id="134222" name="Rectangle 169"/>
                <p:cNvSpPr>
                  <a:spLocks noChangeArrowheads="1"/>
                </p:cNvSpPr>
                <p:nvPr/>
              </p:nvSpPr>
              <p:spPr bwMode="auto">
                <a:xfrm rot="5400000">
                  <a:off x="-24" y="167"/>
                  <a:ext cx="149"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23" name="Rectangle 170"/>
                <p:cNvSpPr>
                  <a:spLocks noChangeArrowheads="1"/>
                </p:cNvSpPr>
                <p:nvPr/>
              </p:nvSpPr>
              <p:spPr bwMode="auto">
                <a:xfrm rot="5400000">
                  <a:off x="13" y="270"/>
                  <a:ext cx="75"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24" name="Rectangle 171"/>
                <p:cNvSpPr>
                  <a:spLocks noChangeArrowheads="1"/>
                </p:cNvSpPr>
                <p:nvPr/>
              </p:nvSpPr>
              <p:spPr bwMode="auto">
                <a:xfrm rot="5400000">
                  <a:off x="-28" y="387"/>
                  <a:ext cx="158"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25" name="Rectangle 172"/>
                <p:cNvSpPr>
                  <a:spLocks noChangeArrowheads="1"/>
                </p:cNvSpPr>
                <p:nvPr/>
              </p:nvSpPr>
              <p:spPr bwMode="auto">
                <a:xfrm rot="5400000">
                  <a:off x="-186" y="594"/>
                  <a:ext cx="473"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－ＡＢＣ１２３４５</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grpSp>
            <p:nvGrpSpPr>
              <p:cNvPr id="134194" name="Group 176"/>
              <p:cNvGrpSpPr>
                <a:grpSpLocks/>
              </p:cNvGrpSpPr>
              <p:nvPr/>
            </p:nvGrpSpPr>
            <p:grpSpPr bwMode="auto">
              <a:xfrm>
                <a:off x="1122" y="245"/>
                <a:ext cx="41" cy="41"/>
                <a:chOff x="1122" y="245"/>
                <a:chExt cx="41" cy="41"/>
              </a:xfrm>
            </p:grpSpPr>
            <p:sp>
              <p:nvSpPr>
                <p:cNvPr id="134219" name="Freeform 174"/>
                <p:cNvSpPr>
                  <a:spLocks noEditPoints="1"/>
                </p:cNvSpPr>
                <p:nvPr/>
              </p:nvSpPr>
              <p:spPr bwMode="auto">
                <a:xfrm>
                  <a:off x="1122" y="245"/>
                  <a:ext cx="41" cy="41"/>
                </a:xfrm>
                <a:custGeom>
                  <a:avLst/>
                  <a:gdLst>
                    <a:gd name="T0" fmla="*/ 0 w 570"/>
                    <a:gd name="T1" fmla="*/ 0 h 566"/>
                    <a:gd name="T2" fmla="*/ 0 w 570"/>
                    <a:gd name="T3" fmla="*/ 0 h 566"/>
                    <a:gd name="T4" fmla="*/ 0 w 570"/>
                    <a:gd name="T5" fmla="*/ 0 h 566"/>
                    <a:gd name="T6" fmla="*/ 0 w 570"/>
                    <a:gd name="T7" fmla="*/ 0 h 566"/>
                    <a:gd name="T8" fmla="*/ 0 w 570"/>
                    <a:gd name="T9" fmla="*/ 0 h 566"/>
                    <a:gd name="T10" fmla="*/ 0 w 570"/>
                    <a:gd name="T11" fmla="*/ 0 h 566"/>
                    <a:gd name="T12" fmla="*/ 0 w 570"/>
                    <a:gd name="T13" fmla="*/ 0 h 566"/>
                    <a:gd name="T14" fmla="*/ 0 w 570"/>
                    <a:gd name="T15" fmla="*/ 0 h 566"/>
                    <a:gd name="T16" fmla="*/ 0 w 570"/>
                    <a:gd name="T17" fmla="*/ 0 h 566"/>
                    <a:gd name="T18" fmla="*/ 0 w 570"/>
                    <a:gd name="T19" fmla="*/ 0 h 5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0"/>
                    <a:gd name="T31" fmla="*/ 0 h 566"/>
                    <a:gd name="T32" fmla="*/ 570 w 570"/>
                    <a:gd name="T33" fmla="*/ 566 h 5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0" h="566">
                      <a:moveTo>
                        <a:pt x="0" y="283"/>
                      </a:moveTo>
                      <a:cubicBezTo>
                        <a:pt x="0" y="127"/>
                        <a:pt x="127" y="0"/>
                        <a:pt x="285" y="0"/>
                      </a:cubicBezTo>
                      <a:cubicBezTo>
                        <a:pt x="443" y="0"/>
                        <a:pt x="570" y="127"/>
                        <a:pt x="570" y="283"/>
                      </a:cubicBezTo>
                      <a:cubicBezTo>
                        <a:pt x="570" y="440"/>
                        <a:pt x="443" y="566"/>
                        <a:pt x="285" y="566"/>
                      </a:cubicBezTo>
                      <a:cubicBezTo>
                        <a:pt x="127" y="566"/>
                        <a:pt x="0" y="440"/>
                        <a:pt x="0" y="283"/>
                      </a:cubicBezTo>
                      <a:close/>
                      <a:moveTo>
                        <a:pt x="142" y="283"/>
                      </a:moveTo>
                      <a:cubicBezTo>
                        <a:pt x="142" y="361"/>
                        <a:pt x="206" y="425"/>
                        <a:pt x="285" y="425"/>
                      </a:cubicBezTo>
                      <a:cubicBezTo>
                        <a:pt x="364" y="425"/>
                        <a:pt x="428" y="361"/>
                        <a:pt x="428" y="283"/>
                      </a:cubicBezTo>
                      <a:cubicBezTo>
                        <a:pt x="428" y="205"/>
                        <a:pt x="364" y="141"/>
                        <a:pt x="285" y="141"/>
                      </a:cubicBezTo>
                      <a:cubicBezTo>
                        <a:pt x="206" y="141"/>
                        <a:pt x="142" y="205"/>
                        <a:pt x="142" y="283"/>
                      </a:cubicBezTo>
                      <a:close/>
                    </a:path>
                  </a:pathLst>
                </a:custGeom>
                <a:solidFill>
                  <a:srgbClr val="FFCC66"/>
                </a:solidFill>
                <a:ln w="0">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20" name="Freeform 175"/>
                <p:cNvSpPr>
                  <a:spLocks noEditPoints="1"/>
                </p:cNvSpPr>
                <p:nvPr/>
              </p:nvSpPr>
              <p:spPr bwMode="auto">
                <a:xfrm>
                  <a:off x="1122" y="245"/>
                  <a:ext cx="41" cy="41"/>
                </a:xfrm>
                <a:custGeom>
                  <a:avLst/>
                  <a:gdLst>
                    <a:gd name="T0" fmla="*/ 0 w 570"/>
                    <a:gd name="T1" fmla="*/ 0 h 566"/>
                    <a:gd name="T2" fmla="*/ 0 w 570"/>
                    <a:gd name="T3" fmla="*/ 0 h 566"/>
                    <a:gd name="T4" fmla="*/ 0 w 570"/>
                    <a:gd name="T5" fmla="*/ 0 h 566"/>
                    <a:gd name="T6" fmla="*/ 0 w 570"/>
                    <a:gd name="T7" fmla="*/ 0 h 566"/>
                    <a:gd name="T8" fmla="*/ 0 w 570"/>
                    <a:gd name="T9" fmla="*/ 0 h 566"/>
                    <a:gd name="T10" fmla="*/ 0 w 570"/>
                    <a:gd name="T11" fmla="*/ 0 h 566"/>
                    <a:gd name="T12" fmla="*/ 0 w 570"/>
                    <a:gd name="T13" fmla="*/ 0 h 566"/>
                    <a:gd name="T14" fmla="*/ 0 w 570"/>
                    <a:gd name="T15" fmla="*/ 0 h 566"/>
                    <a:gd name="T16" fmla="*/ 0 w 570"/>
                    <a:gd name="T17" fmla="*/ 0 h 566"/>
                    <a:gd name="T18" fmla="*/ 0 w 570"/>
                    <a:gd name="T19" fmla="*/ 0 h 5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0"/>
                    <a:gd name="T31" fmla="*/ 0 h 566"/>
                    <a:gd name="T32" fmla="*/ 570 w 570"/>
                    <a:gd name="T33" fmla="*/ 566 h 5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0" h="566">
                      <a:moveTo>
                        <a:pt x="0" y="283"/>
                      </a:moveTo>
                      <a:cubicBezTo>
                        <a:pt x="0" y="127"/>
                        <a:pt x="127" y="0"/>
                        <a:pt x="285" y="0"/>
                      </a:cubicBezTo>
                      <a:cubicBezTo>
                        <a:pt x="443" y="0"/>
                        <a:pt x="570" y="127"/>
                        <a:pt x="570" y="283"/>
                      </a:cubicBezTo>
                      <a:cubicBezTo>
                        <a:pt x="570" y="440"/>
                        <a:pt x="443" y="566"/>
                        <a:pt x="285" y="566"/>
                      </a:cubicBezTo>
                      <a:cubicBezTo>
                        <a:pt x="127" y="566"/>
                        <a:pt x="0" y="440"/>
                        <a:pt x="0" y="283"/>
                      </a:cubicBezTo>
                      <a:close/>
                      <a:moveTo>
                        <a:pt x="142" y="283"/>
                      </a:moveTo>
                      <a:cubicBezTo>
                        <a:pt x="142" y="361"/>
                        <a:pt x="206" y="425"/>
                        <a:pt x="285" y="425"/>
                      </a:cubicBezTo>
                      <a:cubicBezTo>
                        <a:pt x="364" y="425"/>
                        <a:pt x="428" y="361"/>
                        <a:pt x="428" y="283"/>
                      </a:cubicBezTo>
                      <a:cubicBezTo>
                        <a:pt x="428" y="205"/>
                        <a:pt x="364" y="141"/>
                        <a:pt x="285" y="141"/>
                      </a:cubicBezTo>
                      <a:cubicBezTo>
                        <a:pt x="206" y="141"/>
                        <a:pt x="142" y="205"/>
                        <a:pt x="142" y="283"/>
                      </a:cubicBezTo>
                      <a:close/>
                    </a:path>
                  </a:pathLst>
                </a:custGeom>
                <a:noFill/>
                <a:ln w="3175" cap="rnd">
                  <a:solidFill>
                    <a:srgbClr val="FFCC66"/>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grpSp>
            <p:nvGrpSpPr>
              <p:cNvPr id="134195" name="Group 179"/>
              <p:cNvGrpSpPr>
                <a:grpSpLocks/>
              </p:cNvGrpSpPr>
              <p:nvPr/>
            </p:nvGrpSpPr>
            <p:grpSpPr bwMode="auto">
              <a:xfrm>
                <a:off x="1122" y="840"/>
                <a:ext cx="41" cy="41"/>
                <a:chOff x="1122" y="840"/>
                <a:chExt cx="41" cy="41"/>
              </a:xfrm>
            </p:grpSpPr>
            <p:sp>
              <p:nvSpPr>
                <p:cNvPr id="134217" name="Freeform 177"/>
                <p:cNvSpPr>
                  <a:spLocks noEditPoints="1"/>
                </p:cNvSpPr>
                <p:nvPr/>
              </p:nvSpPr>
              <p:spPr bwMode="auto">
                <a:xfrm>
                  <a:off x="1122" y="840"/>
                  <a:ext cx="41" cy="41"/>
                </a:xfrm>
                <a:custGeom>
                  <a:avLst/>
                  <a:gdLst>
                    <a:gd name="T0" fmla="*/ 0 w 570"/>
                    <a:gd name="T1" fmla="*/ 0 h 567"/>
                    <a:gd name="T2" fmla="*/ 0 w 570"/>
                    <a:gd name="T3" fmla="*/ 0 h 567"/>
                    <a:gd name="T4" fmla="*/ 0 w 570"/>
                    <a:gd name="T5" fmla="*/ 0 h 567"/>
                    <a:gd name="T6" fmla="*/ 0 w 570"/>
                    <a:gd name="T7" fmla="*/ 0 h 567"/>
                    <a:gd name="T8" fmla="*/ 0 w 570"/>
                    <a:gd name="T9" fmla="*/ 0 h 567"/>
                    <a:gd name="T10" fmla="*/ 0 w 570"/>
                    <a:gd name="T11" fmla="*/ 0 h 567"/>
                    <a:gd name="T12" fmla="*/ 0 w 570"/>
                    <a:gd name="T13" fmla="*/ 0 h 567"/>
                    <a:gd name="T14" fmla="*/ 0 w 570"/>
                    <a:gd name="T15" fmla="*/ 0 h 567"/>
                    <a:gd name="T16" fmla="*/ 0 w 570"/>
                    <a:gd name="T17" fmla="*/ 0 h 567"/>
                    <a:gd name="T18" fmla="*/ 0 w 570"/>
                    <a:gd name="T19" fmla="*/ 0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0"/>
                    <a:gd name="T31" fmla="*/ 0 h 567"/>
                    <a:gd name="T32" fmla="*/ 570 w 570"/>
                    <a:gd name="T33" fmla="*/ 567 h 5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0" h="567">
                      <a:moveTo>
                        <a:pt x="0" y="284"/>
                      </a:moveTo>
                      <a:cubicBezTo>
                        <a:pt x="0" y="127"/>
                        <a:pt x="127" y="0"/>
                        <a:pt x="285" y="0"/>
                      </a:cubicBezTo>
                      <a:cubicBezTo>
                        <a:pt x="443" y="0"/>
                        <a:pt x="570" y="127"/>
                        <a:pt x="570" y="284"/>
                      </a:cubicBezTo>
                      <a:cubicBezTo>
                        <a:pt x="570" y="440"/>
                        <a:pt x="443" y="567"/>
                        <a:pt x="285" y="567"/>
                      </a:cubicBezTo>
                      <a:cubicBezTo>
                        <a:pt x="127" y="567"/>
                        <a:pt x="0" y="440"/>
                        <a:pt x="0" y="284"/>
                      </a:cubicBezTo>
                      <a:close/>
                      <a:moveTo>
                        <a:pt x="142" y="284"/>
                      </a:moveTo>
                      <a:cubicBezTo>
                        <a:pt x="142" y="362"/>
                        <a:pt x="206" y="425"/>
                        <a:pt x="285" y="425"/>
                      </a:cubicBezTo>
                      <a:cubicBezTo>
                        <a:pt x="364" y="425"/>
                        <a:pt x="428" y="362"/>
                        <a:pt x="428" y="284"/>
                      </a:cubicBezTo>
                      <a:cubicBezTo>
                        <a:pt x="428" y="205"/>
                        <a:pt x="364" y="142"/>
                        <a:pt x="285" y="142"/>
                      </a:cubicBezTo>
                      <a:cubicBezTo>
                        <a:pt x="206" y="142"/>
                        <a:pt x="142" y="205"/>
                        <a:pt x="142" y="284"/>
                      </a:cubicBezTo>
                      <a:close/>
                    </a:path>
                  </a:pathLst>
                </a:custGeom>
                <a:solidFill>
                  <a:srgbClr val="FFCC66"/>
                </a:solidFill>
                <a:ln w="0">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18" name="Freeform 178"/>
                <p:cNvSpPr>
                  <a:spLocks noEditPoints="1"/>
                </p:cNvSpPr>
                <p:nvPr/>
              </p:nvSpPr>
              <p:spPr bwMode="auto">
                <a:xfrm>
                  <a:off x="1122" y="840"/>
                  <a:ext cx="41" cy="41"/>
                </a:xfrm>
                <a:custGeom>
                  <a:avLst/>
                  <a:gdLst>
                    <a:gd name="T0" fmla="*/ 0 w 570"/>
                    <a:gd name="T1" fmla="*/ 0 h 567"/>
                    <a:gd name="T2" fmla="*/ 0 w 570"/>
                    <a:gd name="T3" fmla="*/ 0 h 567"/>
                    <a:gd name="T4" fmla="*/ 0 w 570"/>
                    <a:gd name="T5" fmla="*/ 0 h 567"/>
                    <a:gd name="T6" fmla="*/ 0 w 570"/>
                    <a:gd name="T7" fmla="*/ 0 h 567"/>
                    <a:gd name="T8" fmla="*/ 0 w 570"/>
                    <a:gd name="T9" fmla="*/ 0 h 567"/>
                    <a:gd name="T10" fmla="*/ 0 w 570"/>
                    <a:gd name="T11" fmla="*/ 0 h 567"/>
                    <a:gd name="T12" fmla="*/ 0 w 570"/>
                    <a:gd name="T13" fmla="*/ 0 h 567"/>
                    <a:gd name="T14" fmla="*/ 0 w 570"/>
                    <a:gd name="T15" fmla="*/ 0 h 567"/>
                    <a:gd name="T16" fmla="*/ 0 w 570"/>
                    <a:gd name="T17" fmla="*/ 0 h 567"/>
                    <a:gd name="T18" fmla="*/ 0 w 570"/>
                    <a:gd name="T19" fmla="*/ 0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0"/>
                    <a:gd name="T31" fmla="*/ 0 h 567"/>
                    <a:gd name="T32" fmla="*/ 570 w 570"/>
                    <a:gd name="T33" fmla="*/ 567 h 5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0" h="567">
                      <a:moveTo>
                        <a:pt x="0" y="284"/>
                      </a:moveTo>
                      <a:cubicBezTo>
                        <a:pt x="0" y="127"/>
                        <a:pt x="127" y="0"/>
                        <a:pt x="285" y="0"/>
                      </a:cubicBezTo>
                      <a:cubicBezTo>
                        <a:pt x="443" y="0"/>
                        <a:pt x="570" y="127"/>
                        <a:pt x="570" y="284"/>
                      </a:cubicBezTo>
                      <a:cubicBezTo>
                        <a:pt x="570" y="440"/>
                        <a:pt x="443" y="567"/>
                        <a:pt x="285" y="567"/>
                      </a:cubicBezTo>
                      <a:cubicBezTo>
                        <a:pt x="127" y="567"/>
                        <a:pt x="0" y="440"/>
                        <a:pt x="0" y="284"/>
                      </a:cubicBezTo>
                      <a:close/>
                      <a:moveTo>
                        <a:pt x="142" y="284"/>
                      </a:moveTo>
                      <a:cubicBezTo>
                        <a:pt x="142" y="362"/>
                        <a:pt x="206" y="425"/>
                        <a:pt x="285" y="425"/>
                      </a:cubicBezTo>
                      <a:cubicBezTo>
                        <a:pt x="364" y="425"/>
                        <a:pt x="428" y="362"/>
                        <a:pt x="428" y="284"/>
                      </a:cubicBezTo>
                      <a:cubicBezTo>
                        <a:pt x="428" y="205"/>
                        <a:pt x="364" y="142"/>
                        <a:pt x="285" y="142"/>
                      </a:cubicBezTo>
                      <a:cubicBezTo>
                        <a:pt x="206" y="142"/>
                        <a:pt x="142" y="205"/>
                        <a:pt x="142" y="284"/>
                      </a:cubicBezTo>
                      <a:close/>
                    </a:path>
                  </a:pathLst>
                </a:custGeom>
                <a:noFill/>
                <a:ln w="3175" cap="rnd">
                  <a:solidFill>
                    <a:srgbClr val="FFCC66"/>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pic>
            <p:nvPicPr>
              <p:cNvPr id="134196" name="Picture 1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 y="180"/>
                <a:ext cx="1008"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4197" name="Group 183"/>
              <p:cNvGrpSpPr>
                <a:grpSpLocks/>
              </p:cNvGrpSpPr>
              <p:nvPr/>
            </p:nvGrpSpPr>
            <p:grpSpPr bwMode="auto">
              <a:xfrm>
                <a:off x="0" y="108"/>
                <a:ext cx="1195" cy="888"/>
                <a:chOff x="0" y="108"/>
                <a:chExt cx="1195" cy="888"/>
              </a:xfrm>
            </p:grpSpPr>
            <p:sp>
              <p:nvSpPr>
                <p:cNvPr id="134215" name="Rectangle 181"/>
                <p:cNvSpPr>
                  <a:spLocks noChangeArrowheads="1"/>
                </p:cNvSpPr>
                <p:nvPr/>
              </p:nvSpPr>
              <p:spPr bwMode="auto">
                <a:xfrm>
                  <a:off x="0" y="108"/>
                  <a:ext cx="1195" cy="8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16" name="Rectangle 182"/>
                <p:cNvSpPr>
                  <a:spLocks noChangeArrowheads="1"/>
                </p:cNvSpPr>
                <p:nvPr/>
              </p:nvSpPr>
              <p:spPr bwMode="auto">
                <a:xfrm>
                  <a:off x="0" y="108"/>
                  <a:ext cx="1195" cy="888"/>
                </a:xfrm>
                <a:prstGeom prst="rect">
                  <a:avLst/>
                </a:prstGeom>
                <a:noFill/>
                <a:ln w="3175"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sp>
            <p:nvSpPr>
              <p:cNvPr id="134198" name="Rectangle 184"/>
              <p:cNvSpPr>
                <a:spLocks noChangeArrowheads="1"/>
              </p:cNvSpPr>
              <p:nvPr/>
            </p:nvSpPr>
            <p:spPr bwMode="auto">
              <a:xfrm rot="5400000">
                <a:off x="-24" y="167"/>
                <a:ext cx="149"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199" name="Rectangle 185"/>
              <p:cNvSpPr>
                <a:spLocks noChangeArrowheads="1"/>
              </p:cNvSpPr>
              <p:nvPr/>
            </p:nvSpPr>
            <p:spPr bwMode="auto">
              <a:xfrm rot="5400000">
                <a:off x="13" y="270"/>
                <a:ext cx="75"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00" name="Rectangle 186"/>
              <p:cNvSpPr>
                <a:spLocks noChangeArrowheads="1"/>
              </p:cNvSpPr>
              <p:nvPr/>
            </p:nvSpPr>
            <p:spPr bwMode="auto">
              <a:xfrm rot="5400000">
                <a:off x="-20" y="378"/>
                <a:ext cx="141"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01" name="Rectangle 187"/>
              <p:cNvSpPr>
                <a:spLocks noChangeArrowheads="1"/>
              </p:cNvSpPr>
              <p:nvPr/>
            </p:nvSpPr>
            <p:spPr bwMode="auto">
              <a:xfrm rot="5400000">
                <a:off x="-190" y="598"/>
                <a:ext cx="481"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－ＡＢＣ１２３４５</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nvGrpSpPr>
              <p:cNvPr id="134202" name="Group 190"/>
              <p:cNvGrpSpPr>
                <a:grpSpLocks/>
              </p:cNvGrpSpPr>
              <p:nvPr/>
            </p:nvGrpSpPr>
            <p:grpSpPr bwMode="auto">
              <a:xfrm>
                <a:off x="0" y="108"/>
                <a:ext cx="1195" cy="888"/>
                <a:chOff x="0" y="108"/>
                <a:chExt cx="1195" cy="888"/>
              </a:xfrm>
            </p:grpSpPr>
            <p:sp>
              <p:nvSpPr>
                <p:cNvPr id="134213" name="Rectangle 188"/>
                <p:cNvSpPr>
                  <a:spLocks noChangeArrowheads="1"/>
                </p:cNvSpPr>
                <p:nvPr/>
              </p:nvSpPr>
              <p:spPr bwMode="auto">
                <a:xfrm>
                  <a:off x="0" y="108"/>
                  <a:ext cx="1195" cy="8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14" name="Rectangle 189"/>
                <p:cNvSpPr>
                  <a:spLocks noChangeArrowheads="1"/>
                </p:cNvSpPr>
                <p:nvPr/>
              </p:nvSpPr>
              <p:spPr bwMode="auto">
                <a:xfrm>
                  <a:off x="0" y="108"/>
                  <a:ext cx="1195" cy="888"/>
                </a:xfrm>
                <a:prstGeom prst="rect">
                  <a:avLst/>
                </a:prstGeom>
                <a:noFill/>
                <a:ln w="3175"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sp>
            <p:nvSpPr>
              <p:cNvPr id="134203" name="Rectangle 191"/>
              <p:cNvSpPr>
                <a:spLocks noChangeArrowheads="1"/>
              </p:cNvSpPr>
              <p:nvPr/>
            </p:nvSpPr>
            <p:spPr bwMode="auto">
              <a:xfrm rot="5400000">
                <a:off x="-24" y="167"/>
                <a:ext cx="149"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04" name="Rectangle 192"/>
              <p:cNvSpPr>
                <a:spLocks noChangeArrowheads="1"/>
              </p:cNvSpPr>
              <p:nvPr/>
            </p:nvSpPr>
            <p:spPr bwMode="auto">
              <a:xfrm rot="5400000">
                <a:off x="13" y="270"/>
                <a:ext cx="75"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05" name="Rectangle 193"/>
              <p:cNvSpPr>
                <a:spLocks noChangeArrowheads="1"/>
              </p:cNvSpPr>
              <p:nvPr/>
            </p:nvSpPr>
            <p:spPr bwMode="auto">
              <a:xfrm rot="5400000">
                <a:off x="-20" y="378"/>
                <a:ext cx="141"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06" name="Rectangle 194"/>
              <p:cNvSpPr>
                <a:spLocks noChangeArrowheads="1"/>
              </p:cNvSpPr>
              <p:nvPr/>
            </p:nvSpPr>
            <p:spPr bwMode="auto">
              <a:xfrm rot="5400000">
                <a:off x="-190" y="598"/>
                <a:ext cx="481" cy="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600" b="1" i="0" u="none" strike="noStrike" kern="1200" cap="none" spc="0" normalizeH="0" baseline="0" noProof="0" smtClean="0">
                    <a:ln>
                      <a:noFill/>
                    </a:ln>
                    <a:solidFill>
                      <a:srgbClr val="FFCC66"/>
                    </a:solidFill>
                    <a:effectLst/>
                    <a:uLnTx/>
                    <a:uFillTx/>
                    <a:latin typeface="ＭＳ Ｐゴシック" panose="020B0600070205080204" pitchFamily="50" charset="-128"/>
                    <a:ea typeface="ＭＳ Ｐゴシック" panose="020B0600070205080204" pitchFamily="50" charset="-128"/>
                    <a:cs typeface="+mn-cs"/>
                  </a:rPr>
                  <a:t>－ＡＢＣ１２３４５</a:t>
                </a:r>
                <a:endParaRPr kumimoji="1" lang="ja-JP" altLang="en-US" sz="9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nvGrpSpPr>
              <p:cNvPr id="134207" name="Group 197"/>
              <p:cNvGrpSpPr>
                <a:grpSpLocks/>
              </p:cNvGrpSpPr>
              <p:nvPr/>
            </p:nvGrpSpPr>
            <p:grpSpPr bwMode="auto">
              <a:xfrm>
                <a:off x="1122" y="245"/>
                <a:ext cx="41" cy="41"/>
                <a:chOff x="1122" y="245"/>
                <a:chExt cx="41" cy="41"/>
              </a:xfrm>
            </p:grpSpPr>
            <p:sp>
              <p:nvSpPr>
                <p:cNvPr id="134211" name="Freeform 195"/>
                <p:cNvSpPr>
                  <a:spLocks noEditPoints="1"/>
                </p:cNvSpPr>
                <p:nvPr/>
              </p:nvSpPr>
              <p:spPr bwMode="auto">
                <a:xfrm>
                  <a:off x="1122" y="245"/>
                  <a:ext cx="41" cy="41"/>
                </a:xfrm>
                <a:custGeom>
                  <a:avLst/>
                  <a:gdLst>
                    <a:gd name="T0" fmla="*/ 0 w 570"/>
                    <a:gd name="T1" fmla="*/ 0 h 566"/>
                    <a:gd name="T2" fmla="*/ 0 w 570"/>
                    <a:gd name="T3" fmla="*/ 0 h 566"/>
                    <a:gd name="T4" fmla="*/ 0 w 570"/>
                    <a:gd name="T5" fmla="*/ 0 h 566"/>
                    <a:gd name="T6" fmla="*/ 0 w 570"/>
                    <a:gd name="T7" fmla="*/ 0 h 566"/>
                    <a:gd name="T8" fmla="*/ 0 w 570"/>
                    <a:gd name="T9" fmla="*/ 0 h 566"/>
                    <a:gd name="T10" fmla="*/ 0 w 570"/>
                    <a:gd name="T11" fmla="*/ 0 h 566"/>
                    <a:gd name="T12" fmla="*/ 0 w 570"/>
                    <a:gd name="T13" fmla="*/ 0 h 566"/>
                    <a:gd name="T14" fmla="*/ 0 w 570"/>
                    <a:gd name="T15" fmla="*/ 0 h 566"/>
                    <a:gd name="T16" fmla="*/ 0 w 570"/>
                    <a:gd name="T17" fmla="*/ 0 h 566"/>
                    <a:gd name="T18" fmla="*/ 0 w 570"/>
                    <a:gd name="T19" fmla="*/ 0 h 5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0"/>
                    <a:gd name="T31" fmla="*/ 0 h 566"/>
                    <a:gd name="T32" fmla="*/ 570 w 570"/>
                    <a:gd name="T33" fmla="*/ 566 h 5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0" h="566">
                      <a:moveTo>
                        <a:pt x="0" y="283"/>
                      </a:moveTo>
                      <a:cubicBezTo>
                        <a:pt x="0" y="127"/>
                        <a:pt x="127" y="0"/>
                        <a:pt x="285" y="0"/>
                      </a:cubicBezTo>
                      <a:cubicBezTo>
                        <a:pt x="443" y="0"/>
                        <a:pt x="570" y="127"/>
                        <a:pt x="570" y="283"/>
                      </a:cubicBezTo>
                      <a:cubicBezTo>
                        <a:pt x="570" y="440"/>
                        <a:pt x="443" y="566"/>
                        <a:pt x="285" y="566"/>
                      </a:cubicBezTo>
                      <a:cubicBezTo>
                        <a:pt x="127" y="566"/>
                        <a:pt x="0" y="440"/>
                        <a:pt x="0" y="283"/>
                      </a:cubicBezTo>
                      <a:close/>
                      <a:moveTo>
                        <a:pt x="142" y="283"/>
                      </a:moveTo>
                      <a:cubicBezTo>
                        <a:pt x="142" y="361"/>
                        <a:pt x="206" y="425"/>
                        <a:pt x="285" y="425"/>
                      </a:cubicBezTo>
                      <a:cubicBezTo>
                        <a:pt x="364" y="425"/>
                        <a:pt x="428" y="361"/>
                        <a:pt x="428" y="283"/>
                      </a:cubicBezTo>
                      <a:cubicBezTo>
                        <a:pt x="428" y="205"/>
                        <a:pt x="364" y="141"/>
                        <a:pt x="285" y="141"/>
                      </a:cubicBezTo>
                      <a:cubicBezTo>
                        <a:pt x="206" y="141"/>
                        <a:pt x="142" y="205"/>
                        <a:pt x="142" y="283"/>
                      </a:cubicBezTo>
                      <a:close/>
                    </a:path>
                  </a:pathLst>
                </a:custGeom>
                <a:solidFill>
                  <a:srgbClr val="FFCC66"/>
                </a:solidFill>
                <a:ln w="0">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12" name="Freeform 196"/>
                <p:cNvSpPr>
                  <a:spLocks noEditPoints="1"/>
                </p:cNvSpPr>
                <p:nvPr/>
              </p:nvSpPr>
              <p:spPr bwMode="auto">
                <a:xfrm>
                  <a:off x="1122" y="245"/>
                  <a:ext cx="41" cy="41"/>
                </a:xfrm>
                <a:custGeom>
                  <a:avLst/>
                  <a:gdLst>
                    <a:gd name="T0" fmla="*/ 0 w 570"/>
                    <a:gd name="T1" fmla="*/ 0 h 566"/>
                    <a:gd name="T2" fmla="*/ 0 w 570"/>
                    <a:gd name="T3" fmla="*/ 0 h 566"/>
                    <a:gd name="T4" fmla="*/ 0 w 570"/>
                    <a:gd name="T5" fmla="*/ 0 h 566"/>
                    <a:gd name="T6" fmla="*/ 0 w 570"/>
                    <a:gd name="T7" fmla="*/ 0 h 566"/>
                    <a:gd name="T8" fmla="*/ 0 w 570"/>
                    <a:gd name="T9" fmla="*/ 0 h 566"/>
                    <a:gd name="T10" fmla="*/ 0 w 570"/>
                    <a:gd name="T11" fmla="*/ 0 h 566"/>
                    <a:gd name="T12" fmla="*/ 0 w 570"/>
                    <a:gd name="T13" fmla="*/ 0 h 566"/>
                    <a:gd name="T14" fmla="*/ 0 w 570"/>
                    <a:gd name="T15" fmla="*/ 0 h 566"/>
                    <a:gd name="T16" fmla="*/ 0 w 570"/>
                    <a:gd name="T17" fmla="*/ 0 h 566"/>
                    <a:gd name="T18" fmla="*/ 0 w 570"/>
                    <a:gd name="T19" fmla="*/ 0 h 5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0"/>
                    <a:gd name="T31" fmla="*/ 0 h 566"/>
                    <a:gd name="T32" fmla="*/ 570 w 570"/>
                    <a:gd name="T33" fmla="*/ 566 h 5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0" h="566">
                      <a:moveTo>
                        <a:pt x="0" y="283"/>
                      </a:moveTo>
                      <a:cubicBezTo>
                        <a:pt x="0" y="127"/>
                        <a:pt x="127" y="0"/>
                        <a:pt x="285" y="0"/>
                      </a:cubicBezTo>
                      <a:cubicBezTo>
                        <a:pt x="443" y="0"/>
                        <a:pt x="570" y="127"/>
                        <a:pt x="570" y="283"/>
                      </a:cubicBezTo>
                      <a:cubicBezTo>
                        <a:pt x="570" y="440"/>
                        <a:pt x="443" y="566"/>
                        <a:pt x="285" y="566"/>
                      </a:cubicBezTo>
                      <a:cubicBezTo>
                        <a:pt x="127" y="566"/>
                        <a:pt x="0" y="440"/>
                        <a:pt x="0" y="283"/>
                      </a:cubicBezTo>
                      <a:close/>
                      <a:moveTo>
                        <a:pt x="142" y="283"/>
                      </a:moveTo>
                      <a:cubicBezTo>
                        <a:pt x="142" y="361"/>
                        <a:pt x="206" y="425"/>
                        <a:pt x="285" y="425"/>
                      </a:cubicBezTo>
                      <a:cubicBezTo>
                        <a:pt x="364" y="425"/>
                        <a:pt x="428" y="361"/>
                        <a:pt x="428" y="283"/>
                      </a:cubicBezTo>
                      <a:cubicBezTo>
                        <a:pt x="428" y="205"/>
                        <a:pt x="364" y="141"/>
                        <a:pt x="285" y="141"/>
                      </a:cubicBezTo>
                      <a:cubicBezTo>
                        <a:pt x="206" y="141"/>
                        <a:pt x="142" y="205"/>
                        <a:pt x="142" y="283"/>
                      </a:cubicBezTo>
                      <a:close/>
                    </a:path>
                  </a:pathLst>
                </a:custGeom>
                <a:noFill/>
                <a:ln w="3175" cap="rnd">
                  <a:solidFill>
                    <a:srgbClr val="FFCC66"/>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grpSp>
            <p:nvGrpSpPr>
              <p:cNvPr id="134208" name="Group 200"/>
              <p:cNvGrpSpPr>
                <a:grpSpLocks/>
              </p:cNvGrpSpPr>
              <p:nvPr/>
            </p:nvGrpSpPr>
            <p:grpSpPr bwMode="auto">
              <a:xfrm>
                <a:off x="1122" y="840"/>
                <a:ext cx="41" cy="41"/>
                <a:chOff x="1122" y="840"/>
                <a:chExt cx="41" cy="41"/>
              </a:xfrm>
            </p:grpSpPr>
            <p:sp>
              <p:nvSpPr>
                <p:cNvPr id="134209" name="Freeform 198"/>
                <p:cNvSpPr>
                  <a:spLocks noEditPoints="1"/>
                </p:cNvSpPr>
                <p:nvPr/>
              </p:nvSpPr>
              <p:spPr bwMode="auto">
                <a:xfrm>
                  <a:off x="1122" y="840"/>
                  <a:ext cx="41" cy="41"/>
                </a:xfrm>
                <a:custGeom>
                  <a:avLst/>
                  <a:gdLst>
                    <a:gd name="T0" fmla="*/ 0 w 570"/>
                    <a:gd name="T1" fmla="*/ 0 h 567"/>
                    <a:gd name="T2" fmla="*/ 0 w 570"/>
                    <a:gd name="T3" fmla="*/ 0 h 567"/>
                    <a:gd name="T4" fmla="*/ 0 w 570"/>
                    <a:gd name="T5" fmla="*/ 0 h 567"/>
                    <a:gd name="T6" fmla="*/ 0 w 570"/>
                    <a:gd name="T7" fmla="*/ 0 h 567"/>
                    <a:gd name="T8" fmla="*/ 0 w 570"/>
                    <a:gd name="T9" fmla="*/ 0 h 567"/>
                    <a:gd name="T10" fmla="*/ 0 w 570"/>
                    <a:gd name="T11" fmla="*/ 0 h 567"/>
                    <a:gd name="T12" fmla="*/ 0 w 570"/>
                    <a:gd name="T13" fmla="*/ 0 h 567"/>
                    <a:gd name="T14" fmla="*/ 0 w 570"/>
                    <a:gd name="T15" fmla="*/ 0 h 567"/>
                    <a:gd name="T16" fmla="*/ 0 w 570"/>
                    <a:gd name="T17" fmla="*/ 0 h 567"/>
                    <a:gd name="T18" fmla="*/ 0 w 570"/>
                    <a:gd name="T19" fmla="*/ 0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0"/>
                    <a:gd name="T31" fmla="*/ 0 h 567"/>
                    <a:gd name="T32" fmla="*/ 570 w 570"/>
                    <a:gd name="T33" fmla="*/ 567 h 5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0" h="567">
                      <a:moveTo>
                        <a:pt x="0" y="284"/>
                      </a:moveTo>
                      <a:cubicBezTo>
                        <a:pt x="0" y="127"/>
                        <a:pt x="127" y="0"/>
                        <a:pt x="285" y="0"/>
                      </a:cubicBezTo>
                      <a:cubicBezTo>
                        <a:pt x="443" y="0"/>
                        <a:pt x="570" y="127"/>
                        <a:pt x="570" y="284"/>
                      </a:cubicBezTo>
                      <a:cubicBezTo>
                        <a:pt x="570" y="440"/>
                        <a:pt x="443" y="567"/>
                        <a:pt x="285" y="567"/>
                      </a:cubicBezTo>
                      <a:cubicBezTo>
                        <a:pt x="127" y="567"/>
                        <a:pt x="0" y="440"/>
                        <a:pt x="0" y="284"/>
                      </a:cubicBezTo>
                      <a:close/>
                      <a:moveTo>
                        <a:pt x="142" y="284"/>
                      </a:moveTo>
                      <a:cubicBezTo>
                        <a:pt x="142" y="362"/>
                        <a:pt x="206" y="425"/>
                        <a:pt x="285" y="425"/>
                      </a:cubicBezTo>
                      <a:cubicBezTo>
                        <a:pt x="364" y="425"/>
                        <a:pt x="428" y="362"/>
                        <a:pt x="428" y="284"/>
                      </a:cubicBezTo>
                      <a:cubicBezTo>
                        <a:pt x="428" y="205"/>
                        <a:pt x="364" y="142"/>
                        <a:pt x="285" y="142"/>
                      </a:cubicBezTo>
                      <a:cubicBezTo>
                        <a:pt x="206" y="142"/>
                        <a:pt x="142" y="205"/>
                        <a:pt x="142" y="284"/>
                      </a:cubicBezTo>
                      <a:close/>
                    </a:path>
                  </a:pathLst>
                </a:custGeom>
                <a:solidFill>
                  <a:srgbClr val="FFCC66"/>
                </a:solidFill>
                <a:ln w="0">
                  <a:solidFill>
                    <a:srgbClr val="000000"/>
                  </a:solidFill>
                  <a:round/>
                  <a:headEnd/>
                  <a:tailEnd/>
                </a:ln>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34210" name="Freeform 199"/>
                <p:cNvSpPr>
                  <a:spLocks noEditPoints="1"/>
                </p:cNvSpPr>
                <p:nvPr/>
              </p:nvSpPr>
              <p:spPr bwMode="auto">
                <a:xfrm>
                  <a:off x="1122" y="840"/>
                  <a:ext cx="41" cy="41"/>
                </a:xfrm>
                <a:custGeom>
                  <a:avLst/>
                  <a:gdLst>
                    <a:gd name="T0" fmla="*/ 0 w 570"/>
                    <a:gd name="T1" fmla="*/ 0 h 567"/>
                    <a:gd name="T2" fmla="*/ 0 w 570"/>
                    <a:gd name="T3" fmla="*/ 0 h 567"/>
                    <a:gd name="T4" fmla="*/ 0 w 570"/>
                    <a:gd name="T5" fmla="*/ 0 h 567"/>
                    <a:gd name="T6" fmla="*/ 0 w 570"/>
                    <a:gd name="T7" fmla="*/ 0 h 567"/>
                    <a:gd name="T8" fmla="*/ 0 w 570"/>
                    <a:gd name="T9" fmla="*/ 0 h 567"/>
                    <a:gd name="T10" fmla="*/ 0 w 570"/>
                    <a:gd name="T11" fmla="*/ 0 h 567"/>
                    <a:gd name="T12" fmla="*/ 0 w 570"/>
                    <a:gd name="T13" fmla="*/ 0 h 567"/>
                    <a:gd name="T14" fmla="*/ 0 w 570"/>
                    <a:gd name="T15" fmla="*/ 0 h 567"/>
                    <a:gd name="T16" fmla="*/ 0 w 570"/>
                    <a:gd name="T17" fmla="*/ 0 h 567"/>
                    <a:gd name="T18" fmla="*/ 0 w 570"/>
                    <a:gd name="T19" fmla="*/ 0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0"/>
                    <a:gd name="T31" fmla="*/ 0 h 567"/>
                    <a:gd name="T32" fmla="*/ 570 w 570"/>
                    <a:gd name="T33" fmla="*/ 567 h 5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0" h="567">
                      <a:moveTo>
                        <a:pt x="0" y="284"/>
                      </a:moveTo>
                      <a:cubicBezTo>
                        <a:pt x="0" y="127"/>
                        <a:pt x="127" y="0"/>
                        <a:pt x="285" y="0"/>
                      </a:cubicBezTo>
                      <a:cubicBezTo>
                        <a:pt x="443" y="0"/>
                        <a:pt x="570" y="127"/>
                        <a:pt x="570" y="284"/>
                      </a:cubicBezTo>
                      <a:cubicBezTo>
                        <a:pt x="570" y="440"/>
                        <a:pt x="443" y="567"/>
                        <a:pt x="285" y="567"/>
                      </a:cubicBezTo>
                      <a:cubicBezTo>
                        <a:pt x="127" y="567"/>
                        <a:pt x="0" y="440"/>
                        <a:pt x="0" y="284"/>
                      </a:cubicBezTo>
                      <a:close/>
                      <a:moveTo>
                        <a:pt x="142" y="284"/>
                      </a:moveTo>
                      <a:cubicBezTo>
                        <a:pt x="142" y="362"/>
                        <a:pt x="206" y="425"/>
                        <a:pt x="285" y="425"/>
                      </a:cubicBezTo>
                      <a:cubicBezTo>
                        <a:pt x="364" y="425"/>
                        <a:pt x="428" y="362"/>
                        <a:pt x="428" y="284"/>
                      </a:cubicBezTo>
                      <a:cubicBezTo>
                        <a:pt x="428" y="205"/>
                        <a:pt x="364" y="142"/>
                        <a:pt x="285" y="142"/>
                      </a:cubicBezTo>
                      <a:cubicBezTo>
                        <a:pt x="206" y="142"/>
                        <a:pt x="142" y="205"/>
                        <a:pt x="142" y="284"/>
                      </a:cubicBezTo>
                      <a:close/>
                    </a:path>
                  </a:pathLst>
                </a:custGeom>
                <a:noFill/>
                <a:ln w="3175" cap="rnd">
                  <a:solidFill>
                    <a:srgbClr val="FFCC66"/>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grpSp>
        </p:grpSp>
        <p:pic>
          <p:nvPicPr>
            <p:cNvPr id="134191" name="Picture 2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788" y="220950"/>
              <a:ext cx="1112476" cy="85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4184" name="Picture 2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9650" y="3252788"/>
            <a:ext cx="1228725" cy="903287"/>
          </a:xfrm>
          <a:prstGeom prst="rect">
            <a:avLst/>
          </a:prstGeom>
          <a:noFill/>
          <a:ln w="9525">
            <a:solidFill>
              <a:srgbClr val="BFBFBF"/>
            </a:solidFill>
            <a:miter lim="800000"/>
            <a:headEnd/>
            <a:tailEnd/>
          </a:ln>
          <a:extLst>
            <a:ext uri="{909E8E84-426E-40DD-AFC4-6F175D3DCCD1}">
              <a14:hiddenFill xmlns:a14="http://schemas.microsoft.com/office/drawing/2010/main">
                <a:solidFill>
                  <a:srgbClr val="FFFFFF"/>
                </a:solidFill>
              </a14:hiddenFill>
            </a:ext>
          </a:extLst>
        </p:spPr>
      </p:pic>
      <p:pic>
        <p:nvPicPr>
          <p:cNvPr id="134185" name="Picture 1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66000" y="4227513"/>
            <a:ext cx="1193800" cy="912812"/>
          </a:xfrm>
          <a:prstGeom prst="rect">
            <a:avLst/>
          </a:prstGeom>
          <a:noFill/>
          <a:ln w="0">
            <a:solidFill>
              <a:srgbClr val="BFBFBF"/>
            </a:solidFill>
            <a:miter lim="800000"/>
            <a:headEnd/>
            <a:tailEnd type="none" w="lg" len="med"/>
          </a:ln>
          <a:extLst>
            <a:ext uri="{909E8E84-426E-40DD-AFC4-6F175D3DCCD1}">
              <a14:hiddenFill xmlns:a14="http://schemas.microsoft.com/office/drawing/2010/main">
                <a:solidFill>
                  <a:srgbClr val="FFFFFF"/>
                </a:solidFill>
              </a14:hiddenFill>
            </a:ext>
          </a:extLst>
        </p:spPr>
      </p:pic>
      <p:pic>
        <p:nvPicPr>
          <p:cNvPr id="134186" name="Picture 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10438" y="5273675"/>
            <a:ext cx="1370012"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88" name="テキスト ボックス 6"/>
          <p:cNvSpPr txBox="1">
            <a:spLocks noChangeArrowheads="1"/>
          </p:cNvSpPr>
          <p:nvPr/>
        </p:nvSpPr>
        <p:spPr bwMode="auto">
          <a:xfrm>
            <a:off x="33336" y="681008"/>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②次期更新計画に係る基本方針の検討：基本仕様（案）の検討）</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
        <p:nvSpPr>
          <p:cNvPr id="134189" name="Rectangle 3"/>
          <p:cNvSpPr>
            <a:spLocks noChangeArrowheads="1"/>
          </p:cNvSpPr>
          <p:nvPr/>
        </p:nvSpPr>
        <p:spPr bwMode="auto">
          <a:xfrm>
            <a:off x="153988" y="995363"/>
            <a:ext cx="8785225"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Char char="n"/>
              <a:tabLst/>
              <a:defRPr/>
            </a:pPr>
            <a:r>
              <a:rPr kumimoji="1" lang="ja-JP" altLang="en-US" sz="28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第４期更新事業の成果仕様（案）①</a:t>
            </a:r>
            <a:endParaRPr kumimoji="1" lang="en-US" altLang="ja-JP" sz="28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51"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13061014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5D687E0-B86C-4B75-9377-B806767D8189}" type="slidenum">
              <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135171" name="Rectangle 6"/>
          <p:cNvSpPr txBox="1">
            <a:spLocks noGrp="1" noChangeArrowheads="1"/>
          </p:cNvSpPr>
          <p:nvPr/>
        </p:nvSpPr>
        <p:spPr bwMode="auto">
          <a:xfrm>
            <a:off x="6553200" y="6381750"/>
            <a:ext cx="2133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D07786B-3EC6-4172-BC2E-32D1F8F77390}" type="slidenum">
              <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1" lang="en-US" altLang="ja-JP" sz="1400" b="0" i="0" u="none" strike="noStrike" kern="1200" cap="none" spc="0" normalizeH="0" baseline="0" noProof="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11" name="Text Box 174"/>
          <p:cNvSpPr txBox="1">
            <a:spLocks noChangeArrowheads="1"/>
          </p:cNvSpPr>
          <p:nvPr/>
        </p:nvSpPr>
        <p:spPr bwMode="auto">
          <a:xfrm>
            <a:off x="133350" y="6421438"/>
            <a:ext cx="8208963" cy="307975"/>
          </a:xfrm>
          <a:prstGeom prst="rect">
            <a:avLst/>
          </a:prstGeom>
          <a:noFill/>
          <a:ln>
            <a:noFill/>
          </a:ln>
          <a:effectLst>
            <a:prstShdw prst="shdw17" dist="17961" dir="2700000">
              <a:schemeClr val="accent1">
                <a:gamma/>
                <a:shade val="60000"/>
                <a:invGamma/>
              </a:schemeClr>
            </a:prstShdw>
          </a:effectLs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上記仕様外の対応については、希望市町のオプション対応とする。</a:t>
            </a:r>
          </a:p>
        </p:txBody>
      </p:sp>
      <p:graphicFrame>
        <p:nvGraphicFramePr>
          <p:cNvPr id="99" name="Group 196"/>
          <p:cNvGraphicFramePr>
            <a:graphicFrameLocks noGrp="1"/>
          </p:cNvGraphicFramePr>
          <p:nvPr/>
        </p:nvGraphicFramePr>
        <p:xfrm>
          <a:off x="166688" y="1536700"/>
          <a:ext cx="8774112" cy="4876800"/>
        </p:xfrm>
        <a:graphic>
          <a:graphicData uri="http://schemas.openxmlformats.org/drawingml/2006/table">
            <a:tbl>
              <a:tblPr/>
              <a:tblGrid>
                <a:gridCol w="950516">
                  <a:extLst>
                    <a:ext uri="{9D8B030D-6E8A-4147-A177-3AD203B41FA5}">
                      <a16:colId xmlns="" xmlns:a16="http://schemas.microsoft.com/office/drawing/2014/main" val="20000"/>
                    </a:ext>
                  </a:extLst>
                </a:gridCol>
                <a:gridCol w="1487214">
                  <a:extLst>
                    <a:ext uri="{9D8B030D-6E8A-4147-A177-3AD203B41FA5}">
                      <a16:colId xmlns="" xmlns:a16="http://schemas.microsoft.com/office/drawing/2014/main" val="20001"/>
                    </a:ext>
                  </a:extLst>
                </a:gridCol>
                <a:gridCol w="4392487">
                  <a:extLst>
                    <a:ext uri="{9D8B030D-6E8A-4147-A177-3AD203B41FA5}">
                      <a16:colId xmlns="" xmlns:a16="http://schemas.microsoft.com/office/drawing/2014/main" val="20002"/>
                    </a:ext>
                  </a:extLst>
                </a:gridCol>
                <a:gridCol w="1943895">
                  <a:extLst>
                    <a:ext uri="{9D8B030D-6E8A-4147-A177-3AD203B41FA5}">
                      <a16:colId xmlns="" xmlns:a16="http://schemas.microsoft.com/office/drawing/2014/main" val="20003"/>
                    </a:ext>
                  </a:extLst>
                </a:gridCol>
              </a:tblGrid>
              <a:tr h="344438">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bg1"/>
                          </a:solidFill>
                          <a:effectLst/>
                          <a:latin typeface="メイリオ" panose="020B0604030504040204" pitchFamily="50" charset="-128"/>
                          <a:ea typeface="メイリオ" panose="020B0604030504040204" pitchFamily="50" charset="-128"/>
                          <a:cs typeface="メイリオ" panose="020B0604030504040204" pitchFamily="50" charset="-128"/>
                        </a:rPr>
                        <a:t>区分</a:t>
                      </a:r>
                    </a:p>
                  </a:txBody>
                  <a:tcPr marL="18000" marR="18000" marT="17997" marB="17997" anchor="ctr" horzOverflow="overflow">
                    <a:lnL w="28575" cap="flat" cmpd="sng" algn="ctr">
                      <a:solidFill>
                        <a:schemeClr val="tx1"/>
                      </a:solidFill>
                      <a:prstDash val="solid"/>
                      <a:round/>
                      <a:headEnd type="none" w="med" len="med"/>
                      <a:tailEnd type="none" w="lg" len="med"/>
                    </a:lnL>
                    <a:lnR w="19050" cap="flat" cmpd="sng" algn="ctr">
                      <a:solidFill>
                        <a:schemeClr val="bg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accent2"/>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bg1"/>
                          </a:solidFill>
                          <a:effectLst/>
                          <a:latin typeface="メイリオ" panose="020B0604030504040204" pitchFamily="50" charset="-128"/>
                          <a:ea typeface="メイリオ" panose="020B0604030504040204" pitchFamily="50" charset="-128"/>
                          <a:cs typeface="メイリオ" panose="020B0604030504040204" pitchFamily="50" charset="-128"/>
                        </a:rPr>
                        <a:t>成果名</a:t>
                      </a:r>
                    </a:p>
                  </a:txBody>
                  <a:tcPr marL="18000" marR="18000" marT="17997" marB="17997" anchor="ctr" horzOverflow="overflow">
                    <a:lnL w="19050" cap="flat" cmpd="sng" algn="ctr">
                      <a:solidFill>
                        <a:schemeClr val="bg1"/>
                      </a:solidFill>
                      <a:prstDash val="solid"/>
                      <a:round/>
                      <a:headEnd type="none" w="med" len="med"/>
                      <a:tailEnd type="none" w="lg" len="med"/>
                    </a:lnL>
                    <a:lnR w="19050" cap="flat" cmpd="sng" algn="ctr">
                      <a:solidFill>
                        <a:schemeClr val="bg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accent2"/>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bg1"/>
                          </a:solidFill>
                          <a:effectLst/>
                          <a:latin typeface="メイリオ" panose="020B0604030504040204" pitchFamily="50" charset="-128"/>
                          <a:ea typeface="メイリオ" panose="020B0604030504040204" pitchFamily="50" charset="-128"/>
                          <a:cs typeface="メイリオ" panose="020B0604030504040204" pitchFamily="50" charset="-128"/>
                        </a:rPr>
                        <a:t>成果仕様</a:t>
                      </a:r>
                    </a:p>
                  </a:txBody>
                  <a:tcPr marL="18000" marR="18000" marT="17997" marB="17997" anchor="ctr" horzOverflow="overflow">
                    <a:lnL w="19050" cap="flat" cmpd="sng" algn="ctr">
                      <a:solidFill>
                        <a:schemeClr val="bg1"/>
                      </a:solidFill>
                      <a:prstDash val="solid"/>
                      <a:round/>
                      <a:headEnd type="none" w="med" len="med"/>
                      <a:tailEnd type="none" w="lg" len="med"/>
                    </a:lnL>
                    <a:lnR w="12700" cap="flat" cmpd="sng" algn="ctr">
                      <a:solidFill>
                        <a:schemeClr val="bg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accent2"/>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400" b="1" i="0" u="none" strike="noStrike" cap="none" normalizeH="0" baseline="0" dirty="0" smtClean="0">
                          <a:ln>
                            <a:noFill/>
                          </a:ln>
                          <a:solidFill>
                            <a:schemeClr val="bg1"/>
                          </a:solidFill>
                          <a:effectLst/>
                          <a:latin typeface="メイリオ" panose="020B0604030504040204" pitchFamily="50" charset="-128"/>
                          <a:ea typeface="メイリオ" panose="020B0604030504040204" pitchFamily="50" charset="-128"/>
                          <a:cs typeface="メイリオ" panose="020B0604030504040204" pitchFamily="50" charset="-128"/>
                        </a:rPr>
                        <a:t>イメージ</a:t>
                      </a:r>
                    </a:p>
                  </a:txBody>
                  <a:tcPr marL="18000" marR="18000" marT="17997" marB="17997" anchor="ctr" horzOverflow="overflow">
                    <a:lnL w="12700" cap="flat" cmpd="sng" algn="ctr">
                      <a:solidFill>
                        <a:schemeClr val="bg1"/>
                      </a:solidFill>
                      <a:prstDash val="solid"/>
                      <a:round/>
                      <a:headEnd type="none" w="med" len="med"/>
                      <a:tailEnd type="none" w="lg" len="med"/>
                    </a:lnL>
                    <a:lnR w="28575" cap="flat" cmpd="sng" algn="ctr">
                      <a:solidFill>
                        <a:schemeClr val="tx1"/>
                      </a:solidFill>
                      <a:prstDash val="solid"/>
                      <a:round/>
                      <a:headEnd type="none" w="med" len="med"/>
                      <a:tailEnd type="none" w="lg" len="med"/>
                    </a:lnR>
                    <a:lnT w="28575"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accent2"/>
                    </a:solidFill>
                  </a:tcPr>
                </a:tc>
                <a:extLst>
                  <a:ext uri="{0D108BD9-81ED-4DB2-BD59-A6C34878D82A}">
                    <a16:rowId xmlns="" xmlns:a16="http://schemas.microsoft.com/office/drawing/2014/main" val="10000"/>
                  </a:ext>
                </a:extLst>
              </a:tr>
              <a:tr h="1148536">
                <a:tc rowSpan="4">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付帯整備</a:t>
                      </a:r>
                      <a:endParaRPr kumimoji="1"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成果</a:t>
                      </a:r>
                    </a:p>
                  </a:txBody>
                  <a:tcPr marL="18000" marR="18000" marT="17997" marB="17997" anchor="ctr" horzOverflow="overflow">
                    <a:lnL w="28575"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小縮尺地図データ</a:t>
                      </a:r>
                    </a:p>
                  </a:txBody>
                  <a:tcPr marL="18000" marR="18000" marT="17997" marB="17997"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・作成仕様：数値地形図をもとに、</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1/10,000</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縮尺レベルに適応したデータの間引きと編纂により作成</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・整備範囲：三重県全域</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・データ形式：</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DM</a:t>
                      </a:r>
                      <a:r>
                        <a:rPr kumimoji="0"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Shape</a:t>
                      </a:r>
                      <a:r>
                        <a:rPr kumimoji="0"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DXF</a:t>
                      </a:r>
                      <a:r>
                        <a:rPr kumimoji="0"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SXF</a:t>
                      </a:r>
                      <a:r>
                        <a:rPr kumimoji="0" lang="ja-JP" altLang="en-US" sz="1200" b="0" i="0" u="none" strike="noStrike" cap="none" normalizeH="0" baseline="0" dirty="0" err="1"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PDF</a:t>
                      </a:r>
                      <a:endPar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7997" marB="17997"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dirty="0" smtClean="0">
                        <a:ln>
                          <a:noFill/>
                        </a:ln>
                        <a:solidFill>
                          <a:srgbClr val="006600"/>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7997" marB="17997" anchor="ctr"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1"/>
                  </a:ext>
                </a:extLst>
              </a:tr>
              <a:tr h="1151941">
                <a:tc vMerge="1">
                  <a:txBody>
                    <a:bodyPr/>
                    <a:lstStyle/>
                    <a:p>
                      <a:endParaRPr kumimoji="1" lang="ja-JP" altLang="en-US"/>
                    </a:p>
                  </a:txBody>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構造化データ</a:t>
                      </a:r>
                    </a:p>
                  </a:txBody>
                  <a:tcPr marL="18000" marR="18000" marT="17997" marB="17997"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・作成仕様：数値地形図をもとに、主要項目（道路、建物、橋、行政区、水域、公園）の面データを作成</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・整備範囲：三重県全域</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・データ形式：</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Shape</a:t>
                      </a:r>
                      <a:endPar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7997" marB="17997"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smtClean="0">
                        <a:ln>
                          <a:noFill/>
                        </a:ln>
                        <a:solidFill>
                          <a:srgbClr val="006600"/>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7997" marB="17997" anchor="ctr"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2"/>
                  </a:ext>
                </a:extLst>
              </a:tr>
              <a:tr h="1151941">
                <a:tc vMerge="1">
                  <a:txBody>
                    <a:bodyPr/>
                    <a:lstStyle/>
                    <a:p>
                      <a:endParaRPr kumimoji="1" lang="ja-JP" altLang="en-US"/>
                    </a:p>
                  </a:txBody>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数値表層モデル</a:t>
                      </a:r>
                      <a:endParaRPr kumimoji="1"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（ＤＳＭ）</a:t>
                      </a:r>
                    </a:p>
                  </a:txBody>
                  <a:tcPr marL="18000" marR="18000" marT="17997" marB="17997"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・作成仕様：撮影原データをもとに、ステレオマッチング処理により画素単位（</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20cm</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以内）の表層高さ点郡データを作成</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・整備範囲：三重県全域</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・データ形式：</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TXT</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ASCI</a:t>
                      </a:r>
                      <a:r>
                        <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a:t>
                      </a:r>
                    </a:p>
                  </a:txBody>
                  <a:tcPr marL="18000" marR="18000" marT="17997" marB="17997"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dirty="0" smtClean="0">
                        <a:ln>
                          <a:noFill/>
                        </a:ln>
                        <a:solidFill>
                          <a:srgbClr val="006600"/>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7997" marB="17997" anchor="ctr"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12700"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3"/>
                  </a:ext>
                </a:extLst>
              </a:tr>
              <a:tr h="1079944">
                <a:tc vMerge="1">
                  <a:txBody>
                    <a:bodyPr/>
                    <a:lstStyle/>
                    <a:p>
                      <a:endParaRPr kumimoji="1" lang="ja-JP" altLang="en-US"/>
                    </a:p>
                  </a:txBody>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第三者検定</a:t>
                      </a:r>
                    </a:p>
                  </a:txBody>
                  <a:tcPr marL="18000" marR="18000" marT="17997" marB="17997"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ja-JP" altLang="ja-JP"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rPr>
                        <a:t>空中写真撮影成果、数値地形図成果について第三者が検定するもの。</a:t>
                      </a:r>
                      <a:endParaRPr kumimoji="0" lang="ja-JP" altLang="en-US" sz="1200" b="0" i="0" u="none" strike="noStrike"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7997" marB="17997" anchor="ctr" horzOverflow="overflow">
                    <a:lnL w="12700" cap="flat" cmpd="sng" algn="ctr">
                      <a:solidFill>
                        <a:schemeClr val="tx1"/>
                      </a:solidFill>
                      <a:prstDash val="solid"/>
                      <a:round/>
                      <a:headEnd type="none" w="med" len="med"/>
                      <a:tailEnd type="none" w="lg" len="med"/>
                    </a:lnL>
                    <a:lnR w="12700"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tc>
                  <a:txBody>
                    <a:bodyPr/>
                    <a:lstStyle>
                      <a:lvl1pPr algn="l" eaLnBrk="0" hangingPunct="0">
                        <a:spcBef>
                          <a:spcPct val="20000"/>
                        </a:spcBef>
                        <a:defRPr kumimoji="1" sz="2400">
                          <a:solidFill>
                            <a:srgbClr val="003300"/>
                          </a:solidFill>
                          <a:latin typeface="Arial" charset="0"/>
                          <a:ea typeface="MS UI Gothic" pitchFamily="50" charset="-128"/>
                        </a:defRPr>
                      </a:lvl1pPr>
                      <a:lvl2pPr algn="l" eaLnBrk="0" hangingPunct="0">
                        <a:spcBef>
                          <a:spcPct val="20000"/>
                        </a:spcBef>
                        <a:defRPr kumimoji="1" sz="2000">
                          <a:solidFill>
                            <a:srgbClr val="003300"/>
                          </a:solidFill>
                          <a:latin typeface="Arial" charset="0"/>
                          <a:ea typeface="MS UI Gothic" pitchFamily="50" charset="-128"/>
                        </a:defRPr>
                      </a:lvl2pPr>
                      <a:lvl3pPr algn="l" eaLnBrk="0" hangingPunct="0">
                        <a:spcBef>
                          <a:spcPct val="20000"/>
                        </a:spcBef>
                        <a:buFont typeface="Wingdings" pitchFamily="2" charset="2"/>
                        <a:defRPr kumimoji="1">
                          <a:solidFill>
                            <a:srgbClr val="003300"/>
                          </a:solidFill>
                          <a:latin typeface="Arial" charset="0"/>
                          <a:ea typeface="MS UI Gothic" pitchFamily="50" charset="-128"/>
                        </a:defRPr>
                      </a:lvl3pPr>
                      <a:lvl4pPr algn="l" eaLnBrk="0" hangingPunct="0">
                        <a:spcBef>
                          <a:spcPct val="20000"/>
                        </a:spcBef>
                        <a:buFont typeface="Wingdings" pitchFamily="2" charset="2"/>
                        <a:defRPr kumimoji="1">
                          <a:solidFill>
                            <a:srgbClr val="003300"/>
                          </a:solidFill>
                          <a:latin typeface="Arial" charset="0"/>
                          <a:ea typeface="MS UI Gothic" pitchFamily="50" charset="-128"/>
                        </a:defRPr>
                      </a:lvl4pPr>
                      <a:lvl5pPr algn="l" eaLnBrk="0" hangingPunct="0">
                        <a:spcBef>
                          <a:spcPct val="20000"/>
                        </a:spcBef>
                        <a:defRPr kumimoji="1">
                          <a:solidFill>
                            <a:srgbClr val="003300"/>
                          </a:solidFill>
                          <a:latin typeface="Arial" charset="0"/>
                          <a:ea typeface="MS UI Gothic" pitchFamily="50" charset="-128"/>
                        </a:defRPr>
                      </a:lvl5pPr>
                      <a:lvl6pPr eaLnBrk="0" fontAlgn="base" hangingPunct="0">
                        <a:spcBef>
                          <a:spcPct val="20000"/>
                        </a:spcBef>
                        <a:spcAft>
                          <a:spcPct val="0"/>
                        </a:spcAft>
                        <a:defRPr kumimoji="1">
                          <a:solidFill>
                            <a:srgbClr val="003300"/>
                          </a:solidFill>
                          <a:latin typeface="Arial" charset="0"/>
                          <a:ea typeface="MS UI Gothic" pitchFamily="50" charset="-128"/>
                        </a:defRPr>
                      </a:lvl6pPr>
                      <a:lvl7pPr eaLnBrk="0" fontAlgn="base" hangingPunct="0">
                        <a:spcBef>
                          <a:spcPct val="20000"/>
                        </a:spcBef>
                        <a:spcAft>
                          <a:spcPct val="0"/>
                        </a:spcAft>
                        <a:defRPr kumimoji="1">
                          <a:solidFill>
                            <a:srgbClr val="003300"/>
                          </a:solidFill>
                          <a:latin typeface="Arial" charset="0"/>
                          <a:ea typeface="MS UI Gothic" pitchFamily="50" charset="-128"/>
                        </a:defRPr>
                      </a:lvl7pPr>
                      <a:lvl8pPr eaLnBrk="0" fontAlgn="base" hangingPunct="0">
                        <a:spcBef>
                          <a:spcPct val="20000"/>
                        </a:spcBef>
                        <a:spcAft>
                          <a:spcPct val="0"/>
                        </a:spcAft>
                        <a:defRPr kumimoji="1">
                          <a:solidFill>
                            <a:srgbClr val="003300"/>
                          </a:solidFill>
                          <a:latin typeface="Arial" charset="0"/>
                          <a:ea typeface="MS UI Gothic" pitchFamily="50" charset="-128"/>
                        </a:defRPr>
                      </a:lvl8pPr>
                      <a:lvl9pPr eaLnBrk="0" fontAlgn="base" hangingPunct="0">
                        <a:spcBef>
                          <a:spcPct val="20000"/>
                        </a:spcBef>
                        <a:spcAft>
                          <a:spcPct val="0"/>
                        </a:spcAft>
                        <a:defRPr kumimoji="1">
                          <a:solidFill>
                            <a:srgbClr val="003300"/>
                          </a:solidFill>
                          <a:latin typeface="Arial" charset="0"/>
                          <a:ea typeface="MS UI Gothic"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ja-JP" altLang="en-US" sz="1200" b="0" i="0" u="none" strike="noStrike" kern="1200" cap="none" normalizeH="0" baseline="0" dirty="0" smtClean="0">
                        <a:ln>
                          <a:noFill/>
                        </a:ln>
                        <a:solidFill>
                          <a:schemeClr val="tx1"/>
                        </a:solidFill>
                        <a:effectLst/>
                        <a:latin typeface="メイリオ" panose="020B0604030504040204" pitchFamily="50" charset="-128"/>
                        <a:ea typeface="メイリオ" panose="020B0604030504040204" pitchFamily="50" charset="-128"/>
                        <a:cs typeface="メイリオ" panose="020B0604030504040204" pitchFamily="50" charset="-128"/>
                      </a:endParaRPr>
                    </a:p>
                  </a:txBody>
                  <a:tcPr marL="18000" marR="18000" marT="17997" marB="17997" anchor="ctr" horzOverflow="overflow">
                    <a:lnL w="12700" cap="flat" cmpd="sng" algn="ctr">
                      <a:solidFill>
                        <a:schemeClr val="tx1"/>
                      </a:solidFill>
                      <a:prstDash val="solid"/>
                      <a:round/>
                      <a:headEnd type="none" w="med" len="med"/>
                      <a:tailEnd type="none" w="lg" len="med"/>
                    </a:lnL>
                    <a:lnR w="28575" cap="flat" cmpd="sng" algn="ctr">
                      <a:solidFill>
                        <a:schemeClr val="tx1"/>
                      </a:solidFill>
                      <a:prstDash val="solid"/>
                      <a:round/>
                      <a:headEnd type="none" w="med" len="med"/>
                      <a:tailEnd type="none" w="lg" len="med"/>
                    </a:lnR>
                    <a:lnT w="12700" cap="flat" cmpd="sng" algn="ctr">
                      <a:solidFill>
                        <a:schemeClr val="tx1"/>
                      </a:solidFill>
                      <a:prstDash val="solid"/>
                      <a:round/>
                      <a:headEnd type="none" w="med" len="med"/>
                      <a:tailEnd type="none" w="lg" len="med"/>
                    </a:lnT>
                    <a:lnB w="28575" cap="flat" cmpd="sng" algn="ctr">
                      <a:solidFill>
                        <a:schemeClr val="tx1"/>
                      </a:solidFill>
                      <a:prstDash val="solid"/>
                      <a:round/>
                      <a:headEnd type="none" w="med" len="med"/>
                      <a:tailEnd type="none" w="lg" len="med"/>
                    </a:lnB>
                    <a:lnTlToBr>
                      <a:noFill/>
                    </a:lnTlToBr>
                    <a:lnBlToTr>
                      <a:noFill/>
                    </a:lnBlToTr>
                    <a:solidFill>
                      <a:schemeClr val="bg1"/>
                    </a:solidFill>
                  </a:tcPr>
                </a:tc>
                <a:extLst>
                  <a:ext uri="{0D108BD9-81ED-4DB2-BD59-A6C34878D82A}">
                    <a16:rowId xmlns="" xmlns:a16="http://schemas.microsoft.com/office/drawing/2014/main" val="10004"/>
                  </a:ext>
                </a:extLst>
              </a:tr>
            </a:tbl>
          </a:graphicData>
        </a:graphic>
      </p:graphicFrame>
      <p:pic>
        <p:nvPicPr>
          <p:cNvPr id="135205" name="図 100"/>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78688" y="1951038"/>
            <a:ext cx="1376362" cy="990600"/>
          </a:xfrm>
          <a:prstGeom prst="rect">
            <a:avLst/>
          </a:prstGeom>
          <a:noFill/>
          <a:ln w="0">
            <a:solidFill>
              <a:srgbClr val="BFBFBF"/>
            </a:solidFill>
            <a:miter lim="800000"/>
            <a:headEnd/>
            <a:tailEnd/>
          </a:ln>
          <a:extLst>
            <a:ext uri="{909E8E84-426E-40DD-AFC4-6F175D3DCCD1}">
              <a14:hiddenFill xmlns:a14="http://schemas.microsoft.com/office/drawing/2010/main">
                <a:solidFill>
                  <a:srgbClr val="FFFFFF"/>
                </a:solidFill>
              </a14:hiddenFill>
            </a:ext>
          </a:extLst>
        </p:spPr>
      </p:pic>
      <p:pic>
        <p:nvPicPr>
          <p:cNvPr id="135206" name="図 10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75513" y="3082925"/>
            <a:ext cx="1366837" cy="1047750"/>
          </a:xfrm>
          <a:prstGeom prst="rect">
            <a:avLst/>
          </a:prstGeom>
          <a:noFill/>
          <a:ln w="0">
            <a:solidFill>
              <a:srgbClr val="BFBFBF"/>
            </a:solidFill>
            <a:miter lim="800000"/>
            <a:headEnd/>
            <a:tailEnd/>
          </a:ln>
          <a:extLst>
            <a:ext uri="{909E8E84-426E-40DD-AFC4-6F175D3DCCD1}">
              <a14:hiddenFill xmlns:a14="http://schemas.microsoft.com/office/drawing/2010/main">
                <a:solidFill>
                  <a:srgbClr val="FFFFFF"/>
                </a:solidFill>
              </a14:hiddenFill>
            </a:ext>
          </a:extLst>
        </p:spPr>
      </p:pic>
      <p:pic>
        <p:nvPicPr>
          <p:cNvPr id="135207" name="Picture 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5513" y="4240213"/>
            <a:ext cx="1366837" cy="1047750"/>
          </a:xfrm>
          <a:prstGeom prst="rect">
            <a:avLst/>
          </a:prstGeom>
          <a:noFill/>
          <a:ln w="0">
            <a:solidFill>
              <a:srgbClr val="BFBFBF"/>
            </a:solidFill>
            <a:miter lim="800000"/>
            <a:headEnd/>
            <a:tailEnd type="none" w="lg" len="med"/>
          </a:ln>
          <a:extLst>
            <a:ext uri="{909E8E84-426E-40DD-AFC4-6F175D3DCCD1}">
              <a14:hiddenFill xmlns:a14="http://schemas.microsoft.com/office/drawing/2010/main">
                <a:solidFill>
                  <a:srgbClr val="FFFFFF"/>
                </a:solidFill>
              </a14:hiddenFill>
            </a:ext>
          </a:extLst>
        </p:spPr>
      </p:pic>
      <p:grpSp>
        <p:nvGrpSpPr>
          <p:cNvPr id="135208" name="グループ化 11"/>
          <p:cNvGrpSpPr>
            <a:grpSpLocks/>
          </p:cNvGrpSpPr>
          <p:nvPr/>
        </p:nvGrpSpPr>
        <p:grpSpPr bwMode="auto">
          <a:xfrm>
            <a:off x="7081838" y="5549900"/>
            <a:ext cx="1770062" cy="723900"/>
            <a:chOff x="0" y="0"/>
            <a:chExt cx="1950190" cy="795933"/>
          </a:xfrm>
        </p:grpSpPr>
        <p:sp>
          <p:nvSpPr>
            <p:cNvPr id="13" name="メモ 12"/>
            <p:cNvSpPr>
              <a:spLocks noChangeArrowheads="1"/>
            </p:cNvSpPr>
            <p:nvPr/>
          </p:nvSpPr>
          <p:spPr bwMode="auto">
            <a:xfrm>
              <a:off x="1322282" y="66328"/>
              <a:ext cx="627908" cy="663278"/>
            </a:xfrm>
            <a:prstGeom prst="foldedCorner">
              <a:avLst>
                <a:gd name="adj" fmla="val 12500"/>
              </a:avLst>
            </a:prstGeom>
            <a:solidFill>
              <a:srgbClr val="F79646">
                <a:lumMod val="20000"/>
                <a:lumOff val="80000"/>
              </a:srgbClr>
            </a:solidFill>
            <a:ln w="12700" algn="ctr">
              <a:solidFill>
                <a:sysClr val="windowText" lastClr="000000">
                  <a:lumMod val="65000"/>
                  <a:lumOff val="35000"/>
                </a:sysClr>
              </a:solidFill>
              <a:round/>
              <a:headEnd/>
              <a:tailEnd/>
            </a:ln>
            <a:effectLst>
              <a:outerShdw dist="35921" dir="2700000" algn="ctr" rotWithShape="0">
                <a:srgbClr val="C0C0C0"/>
              </a:outerShdw>
            </a:effectLst>
          </p:spPr>
          <p:txBody>
            <a:bodyPr lIns="5040" tIns="24120" rIns="1440" bIns="0"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00" cap="none" spc="0" normalizeH="0" baseline="0" noProof="0">
                  <a:ln>
                    <a:noFill/>
                  </a:ln>
                  <a:solidFill>
                    <a:sysClr val="windowText" lastClr="000000"/>
                  </a:solidFill>
                  <a:effectLst/>
                  <a:uLnTx/>
                  <a:uFillTx/>
                  <a:latin typeface="Arial"/>
                  <a:ea typeface="HGPｺﾞｼｯｸM"/>
                  <a:cs typeface="Times New Roman"/>
                </a:rPr>
                <a:t> </a:t>
              </a:r>
              <a:endParaRPr kumimoji="0" lang="ja-JP" altLang="en-US" sz="1050" b="0" i="0" u="none" strike="noStrike" kern="100" cap="none" spc="0" normalizeH="0" baseline="0" noProof="0">
                <a:ln>
                  <a:noFill/>
                </a:ln>
                <a:solidFill>
                  <a:sysClr val="windowText" lastClr="000000"/>
                </a:solidFill>
                <a:effectLst/>
                <a:uLnTx/>
                <a:uFillTx/>
                <a:latin typeface="Arial"/>
                <a:ea typeface="HGPｺﾞｼｯｸM"/>
                <a:cs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00" cap="none" spc="0" normalizeH="0" baseline="0" noProof="0">
                  <a:ln>
                    <a:noFill/>
                  </a:ln>
                  <a:solidFill>
                    <a:sysClr val="windowText" lastClr="000000"/>
                  </a:solidFill>
                  <a:effectLst/>
                  <a:uLnTx/>
                  <a:uFillTx/>
                  <a:latin typeface="Arial"/>
                  <a:ea typeface="HGPｺﾞｼｯｸM"/>
                  <a:cs typeface="Times New Roman"/>
                </a:rPr>
                <a:t>検定</a:t>
              </a:r>
              <a:endParaRPr kumimoji="0" lang="en-US" altLang="ja-JP" sz="1050" b="0" i="0" u="none" strike="noStrike" kern="100" cap="none" spc="0" normalizeH="0" baseline="0" noProof="0">
                <a:ln>
                  <a:noFill/>
                </a:ln>
                <a:solidFill>
                  <a:sysClr val="windowText" lastClr="000000"/>
                </a:solidFill>
                <a:effectLst/>
                <a:uLnTx/>
                <a:uFillTx/>
                <a:latin typeface="Arial"/>
                <a:ea typeface="HGPｺﾞｼｯｸM"/>
                <a:cs typeface="Times New Roman"/>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100" cap="none" spc="0" normalizeH="0" baseline="0" noProof="0">
                  <a:ln>
                    <a:noFill/>
                  </a:ln>
                  <a:solidFill>
                    <a:sysClr val="windowText" lastClr="000000"/>
                  </a:solidFill>
                  <a:effectLst/>
                  <a:uLnTx/>
                  <a:uFillTx/>
                  <a:latin typeface="Arial"/>
                  <a:ea typeface="HGPｺﾞｼｯｸM"/>
                  <a:cs typeface="Times New Roman"/>
                </a:rPr>
                <a:t>証明書</a:t>
              </a:r>
            </a:p>
          </p:txBody>
        </p:sp>
        <p:pic>
          <p:nvPicPr>
            <p:cNvPr id="135213" name="図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66826" cy="795933"/>
            </a:xfrm>
            <a:prstGeom prst="rect">
              <a:avLst/>
            </a:prstGeom>
            <a:noFill/>
            <a:ln w="0">
              <a:solidFill>
                <a:srgbClr val="BFBFBF"/>
              </a:solidFill>
              <a:miter lim="800000"/>
              <a:headEnd/>
              <a:tailEnd/>
            </a:ln>
            <a:extLst>
              <a:ext uri="{909E8E84-426E-40DD-AFC4-6F175D3DCCD1}">
                <a14:hiddenFill xmlns:a14="http://schemas.microsoft.com/office/drawing/2010/main">
                  <a:solidFill>
                    <a:srgbClr val="FFFFFF"/>
                  </a:solidFill>
                </a14:hiddenFill>
              </a:ext>
            </a:extLst>
          </p:spPr>
        </p:pic>
      </p:grpSp>
      <p:sp>
        <p:nvSpPr>
          <p:cNvPr id="135211" name="Rectangle 3"/>
          <p:cNvSpPr>
            <a:spLocks noChangeArrowheads="1"/>
          </p:cNvSpPr>
          <p:nvPr/>
        </p:nvSpPr>
        <p:spPr bwMode="auto">
          <a:xfrm>
            <a:off x="153988" y="982663"/>
            <a:ext cx="8785225"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342900" marR="0" lvl="0" indent="-342900" algn="l" defTabSz="914400" rtl="0" eaLnBrk="1" fontAlgn="base" latinLnBrk="0" hangingPunct="1">
              <a:lnSpc>
                <a:spcPct val="100000"/>
              </a:lnSpc>
              <a:spcBef>
                <a:spcPct val="20000"/>
              </a:spcBef>
              <a:spcAft>
                <a:spcPct val="0"/>
              </a:spcAft>
              <a:buClr>
                <a:srgbClr val="006666"/>
              </a:buClr>
              <a:buSzTx/>
              <a:buFont typeface="Wingdings" panose="05000000000000000000" pitchFamily="2" charset="2"/>
              <a:buChar char="n"/>
              <a:tabLst/>
              <a:defRPr/>
            </a:pPr>
            <a:r>
              <a:rPr kumimoji="1" lang="ja-JP" altLang="en-US" sz="28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rPr>
              <a:t>第４期更新事業の成果仕様（案）②</a:t>
            </a:r>
            <a:endParaRPr kumimoji="1" lang="en-US" altLang="ja-JP" sz="28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HGPｺﾞｼｯｸE" panose="020B0900000000000000" pitchFamily="50" charset="-128"/>
              <a:cs typeface="+mn-cs"/>
            </a:endParaRPr>
          </a:p>
        </p:txBody>
      </p:sp>
      <p:sp>
        <p:nvSpPr>
          <p:cNvPr id="16" name="テキスト ボックス 6"/>
          <p:cNvSpPr txBox="1">
            <a:spLocks noChangeArrowheads="1"/>
          </p:cNvSpPr>
          <p:nvPr/>
        </p:nvSpPr>
        <p:spPr bwMode="auto">
          <a:xfrm>
            <a:off x="33336" y="681008"/>
            <a:ext cx="81281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1"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r>
              <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②次期更新計画に係る基本方針の検討：基本仕様（案）の検討）</a:t>
            </a:r>
            <a:r>
              <a:rPr kumimoji="1" lang="en-US" altLang="ja-JP"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rPr>
              <a:t>】</a:t>
            </a:r>
            <a:endParaRPr kumimoji="1" lang="ja-JP" altLang="en-US" sz="2000" b="0" i="0" u="none" strike="noStrike" kern="1200" cap="none" spc="0" normalizeH="0" baseline="0" noProof="0" dirty="0" smtClean="0">
              <a:ln>
                <a:noFill/>
              </a:ln>
              <a:solidFill>
                <a:srgbClr val="000000"/>
              </a:solidFill>
              <a:effectLst/>
              <a:uLnTx/>
              <a:uFillTx/>
              <a:latin typeface="HGPｺﾞｼｯｸE" panose="020B0900000000000000" pitchFamily="50" charset="-128"/>
              <a:ea typeface="メイリオ" panose="020B0604030504040204" pitchFamily="50" charset="-128"/>
              <a:cs typeface="+mn-cs"/>
            </a:endParaRPr>
          </a:p>
        </p:txBody>
      </p:sp>
      <p:sp>
        <p:nvSpPr>
          <p:cNvPr id="17" name="Rectangle 2"/>
          <p:cNvSpPr txBox="1">
            <a:spLocks noChangeArrowheads="1"/>
          </p:cNvSpPr>
          <p:nvPr/>
        </p:nvSpPr>
        <p:spPr bwMode="auto">
          <a:xfrm>
            <a:off x="153988" y="77788"/>
            <a:ext cx="8990012" cy="503237"/>
          </a:xfrm>
          <a:prstGeom prst="rect">
            <a:avLst/>
          </a:prstGeom>
          <a:noFill/>
          <a:ln>
            <a:noFill/>
          </a:ln>
          <a:extLst/>
        </p:spPr>
        <p:txBody>
          <a:bodyPr anchor="ctr"/>
          <a:lstStyle>
            <a:lvl1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cs typeface="+mj-cs"/>
              </a:defRPr>
            </a:lvl1pPr>
            <a:lvl2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2pPr>
            <a:lvl3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3pPr>
            <a:lvl4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4pPr>
            <a:lvl5pPr algn="ctr" rtl="0" eaLnBrk="0" fontAlgn="base" hangingPunct="0">
              <a:spcBef>
                <a:spcPct val="0"/>
              </a:spcBef>
              <a:spcAft>
                <a:spcPct val="0"/>
              </a:spcAft>
              <a:defRPr kumimoji="1" sz="3600">
                <a:solidFill>
                  <a:schemeClr val="bg1"/>
                </a:solidFill>
                <a:latin typeface="HGPｺﾞｼｯｸE" pitchFamily="50" charset="-128"/>
                <a:ea typeface="HGPｺﾞｼｯｸE" pitchFamily="50" charset="-128"/>
              </a:defRPr>
            </a:lvl5pPr>
            <a:lvl6pPr marL="457200" algn="ctr" rtl="0" eaLnBrk="1" fontAlgn="base" hangingPunct="1">
              <a:spcBef>
                <a:spcPct val="0"/>
              </a:spcBef>
              <a:spcAft>
                <a:spcPct val="0"/>
              </a:spcAft>
              <a:defRPr kumimoji="1" sz="3600">
                <a:solidFill>
                  <a:schemeClr val="bg1"/>
                </a:solidFill>
                <a:latin typeface="Arial" charset="0"/>
                <a:ea typeface="ＭＳ Ｐゴシック" pitchFamily="50" charset="-128"/>
              </a:defRPr>
            </a:lvl6pPr>
            <a:lvl7pPr marL="914400" algn="ctr" rtl="0" eaLnBrk="1" fontAlgn="base" hangingPunct="1">
              <a:spcBef>
                <a:spcPct val="0"/>
              </a:spcBef>
              <a:spcAft>
                <a:spcPct val="0"/>
              </a:spcAft>
              <a:defRPr kumimoji="1" sz="3600">
                <a:solidFill>
                  <a:schemeClr val="bg1"/>
                </a:solidFill>
                <a:latin typeface="Arial" charset="0"/>
                <a:ea typeface="ＭＳ Ｐゴシック" pitchFamily="50" charset="-128"/>
              </a:defRPr>
            </a:lvl7pPr>
            <a:lvl8pPr marL="1371600" algn="ctr" rtl="0" eaLnBrk="1" fontAlgn="base" hangingPunct="1">
              <a:spcBef>
                <a:spcPct val="0"/>
              </a:spcBef>
              <a:spcAft>
                <a:spcPct val="0"/>
              </a:spcAft>
              <a:defRPr kumimoji="1" sz="3600">
                <a:solidFill>
                  <a:schemeClr val="bg1"/>
                </a:solidFill>
                <a:latin typeface="Arial" charset="0"/>
                <a:ea typeface="ＭＳ Ｐゴシック" pitchFamily="50" charset="-128"/>
              </a:defRPr>
            </a:lvl8pPr>
            <a:lvl9pPr marL="1828800" algn="ctr" rtl="0" eaLnBrk="1" fontAlgn="base" hangingPunct="1">
              <a:spcBef>
                <a:spcPct val="0"/>
              </a:spcBef>
              <a:spcAft>
                <a:spcPct val="0"/>
              </a:spcAft>
              <a:defRPr kumimoji="1" sz="3600">
                <a:solidFill>
                  <a:schemeClr val="bg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0" cap="none" spc="-150" normalizeH="0" baseline="0" noProof="0" dirty="0" smtClean="0">
                <a:ln>
                  <a:noFill/>
                </a:ln>
                <a:solidFill>
                  <a:srgbClr val="FFFFFF"/>
                </a:solidFill>
                <a:effectLst/>
                <a:uLnTx/>
                <a:uFillTx/>
                <a:latin typeface="HGPｺﾞｼｯｸE" pitchFamily="50" charset="-128"/>
                <a:ea typeface="HGPｺﾞｼｯｸE" pitchFamily="50" charset="-128"/>
                <a:cs typeface="+mj-cs"/>
              </a:rPr>
              <a:t>１－２．</a:t>
            </a:r>
            <a:r>
              <a:rPr lang="ja-JP" altLang="en-US" sz="3200" kern="0" spc="-150" dirty="0" smtClean="0">
                <a:solidFill>
                  <a:srgbClr val="FFFFFF"/>
                </a:solidFill>
              </a:rPr>
              <a:t>共有デジタル地図の次期更新にむけた検討</a:t>
            </a:r>
            <a:endParaRPr kumimoji="1" lang="ja-JP" altLang="en-US" sz="3200" b="0" i="0" u="none" strike="noStrike" kern="0" cap="none" spc="-150" normalizeH="0" baseline="0" noProof="0" dirty="0">
              <a:ln>
                <a:noFill/>
              </a:ln>
              <a:solidFill>
                <a:srgbClr val="FFFFFF"/>
              </a:solidFill>
              <a:effectLst/>
              <a:uLnTx/>
              <a:uFillTx/>
              <a:latin typeface="HGPｺﾞｼｯｸE" pitchFamily="50" charset="-128"/>
              <a:ea typeface="HGPｺﾞｼｯｸE" pitchFamily="50" charset="-128"/>
              <a:cs typeface="+mj-cs"/>
            </a:endParaRPr>
          </a:p>
        </p:txBody>
      </p:sp>
    </p:spTree>
    <p:extLst>
      <p:ext uri="{BB962C8B-B14F-4D97-AF65-F5344CB8AC3E}">
        <p14:creationId xmlns:p14="http://schemas.microsoft.com/office/powerpoint/2010/main" val="3347461725"/>
      </p:ext>
    </p:extLst>
  </p:cSld>
  <p:clrMapOvr>
    <a:masterClrMapping/>
  </p:clrMapOvr>
  <p:timing>
    <p:tnLst>
      <p:par>
        <p:cTn id="1" dur="indefinite" restart="never" nodeType="tmRoot"/>
      </p:par>
    </p:tnLst>
  </p:timing>
</p:sld>
</file>

<file path=ppt/theme/theme1.xml><?xml version="1.0" encoding="utf-8"?>
<a:theme xmlns:a="http://schemas.openxmlformats.org/drawingml/2006/main" name="テンプレート案１">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テンプレート案１">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noFill/>
        <a:ln w="28575" algn="ctr">
          <a:solidFill>
            <a:schemeClr val="tx1"/>
          </a:solidFill>
          <a:round/>
          <a:headEnd/>
          <a:tailEnd type="arrow" w="med" len="med"/>
        </a:ln>
      </a:spPr>
      <a:body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テンプレート案１">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noFill/>
        <a:ln w="28575" algn="ctr">
          <a:solidFill>
            <a:schemeClr val="tx1"/>
          </a:solidFill>
          <a:round/>
          <a:headEnd/>
          <a:tailEnd type="arrow" w="med" len="med"/>
        </a:ln>
      </a:spPr>
      <a:body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テンプレート案１">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テンプレート案１">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noFill/>
        <a:ln w="28575" algn="ctr">
          <a:solidFill>
            <a:schemeClr val="tx1"/>
          </a:solidFill>
          <a:round/>
          <a:headEnd/>
          <a:tailEnd type="arrow" w="med" len="med"/>
        </a:ln>
      </a:spPr>
      <a:body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テンプレート案１">
  <a:themeElements>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noFill/>
        <a:ln w="28575" algn="ctr">
          <a:solidFill>
            <a:schemeClr val="tx1"/>
          </a:solidFill>
          <a:round/>
          <a:headEnd/>
          <a:tailEnd type="arrow" w="med" len="med"/>
        </a:ln>
      </a:spPr>
      <a:body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11683</TotalTime>
  <Words>3992</Words>
  <Application>Microsoft Office PowerPoint</Application>
  <PresentationFormat>画面に合わせる (4:3)</PresentationFormat>
  <Paragraphs>736</Paragraphs>
  <Slides>37</Slides>
  <Notes>0</Notes>
  <HiddenSlides>0</HiddenSlides>
  <MMClips>0</MMClips>
  <ScaleCrop>false</ScaleCrop>
  <HeadingPairs>
    <vt:vector size="4" baseType="variant">
      <vt:variant>
        <vt:lpstr>テーマ</vt:lpstr>
      </vt:variant>
      <vt:variant>
        <vt:i4>6</vt:i4>
      </vt:variant>
      <vt:variant>
        <vt:lpstr>スライド タイトル</vt:lpstr>
      </vt:variant>
      <vt:variant>
        <vt:i4>37</vt:i4>
      </vt:variant>
    </vt:vector>
  </HeadingPairs>
  <TitlesOfParts>
    <vt:vector size="43" baseType="lpstr">
      <vt:lpstr>テンプレート案１</vt:lpstr>
      <vt:lpstr>1_テンプレート案１</vt:lpstr>
      <vt:lpstr>4_テンプレート案１</vt:lpstr>
      <vt:lpstr>2_テンプレート案１</vt:lpstr>
      <vt:lpstr>3_テンプレート案１</vt:lpstr>
      <vt:lpstr>5_テンプレート案１</vt:lpstr>
      <vt:lpstr>共有デジタル地図の運用にかかる活動報告について</vt:lpstr>
      <vt:lpstr>内容</vt:lpstr>
      <vt:lpstr>PowerPoint プレゼンテーション</vt:lpstr>
      <vt:lpstr>１－１．活動概要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２－１．今年度の活動計画について</vt:lpstr>
      <vt:lpstr>２－１．今年度の活動計画</vt:lpstr>
      <vt:lpstr>PowerPoint プレゼンテーション</vt:lpstr>
      <vt:lpstr>３－１．その他連絡事項について</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共有デジタル地図の運用にかかる活動報告について（平成３０年度）</dc:title>
  <cp:lastModifiedBy>標準B</cp:lastModifiedBy>
  <cp:revision>1263</cp:revision>
  <cp:lastPrinted>2019-03-06T09:09:17Z</cp:lastPrinted>
  <dcterms:created xsi:type="dcterms:W3CDTF">2011-04-13T06:19:09Z</dcterms:created>
  <dcterms:modified xsi:type="dcterms:W3CDTF">2019-06-04T04:29:03Z</dcterms:modified>
</cp:coreProperties>
</file>