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80" r:id="rId2"/>
    <p:sldId id="479" r:id="rId3"/>
  </p:sldIdLst>
  <p:sldSz cx="9144000" cy="6858000" type="screen4x3"/>
  <p:notesSz cx="6735763" cy="9866313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99FFCC"/>
    <a:srgbClr val="99CC00"/>
    <a:srgbClr val="99FF66"/>
    <a:srgbClr val="FF0000"/>
    <a:srgbClr val="669900"/>
    <a:srgbClr val="FFCCCC"/>
    <a:srgbClr val="0000FF"/>
    <a:srgbClr val="FFFFB7"/>
    <a:srgbClr val="A74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68847" autoAdjust="0"/>
  </p:normalViewPr>
  <p:slideViewPr>
    <p:cSldViewPr>
      <p:cViewPr varScale="1">
        <p:scale>
          <a:sx n="79" d="100"/>
          <a:sy n="79" d="100"/>
        </p:scale>
        <p:origin x="163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7E08779-7D58-4215-9719-93AF7D8B3D77}" type="datetimeFigureOut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890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DBEDF51-0A87-4820-AADC-C8E6173E156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479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t" anchorCtr="0" compatLnSpc="1">
            <a:prstTxWarp prst="textNoShape">
              <a:avLst/>
            </a:prstTxWarp>
          </a:bodyPr>
          <a:lstStyle>
            <a:lvl1pPr defTabSz="914314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0" y="0"/>
            <a:ext cx="2919302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t" anchorCtr="0" compatLnSpc="1">
            <a:prstTxWarp prst="textNoShape">
              <a:avLst/>
            </a:prstTxWarp>
          </a:bodyPr>
          <a:lstStyle>
            <a:lvl1pPr algn="r" defTabSz="914314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7A6B382-C138-454C-8332-F3AB56F94E3B}" type="datetimeFigureOut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29188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049" y="4686538"/>
            <a:ext cx="5387666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b" anchorCtr="0" compatLnSpc="1">
            <a:prstTxWarp prst="textNoShape">
              <a:avLst/>
            </a:prstTxWarp>
          </a:bodyPr>
          <a:lstStyle>
            <a:lvl1pPr defTabSz="914314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0" y="9371502"/>
            <a:ext cx="2919302" cy="4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39" tIns="45319" rIns="90639" bIns="45319" numCol="1" anchor="b" anchorCtr="0" compatLnSpc="1">
            <a:prstTxWarp prst="textNoShape">
              <a:avLst/>
            </a:prstTxWarp>
          </a:bodyPr>
          <a:lstStyle>
            <a:lvl1pPr algn="r" defTabSz="914314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DCFEDEB8-311E-452E-B98E-3C419F5551F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3021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1052513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6699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3573463"/>
            <a:ext cx="9144000" cy="215900"/>
          </a:xfrm>
          <a:prstGeom prst="rect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0" y="3816350"/>
            <a:ext cx="9144000" cy="4603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t>マスタ サブタイトルの書式設定</a:t>
            </a:r>
          </a:p>
        </p:txBody>
      </p:sp>
      <p:sp>
        <p:nvSpPr>
          <p:cNvPr id="204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20938"/>
            <a:ext cx="7772400" cy="1079500"/>
          </a:xfrm>
          <a:effectLst>
            <a:outerShdw dist="35921" dir="2700000" algn="ctr" rotWithShape="0">
              <a:srgbClr val="B2B2B2"/>
            </a:outerShdw>
          </a:effectLst>
        </p:spPr>
        <p:txBody>
          <a:bodyPr/>
          <a:lstStyle>
            <a:lvl1pPr>
              <a:defRPr b="1" smtClean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2EE8F-7FFB-4A5A-9FAA-D65A87E8460F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C34B3-860C-4DD0-81DE-A19242B15A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737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7DFE0-828E-43F7-A7C4-27C602E56E86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94E62-E752-4938-A121-E124DDB25C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2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19283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192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EA253-A555-441E-89E8-06DDD60AAD13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59551-D9A9-46A0-8157-E864DE70DD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1318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032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908050"/>
            <a:ext cx="8229600" cy="5400675"/>
          </a:xfrm>
        </p:spPr>
        <p:txBody>
          <a:bodyPr/>
          <a:lstStyle/>
          <a:p>
            <a:pPr lvl="0"/>
            <a:endParaRPr lang="ja-JP" alt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591F2-ABF4-4075-B894-E550DE73F114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B5B1B-F36F-46E6-897E-E43851A941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382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6666"/>
              </a:buClr>
              <a:buFont typeface="Wingdings" pitchFamily="2" charset="2"/>
              <a:buChar char="n"/>
              <a:defRPr/>
            </a:lvl1pPr>
            <a:lvl2pPr>
              <a:buClr>
                <a:srgbClr val="669900"/>
              </a:buClr>
              <a:buSzPct val="80000"/>
              <a:buFont typeface="Wingdings" pitchFamily="2" charset="2"/>
              <a:buChar char="l"/>
              <a:defRPr/>
            </a:lvl2pPr>
            <a:lvl3pPr>
              <a:buClr>
                <a:srgbClr val="FF6600"/>
              </a:buClr>
              <a:defRPr/>
            </a:lvl3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EFD40-5588-493F-B7CB-C1A31E30EF0B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0149D-FC2E-46E7-A773-7213E838F2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08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8DA26-145D-46F7-BC9C-3912509F3642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81CA2-3DF9-4F85-B0B3-0470462399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7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908050"/>
            <a:ext cx="40386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0386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CA5DC-F6F9-4A93-87C7-6A9D6AEE3C54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76272-85DC-45BE-A55D-53A9185494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280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16712-E5AA-4A1F-B078-499BD4EF38FB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AF65F-8A8B-442F-98F0-14C896C1EA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696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30E71-030B-4E39-9717-43DF15917173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72415-7A34-4C07-82EB-3D35636568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186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8B7E7-2C5E-4074-A8E6-C6EA1EF6464C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85C39-BB48-4BF6-97CE-C03AD0327F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232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5092-0CE6-46A3-844C-56C4E13FE9CD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36600-2FC7-447E-9822-3D1DA7526C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1321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00F72-87A3-4500-86E0-2933A8773C3B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DD925-F8CC-4584-8146-BFAF573D80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9790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475E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fld id="{A181244A-084B-409B-8704-151F22D13976}" type="datetime1">
              <a:rPr lang="ja-JP" altLang="en-US"/>
              <a:pPr>
                <a:defRPr/>
              </a:pPr>
              <a:t>2019/5/31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fld id="{5D684019-E3E5-4FF8-BB56-9D0D72C78E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Wingdings" pitchFamily="2" charset="2"/>
        <a:buChar char="n"/>
        <a:defRPr kumimoji="1" lang="ja-JP" altLang="en-US" sz="3200" dirty="0">
          <a:solidFill>
            <a:schemeClr val="tx1"/>
          </a:solidFill>
          <a:latin typeface="HGPｺﾞｼｯｸE" pitchFamily="50" charset="-128"/>
          <a:ea typeface="HGPｺﾞｼｯｸE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00"/>
        </a:buClr>
        <a:buFont typeface="Wingdings" pitchFamily="2" charset="2"/>
        <a:buChar char="l"/>
        <a:defRPr kumimoji="1" lang="ja-JP" altLang="en-US" sz="2800" dirty="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Wingdings" pitchFamily="2" charset="2"/>
        <a:buChar char="ª"/>
        <a:defRPr kumimoji="1" lang="ja-JP" altLang="en-US" sz="2400" dirty="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00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kumimoji="1" sz="200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2800" kern="0" dirty="0" smtClean="0"/>
              <a:t>防災関連施設情報の更新のお願い</a:t>
            </a:r>
            <a:endParaRPr lang="en-US" altLang="ja-JP" sz="2800" kern="0" dirty="0" smtClean="0"/>
          </a:p>
        </p:txBody>
      </p:sp>
      <p:sp>
        <p:nvSpPr>
          <p:cNvPr id="7" name="正方形/長方形 4"/>
          <p:cNvSpPr>
            <a:spLocks noChangeArrowheads="1"/>
          </p:cNvSpPr>
          <p:nvPr/>
        </p:nvSpPr>
        <p:spPr bwMode="auto">
          <a:xfrm>
            <a:off x="7658616" y="169184"/>
            <a:ext cx="1369566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6666"/>
              </a:buClr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669900"/>
              </a:buClr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ª"/>
              <a:defRPr kumimoji="1" sz="24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  <a:defRPr kumimoji="1" sz="200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ja-JP" altLang="en-US" sz="1800" dirty="0" smtClean="0">
                <a:latin typeface="Arial" pitchFamily="34" charset="0"/>
                <a:ea typeface="ＭＳ Ｐゴシック" pitchFamily="50" charset="-128"/>
              </a:rPr>
              <a:t>資料９－２</a:t>
            </a:r>
            <a:endParaRPr lang="en-US" altLang="ja-JP" sz="1800" dirty="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897682"/>
            <a:ext cx="84249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地理空間情報集約システム 運用ガイドラインに基づき、下記のデータの更新をおこないます。</a:t>
            </a:r>
            <a:endParaRPr kumimoji="1" lang="en-US" altLang="ja-JP" sz="2000" dirty="0" smtClean="0"/>
          </a:p>
          <a:p>
            <a:endParaRPr lang="en-US" altLang="ja-JP" sz="2000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 smtClean="0"/>
              <a:t>対象</a:t>
            </a:r>
            <a:endParaRPr kumimoji="1" lang="en-US" altLang="ja-JP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/>
              <a:t>避難所データ</a:t>
            </a:r>
            <a:endParaRPr lang="en-US" altLang="ja-JP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sz="2000" dirty="0" smtClean="0"/>
              <a:t>津波避難ビルデータ</a:t>
            </a:r>
            <a:endParaRPr kumimoji="1" lang="en-US" altLang="ja-JP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/>
              <a:t>防災倉庫データ</a:t>
            </a:r>
            <a:endParaRPr lang="en-US" altLang="ja-JP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kumimoji="1" lang="en-US" altLang="ja-JP" sz="2000" dirty="0" smtClean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更新</a:t>
            </a:r>
            <a:r>
              <a:rPr lang="ja-JP" altLang="en-US" sz="2000" dirty="0"/>
              <a:t>時期</a:t>
            </a:r>
            <a:endParaRPr lang="en-US" altLang="ja-JP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/>
              <a:t>令和元年</a:t>
            </a:r>
            <a:r>
              <a:rPr lang="en-US" altLang="ja-JP" sz="2000" dirty="0" smtClean="0"/>
              <a:t>7</a:t>
            </a:r>
            <a:r>
              <a:rPr lang="ja-JP" altLang="en-US" sz="2000" dirty="0" smtClean="0"/>
              <a:t>月～</a:t>
            </a:r>
            <a:r>
              <a:rPr lang="en-US" altLang="ja-JP" sz="2000" dirty="0" smtClean="0"/>
              <a:t>8</a:t>
            </a:r>
            <a:r>
              <a:rPr lang="ja-JP" altLang="en-US" sz="2000" dirty="0" smtClean="0"/>
              <a:t>月</a:t>
            </a:r>
            <a:endParaRPr lang="en-US" altLang="ja-JP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sz="2000" dirty="0" smtClean="0"/>
              <a:t>更新方法</a:t>
            </a:r>
            <a:endParaRPr lang="en-US" altLang="ja-JP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en-US" sz="2000" dirty="0" smtClean="0"/>
              <a:t>次ページのいずれかの方法で実施してください。</a:t>
            </a:r>
            <a:endParaRPr lang="en-US" altLang="ja-JP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50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3988" y="77788"/>
            <a:ext cx="89900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2800" kern="0" dirty="0" smtClean="0"/>
              <a:t>防災関連施設情報の更新方法</a:t>
            </a:r>
          </a:p>
        </p:txBody>
      </p:sp>
      <p:sp>
        <p:nvSpPr>
          <p:cNvPr id="3" name="正方形/長方形 2"/>
          <p:cNvSpPr/>
          <p:nvPr/>
        </p:nvSpPr>
        <p:spPr bwMode="auto">
          <a:xfrm>
            <a:off x="153988" y="1330698"/>
            <a:ext cx="4418012" cy="5400000"/>
          </a:xfrm>
          <a:prstGeom prst="rect">
            <a:avLst/>
          </a:prstGeom>
          <a:noFill/>
          <a:ln w="25400" cap="flat" cmpd="sng" algn="ctr">
            <a:solidFill>
              <a:srgbClr val="6699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648994" y="1341368"/>
            <a:ext cx="4418012" cy="5400000"/>
          </a:xfrm>
          <a:prstGeom prst="rect">
            <a:avLst/>
          </a:prstGeom>
          <a:noFill/>
          <a:ln w="25400" cap="flat" cmpd="sng" algn="ctr">
            <a:solidFill>
              <a:srgbClr val="6699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764704"/>
            <a:ext cx="911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防災関連施設情報（避難所・津波防災ビル・防災</a:t>
            </a:r>
            <a:r>
              <a:rPr lang="ja-JP" altLang="en-US" sz="1600" dirty="0" smtClean="0"/>
              <a:t>倉庫）の更新は以下のどちらかの方法でお願いします。</a:t>
            </a:r>
            <a:endParaRPr kumimoji="1" lang="ja-JP" altLang="en-US" sz="1600" dirty="0"/>
          </a:p>
        </p:txBody>
      </p:sp>
      <p:sp>
        <p:nvSpPr>
          <p:cNvPr id="5" name="正方形/長方形 4"/>
          <p:cNvSpPr/>
          <p:nvPr/>
        </p:nvSpPr>
        <p:spPr bwMode="auto">
          <a:xfrm>
            <a:off x="395536" y="1177024"/>
            <a:ext cx="3054682" cy="3385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 smtClean="0">
                <a:latin typeface="Arial" charset="0"/>
              </a:rPr>
              <a:t>① 保守事業者が更新する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4932040" y="1161421"/>
            <a:ext cx="2736304" cy="3385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 smtClean="0">
                <a:latin typeface="Arial" charset="0"/>
              </a:rPr>
              <a:t>② 各市町が直営で更新する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下矢印 11"/>
          <p:cNvSpPr/>
          <p:nvPr/>
        </p:nvSpPr>
        <p:spPr bwMode="auto">
          <a:xfrm>
            <a:off x="2098123" y="3981073"/>
            <a:ext cx="336798" cy="36000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下矢印 17"/>
          <p:cNvSpPr/>
          <p:nvPr/>
        </p:nvSpPr>
        <p:spPr bwMode="auto">
          <a:xfrm>
            <a:off x="6500374" y="5243318"/>
            <a:ext cx="336798" cy="54000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40829"/>
            <a:ext cx="3954281" cy="22202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4" name="Picture 10" descr="鉛筆（えんぴつ）のかわいい手描きアイコン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749" y="2425641"/>
            <a:ext cx="499303" cy="49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角丸四角形吹き出し 18"/>
          <p:cNvSpPr/>
          <p:nvPr/>
        </p:nvSpPr>
        <p:spPr bwMode="auto">
          <a:xfrm>
            <a:off x="6997150" y="1772816"/>
            <a:ext cx="1944216" cy="510778"/>
          </a:xfrm>
          <a:prstGeom prst="wedgeRoundRectCallout">
            <a:avLst>
              <a:gd name="adj1" fmla="val -35032"/>
              <a:gd name="adj2" fmla="val 68262"/>
              <a:gd name="adj3" fmla="val 16667"/>
            </a:avLst>
          </a:prstGeom>
          <a:solidFill>
            <a:srgbClr val="99FF99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 dirty="0">
                <a:latin typeface="Arial" charset="0"/>
              </a:rPr>
              <a:t>作図・編集機能で更新を行います</a:t>
            </a:r>
            <a:r>
              <a:rPr lang="ja-JP" altLang="en-US" sz="1200" dirty="0" smtClean="0">
                <a:latin typeface="Arial" charset="0"/>
              </a:rPr>
              <a:t>。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32" name="角丸四角形吹き出し 31"/>
          <p:cNvSpPr/>
          <p:nvPr/>
        </p:nvSpPr>
        <p:spPr bwMode="auto">
          <a:xfrm>
            <a:off x="7060252" y="5015050"/>
            <a:ext cx="1857567" cy="715089"/>
          </a:xfrm>
          <a:prstGeom prst="wedgeRoundRectCallout">
            <a:avLst>
              <a:gd name="adj1" fmla="val -59486"/>
              <a:gd name="adj2" fmla="val 38594"/>
              <a:gd name="adj3" fmla="val 16667"/>
            </a:avLst>
          </a:prstGeom>
          <a:solidFill>
            <a:srgbClr val="99FF99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 dirty="0" smtClean="0">
                <a:latin typeface="Arial" charset="0"/>
              </a:rPr>
              <a:t>更新作業完了後は市町総合事務組合までご連絡下さい。</a:t>
            </a:r>
            <a:endParaRPr lang="ja-JP" altLang="en-US" sz="1200" dirty="0">
              <a:latin typeface="Arial" charset="0"/>
            </a:endParaRPr>
          </a:p>
        </p:txBody>
      </p:sp>
      <p:pic>
        <p:nvPicPr>
          <p:cNvPr id="1035" name="Picture 11" descr="C:\Users\tomoaki_higa\Downloads\personicon01\occupation_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11" y="1601921"/>
            <a:ext cx="720080" cy="77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★資料\PPT素材\ファイル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998" y="1747887"/>
            <a:ext cx="612317" cy="6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1952531" y="199012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SHP</a:t>
            </a:r>
            <a:endParaRPr lang="en-US" altLang="ja-JP" dirty="0" smtClean="0"/>
          </a:p>
        </p:txBody>
      </p:sp>
      <p:pic>
        <p:nvPicPr>
          <p:cNvPr id="38" name="Picture 12" descr="D:\★資料\PPT素材\ファイル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315" y="1739935"/>
            <a:ext cx="612317" cy="6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2" descr="D:\★資料\PPT素材\ファイル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60" y="1739934"/>
            <a:ext cx="612317" cy="6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テキスト ボックス 39"/>
          <p:cNvSpPr txBox="1"/>
          <p:nvPr/>
        </p:nvSpPr>
        <p:spPr>
          <a:xfrm>
            <a:off x="3175720" y="197532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CSV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545912" y="1975323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Excel</a:t>
            </a:r>
            <a:endParaRPr lang="en-US" altLang="ja-JP" sz="1200" dirty="0"/>
          </a:p>
        </p:txBody>
      </p:sp>
      <p:sp>
        <p:nvSpPr>
          <p:cNvPr id="42" name="角丸四角形吹き出し 41"/>
          <p:cNvSpPr/>
          <p:nvPr/>
        </p:nvSpPr>
        <p:spPr bwMode="auto">
          <a:xfrm>
            <a:off x="2627784" y="2448233"/>
            <a:ext cx="1885921" cy="510778"/>
          </a:xfrm>
          <a:prstGeom prst="wedgeRoundRectCallout">
            <a:avLst>
              <a:gd name="adj1" fmla="val -60323"/>
              <a:gd name="adj2" fmla="val -9029"/>
              <a:gd name="adj3" fmla="val 16667"/>
            </a:avLst>
          </a:prstGeom>
          <a:solidFill>
            <a:srgbClr val="99FF99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 dirty="0" smtClean="0">
                <a:latin typeface="Arial" charset="0"/>
              </a:rPr>
              <a:t>対象データを市町総合事務組合にお送り下さい。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56400" y="1659854"/>
            <a:ext cx="723275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</a:rPr>
              <a:t>各市町</a:t>
            </a:r>
            <a:endParaRPr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256400" y="2805122"/>
            <a:ext cx="1620957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市町総合事務組合</a:t>
            </a:r>
            <a:endParaRPr lang="ja-JP" altLang="en-US" sz="1400" dirty="0"/>
          </a:p>
        </p:txBody>
      </p:sp>
      <p:pic>
        <p:nvPicPr>
          <p:cNvPr id="1042" name="Picture 18" descr="地図-ビル イラストアイコン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226" y="3023824"/>
            <a:ext cx="898148" cy="89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95" y="4449141"/>
            <a:ext cx="3954281" cy="22202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0" name="下矢印 49"/>
          <p:cNvSpPr/>
          <p:nvPr/>
        </p:nvSpPr>
        <p:spPr bwMode="auto">
          <a:xfrm>
            <a:off x="2123728" y="2564944"/>
            <a:ext cx="336798" cy="36000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1" name="角丸四角形吹き出し 50"/>
          <p:cNvSpPr/>
          <p:nvPr/>
        </p:nvSpPr>
        <p:spPr bwMode="auto">
          <a:xfrm>
            <a:off x="2771800" y="5303861"/>
            <a:ext cx="1741905" cy="510778"/>
          </a:xfrm>
          <a:prstGeom prst="wedgeRoundRectCallout">
            <a:avLst>
              <a:gd name="adj1" fmla="val -61314"/>
              <a:gd name="adj2" fmla="val 43327"/>
              <a:gd name="adj3" fmla="val 16667"/>
            </a:avLst>
          </a:prstGeom>
          <a:solidFill>
            <a:srgbClr val="99FF99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 dirty="0" smtClean="0">
                <a:latin typeface="Arial" charset="0"/>
              </a:rPr>
              <a:t>更新時期を協議のうえ、システムに登載します。</a:t>
            </a:r>
            <a:endParaRPr lang="ja-JP" altLang="en-US" sz="1200" dirty="0">
              <a:latin typeface="Arial" charset="0"/>
            </a:endParaRPr>
          </a:p>
        </p:txBody>
      </p:sp>
      <p:pic>
        <p:nvPicPr>
          <p:cNvPr id="1043" name="Picture 19" descr="C:\Users\tomoaki_higa\Downloads\personicon01\occupation_0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137" y="3144828"/>
            <a:ext cx="449473" cy="69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角丸四角形吹き出し 52"/>
          <p:cNvSpPr/>
          <p:nvPr/>
        </p:nvSpPr>
        <p:spPr bwMode="auto">
          <a:xfrm>
            <a:off x="2686079" y="3284984"/>
            <a:ext cx="1827626" cy="510778"/>
          </a:xfrm>
          <a:prstGeom prst="wedgeRoundRectCallout">
            <a:avLst>
              <a:gd name="adj1" fmla="val -60323"/>
              <a:gd name="adj2" fmla="val -9029"/>
              <a:gd name="adj3" fmla="val 16667"/>
            </a:avLst>
          </a:prstGeom>
          <a:solidFill>
            <a:srgbClr val="99FF99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 dirty="0" smtClean="0">
                <a:latin typeface="Arial" charset="0"/>
              </a:rPr>
              <a:t>保守事業者が更新作業を行います。</a:t>
            </a:r>
            <a:endParaRPr lang="ja-JP" altLang="en-US" sz="1200" dirty="0">
              <a:latin typeface="Arial" charset="0"/>
            </a:endParaRPr>
          </a:p>
        </p:txBody>
      </p:sp>
      <p:pic>
        <p:nvPicPr>
          <p:cNvPr id="54" name="Picture 18" descr="地図-ビル イラストアイコン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602" y="5743565"/>
            <a:ext cx="898148" cy="89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9" descr="C:\Users\tomoaki_higa\Downloads\personicon01\occupation_0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513" y="5864569"/>
            <a:ext cx="449473" cy="69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正方形/長方形 55"/>
          <p:cNvSpPr/>
          <p:nvPr/>
        </p:nvSpPr>
        <p:spPr>
          <a:xfrm>
            <a:off x="4816160" y="5660750"/>
            <a:ext cx="1620957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市町総合事務組合</a:t>
            </a:r>
            <a:endParaRPr lang="ja-JP" altLang="en-US" sz="1400" dirty="0"/>
          </a:p>
        </p:txBody>
      </p:sp>
      <p:pic>
        <p:nvPicPr>
          <p:cNvPr id="58" name="Picture 11" descr="C:\Users\tomoaki_higa\Downloads\personicon01\occupation_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663" y="2186370"/>
            <a:ext cx="720080" cy="77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40" y="3265573"/>
            <a:ext cx="2091140" cy="19227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2" name="角丸四角形吹き出し 61"/>
          <p:cNvSpPr/>
          <p:nvPr/>
        </p:nvSpPr>
        <p:spPr bwMode="auto">
          <a:xfrm>
            <a:off x="6819380" y="3716401"/>
            <a:ext cx="1944216" cy="510778"/>
          </a:xfrm>
          <a:prstGeom prst="wedgeRoundRectCallout">
            <a:avLst>
              <a:gd name="adj1" fmla="val -59879"/>
              <a:gd name="adj2" fmla="val 36173"/>
              <a:gd name="adj3" fmla="val 16667"/>
            </a:avLst>
          </a:prstGeom>
          <a:solidFill>
            <a:srgbClr val="99FF99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200" dirty="0" smtClean="0">
                <a:latin typeface="Arial" charset="0"/>
              </a:rPr>
              <a:t>操作マニュアルはポータルサイトに掲載しています。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686079" y="2959011"/>
            <a:ext cx="17524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u="sng" dirty="0" smtClean="0"/>
              <a:t>締切：　</a:t>
            </a:r>
            <a:r>
              <a:rPr lang="en-US" altLang="ja-JP" sz="1100" u="sng" dirty="0" smtClean="0"/>
              <a:t>R01</a:t>
            </a:r>
            <a:r>
              <a:rPr kumimoji="1" lang="ja-JP" altLang="en-US" sz="1100" u="sng" dirty="0" smtClean="0"/>
              <a:t>年</a:t>
            </a:r>
            <a:r>
              <a:rPr kumimoji="1" lang="en-US" altLang="ja-JP" sz="1100" u="sng" dirty="0" smtClean="0"/>
              <a:t>7</a:t>
            </a:r>
            <a:r>
              <a:rPr kumimoji="1" lang="ja-JP" altLang="en-US" sz="1100" u="sng" dirty="0" smtClean="0"/>
              <a:t>月</a:t>
            </a:r>
            <a:r>
              <a:rPr kumimoji="1" lang="en-US" altLang="ja-JP" sz="1100" u="sng" dirty="0" smtClean="0"/>
              <a:t>5</a:t>
            </a:r>
            <a:r>
              <a:rPr kumimoji="1" lang="ja-JP" altLang="en-US" sz="1100" u="sng" dirty="0" smtClean="0"/>
              <a:t>日（金）</a:t>
            </a:r>
            <a:endParaRPr kumimoji="1" lang="ja-JP" altLang="en-US" sz="1100" u="sng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093314" y="5707401"/>
            <a:ext cx="17524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u="sng" dirty="0" smtClean="0"/>
              <a:t>締切：　</a:t>
            </a:r>
            <a:r>
              <a:rPr kumimoji="1" lang="en-US" altLang="ja-JP" sz="1100" u="sng" dirty="0" smtClean="0"/>
              <a:t>R01</a:t>
            </a:r>
            <a:r>
              <a:rPr kumimoji="1" lang="ja-JP" altLang="en-US" sz="1100" u="sng" dirty="0" smtClean="0"/>
              <a:t>年</a:t>
            </a:r>
            <a:r>
              <a:rPr kumimoji="1" lang="en-US" altLang="ja-JP" sz="1100" u="sng" dirty="0" smtClean="0"/>
              <a:t>7</a:t>
            </a:r>
            <a:r>
              <a:rPr kumimoji="1" lang="ja-JP" altLang="en-US" sz="1100" u="sng" dirty="0" smtClean="0"/>
              <a:t>月</a:t>
            </a:r>
            <a:r>
              <a:rPr kumimoji="1" lang="en-US" altLang="ja-JP" sz="1100" u="sng" dirty="0" smtClean="0"/>
              <a:t>5</a:t>
            </a:r>
            <a:r>
              <a:rPr kumimoji="1" lang="ja-JP" altLang="en-US" sz="1100" u="sng" dirty="0" smtClean="0"/>
              <a:t>日（金）</a:t>
            </a:r>
            <a:endParaRPr kumimoji="1" lang="ja-JP" altLang="en-US" sz="1100" u="sng" dirty="0"/>
          </a:p>
        </p:txBody>
      </p:sp>
    </p:spTree>
    <p:extLst>
      <p:ext uri="{BB962C8B-B14F-4D97-AF65-F5344CB8AC3E}">
        <p14:creationId xmlns:p14="http://schemas.microsoft.com/office/powerpoint/2010/main" val="150452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f5fc05beadf4b2cee4b40138d3442908806022"/>
</p:tagLst>
</file>

<file path=ppt/theme/theme1.xml><?xml version="1.0" encoding="utf-8"?>
<a:theme xmlns:a="http://schemas.openxmlformats.org/drawingml/2006/main" name="テンプレート案１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7596</TotalTime>
  <Words>184</Words>
  <Application>Microsoft Office PowerPoint</Application>
  <PresentationFormat>画面に合わせる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ＭＳ Ｐゴシック</vt:lpstr>
      <vt:lpstr>ＭＳ Ｐ明朝</vt:lpstr>
      <vt:lpstr>Arial</vt:lpstr>
      <vt:lpstr>Calibri</vt:lpstr>
      <vt:lpstr>Wingdings</vt:lpstr>
      <vt:lpstr>テンプレート案１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mayumi_mizobuchi</dc:creator>
  <cp:lastModifiedBy>標準A</cp:lastModifiedBy>
  <cp:revision>1018</cp:revision>
  <cp:lastPrinted>2016-02-01T06:12:49Z</cp:lastPrinted>
  <dcterms:created xsi:type="dcterms:W3CDTF">2011-04-13T06:19:09Z</dcterms:created>
  <dcterms:modified xsi:type="dcterms:W3CDTF">2019-05-31T05:07:02Z</dcterms:modified>
</cp:coreProperties>
</file>