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>
  <p:sldMasterIdLst>
    <p:sldMasterId id="2147483648" r:id="rId1"/>
  </p:sldMasterIdLst>
  <p:notesMasterIdLst>
    <p:notesMasterId r:id="rId18"/>
  </p:notesMasterIdLst>
  <p:sldIdLst>
    <p:sldId id="258" r:id="rId2"/>
    <p:sldId id="313" r:id="rId3"/>
    <p:sldId id="322" r:id="rId4"/>
    <p:sldId id="399" r:id="rId5"/>
    <p:sldId id="453" r:id="rId6"/>
    <p:sldId id="447" r:id="rId7"/>
    <p:sldId id="448" r:id="rId8"/>
    <p:sldId id="450" r:id="rId9"/>
    <p:sldId id="454" r:id="rId10"/>
    <p:sldId id="455" r:id="rId11"/>
    <p:sldId id="459" r:id="rId12"/>
    <p:sldId id="460" r:id="rId13"/>
    <p:sldId id="461" r:id="rId14"/>
    <p:sldId id="400" r:id="rId15"/>
    <p:sldId id="456" r:id="rId16"/>
    <p:sldId id="457" r:id="rId17"/>
  </p:sldIdLst>
  <p:sldSz cx="9144000" cy="6858000" type="screen4x3"/>
  <p:notesSz cx="6735763" cy="9866313"/>
  <p:defaultTextStyle>
    <a:defPPr>
      <a:defRPr lang="ja-JP"/>
    </a:defPPr>
    <a:lvl1pPr algn="l" rtl="0" eaLnBrk="0" fontAlgn="base" hangingPunct="0">
      <a:spcBef>
        <a:spcPct val="0"/>
      </a:spcBef>
      <a:spcAft>
        <a:spcPct val="0"/>
      </a:spcAft>
      <a:defRPr kumimoji="1" sz="2800" kern="1200">
        <a:solidFill>
          <a:schemeClr val="tx1"/>
        </a:solidFill>
        <a:latin typeface="HGPｺﾞｼｯｸE" pitchFamily="50" charset="-128"/>
        <a:ea typeface="HGPｺﾞｼｯｸE" pitchFamily="50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umimoji="1" sz="2800" kern="1200">
        <a:solidFill>
          <a:schemeClr val="tx1"/>
        </a:solidFill>
        <a:latin typeface="HGPｺﾞｼｯｸE" pitchFamily="50" charset="-128"/>
        <a:ea typeface="HGPｺﾞｼｯｸE" pitchFamily="50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umimoji="1" sz="2800" kern="1200">
        <a:solidFill>
          <a:schemeClr val="tx1"/>
        </a:solidFill>
        <a:latin typeface="HGPｺﾞｼｯｸE" pitchFamily="50" charset="-128"/>
        <a:ea typeface="HGPｺﾞｼｯｸE" pitchFamily="50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umimoji="1" sz="2800" kern="1200">
        <a:solidFill>
          <a:schemeClr val="tx1"/>
        </a:solidFill>
        <a:latin typeface="HGPｺﾞｼｯｸE" pitchFamily="50" charset="-128"/>
        <a:ea typeface="HGPｺﾞｼｯｸE" pitchFamily="50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umimoji="1" sz="2800" kern="1200">
        <a:solidFill>
          <a:schemeClr val="tx1"/>
        </a:solidFill>
        <a:latin typeface="HGPｺﾞｼｯｸE" pitchFamily="50" charset="-128"/>
        <a:ea typeface="HGPｺﾞｼｯｸE" pitchFamily="50" charset="-128"/>
        <a:cs typeface="+mn-cs"/>
      </a:defRPr>
    </a:lvl5pPr>
    <a:lvl6pPr marL="2286000" algn="l" defTabSz="914400" rtl="0" eaLnBrk="1" latinLnBrk="0" hangingPunct="1">
      <a:defRPr kumimoji="1" sz="2800" kern="1200">
        <a:solidFill>
          <a:schemeClr val="tx1"/>
        </a:solidFill>
        <a:latin typeface="HGPｺﾞｼｯｸE" pitchFamily="50" charset="-128"/>
        <a:ea typeface="HGPｺﾞｼｯｸE" pitchFamily="50" charset="-128"/>
        <a:cs typeface="+mn-cs"/>
      </a:defRPr>
    </a:lvl6pPr>
    <a:lvl7pPr marL="2743200" algn="l" defTabSz="914400" rtl="0" eaLnBrk="1" latinLnBrk="0" hangingPunct="1">
      <a:defRPr kumimoji="1" sz="2800" kern="1200">
        <a:solidFill>
          <a:schemeClr val="tx1"/>
        </a:solidFill>
        <a:latin typeface="HGPｺﾞｼｯｸE" pitchFamily="50" charset="-128"/>
        <a:ea typeface="HGPｺﾞｼｯｸE" pitchFamily="50" charset="-128"/>
        <a:cs typeface="+mn-cs"/>
      </a:defRPr>
    </a:lvl7pPr>
    <a:lvl8pPr marL="3200400" algn="l" defTabSz="914400" rtl="0" eaLnBrk="1" latinLnBrk="0" hangingPunct="1">
      <a:defRPr kumimoji="1" sz="2800" kern="1200">
        <a:solidFill>
          <a:schemeClr val="tx1"/>
        </a:solidFill>
        <a:latin typeface="HGPｺﾞｼｯｸE" pitchFamily="50" charset="-128"/>
        <a:ea typeface="HGPｺﾞｼｯｸE" pitchFamily="50" charset="-128"/>
        <a:cs typeface="+mn-cs"/>
      </a:defRPr>
    </a:lvl8pPr>
    <a:lvl9pPr marL="3657600" algn="l" defTabSz="914400" rtl="0" eaLnBrk="1" latinLnBrk="0" hangingPunct="1">
      <a:defRPr kumimoji="1" sz="2800" kern="1200">
        <a:solidFill>
          <a:schemeClr val="tx1"/>
        </a:solidFill>
        <a:latin typeface="HGPｺﾞｼｯｸE" pitchFamily="50" charset="-128"/>
        <a:ea typeface="HGPｺﾞｼｯｸE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kc" initials="k" lastIdx="2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FFCC"/>
    <a:srgbClr val="0000FF"/>
    <a:srgbClr val="008000"/>
    <a:srgbClr val="33CC33"/>
    <a:srgbClr val="99CC00"/>
    <a:srgbClr val="FFCCCC"/>
    <a:srgbClr val="FFFFB7"/>
    <a:srgbClr val="66FFFF"/>
    <a:srgbClr val="FFFF00"/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スタイル (中間)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327" autoAdjust="0"/>
    <p:restoredTop sz="99154" autoAdjust="0"/>
  </p:normalViewPr>
  <p:slideViewPr>
    <p:cSldViewPr snapToGrid="0">
      <p:cViewPr varScale="1">
        <p:scale>
          <a:sx n="116" d="100"/>
          <a:sy n="116" d="100"/>
        </p:scale>
        <p:origin x="1428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19302" cy="493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0639" tIns="45319" rIns="90639" bIns="45319" numCol="1" anchor="t" anchorCtr="0" compatLnSpc="1">
            <a:prstTxWarp prst="textNoShape">
              <a:avLst/>
            </a:prstTxWarp>
          </a:bodyPr>
          <a:lstStyle>
            <a:lvl1pPr defTabSz="914314" eaLnBrk="0" hangingPunct="0">
              <a:spcBef>
                <a:spcPct val="0"/>
              </a:spcBef>
              <a:buClrTx/>
              <a:buFontTx/>
              <a:buNone/>
              <a:defRPr sz="1200">
                <a:latin typeface="Arial" charset="0"/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14890" y="0"/>
            <a:ext cx="2919302" cy="493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0639" tIns="45319" rIns="90639" bIns="45319" numCol="1" anchor="t" anchorCtr="0" compatLnSpc="1">
            <a:prstTxWarp prst="textNoShape">
              <a:avLst/>
            </a:prstTxWarp>
          </a:bodyPr>
          <a:lstStyle>
            <a:lvl1pPr algn="r" defTabSz="914314" eaLnBrk="0" hangingPunct="0">
              <a:spcBef>
                <a:spcPct val="0"/>
              </a:spcBef>
              <a:buClrTx/>
              <a:buFontTx/>
              <a:buNone/>
              <a:defRPr sz="1200">
                <a:latin typeface="Arial" charset="0"/>
                <a:ea typeface="ＭＳ Ｐゴシック" pitchFamily="50" charset="-128"/>
              </a:defRPr>
            </a:lvl1pPr>
          </a:lstStyle>
          <a:p>
            <a:pPr>
              <a:defRPr/>
            </a:pPr>
            <a:fld id="{F302B909-BAB6-4CCD-8CA7-265B04FFDC92}" type="datetimeFigureOut">
              <a:rPr lang="ja-JP" altLang="en-US"/>
              <a:pPr>
                <a:defRPr/>
              </a:pPr>
              <a:t>2020/9/23</a:t>
            </a:fld>
            <a:endParaRPr lang="en-US" altLang="ja-JP"/>
          </a:p>
        </p:txBody>
      </p:sp>
      <p:sp>
        <p:nvSpPr>
          <p:cNvPr id="4198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04875" y="741363"/>
            <a:ext cx="4929188" cy="36972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68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4049" y="4686538"/>
            <a:ext cx="5387666" cy="44391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0639" tIns="45319" rIns="90639" bIns="4531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 smtClean="0"/>
              <a:t>マスタ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</a:p>
        </p:txBody>
      </p:sp>
      <p:sp>
        <p:nvSpPr>
          <p:cNvPr id="368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71502"/>
            <a:ext cx="2919302" cy="4932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0639" tIns="45319" rIns="90639" bIns="45319" numCol="1" anchor="b" anchorCtr="0" compatLnSpc="1">
            <a:prstTxWarp prst="textNoShape">
              <a:avLst/>
            </a:prstTxWarp>
          </a:bodyPr>
          <a:lstStyle>
            <a:lvl1pPr defTabSz="914314" eaLnBrk="0" hangingPunct="0">
              <a:spcBef>
                <a:spcPct val="0"/>
              </a:spcBef>
              <a:buClrTx/>
              <a:buFontTx/>
              <a:buNone/>
              <a:defRPr sz="1200">
                <a:latin typeface="Arial" charset="0"/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68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14890" y="9371502"/>
            <a:ext cx="2919302" cy="4932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0639" tIns="45319" rIns="90639" bIns="45319" numCol="1" anchor="b" anchorCtr="0" compatLnSpc="1">
            <a:prstTxWarp prst="textNoShape">
              <a:avLst/>
            </a:prstTxWarp>
          </a:bodyPr>
          <a:lstStyle>
            <a:lvl1pPr algn="r" defTabSz="914314">
              <a:defRPr sz="1200" smtClean="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fld id="{75A028E0-C519-4618-97CD-4BCB063CD1D2}" type="slidenum">
              <a:rPr lang="ja-JP" altLang="en-US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95918656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Calibri" pitchFamily="34" charset="0"/>
        <a:ea typeface="ＭＳ Ｐ明朝" pitchFamily="18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Calibri" pitchFamily="34" charset="0"/>
        <a:ea typeface="ＭＳ Ｐ明朝" pitchFamily="18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Calibri" pitchFamily="34" charset="0"/>
        <a:ea typeface="ＭＳ Ｐ明朝" pitchFamily="18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Calibri" pitchFamily="34" charset="0"/>
        <a:ea typeface="ＭＳ Ｐ明朝" pitchFamily="18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Calibri" pitchFamily="34" charset="0"/>
        <a:ea typeface="ＭＳ Ｐ明朝" pitchFamily="18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dirty="0" smtClean="0"/>
              <a:t>H28</a:t>
            </a:r>
            <a:r>
              <a:rPr kumimoji="1" lang="ja-JP" altLang="en-US" dirty="0" smtClean="0"/>
              <a:t>市町別実態調査　様式１　運用システム有無より確認</a:t>
            </a:r>
            <a:endParaRPr kumimoji="1" lang="en-US" altLang="ja-JP" dirty="0" smtClean="0"/>
          </a:p>
          <a:p>
            <a:pPr defTabSz="906445">
              <a:defRPr/>
            </a:pPr>
            <a:r>
              <a:rPr kumimoji="1" lang="en-US" altLang="ja-JP" dirty="0" smtClean="0"/>
              <a:t>※</a:t>
            </a:r>
            <a:r>
              <a:rPr kumimoji="1" lang="ja-JP" altLang="en-US" dirty="0" smtClean="0"/>
              <a:t>木曽岬は管路</a:t>
            </a:r>
            <a:r>
              <a:rPr kumimoji="1" lang="en-US" altLang="ja-JP" dirty="0" smtClean="0"/>
              <a:t>65km 2500</a:t>
            </a:r>
            <a:r>
              <a:rPr kumimoji="1" lang="ja-JP" altLang="en-US" dirty="0" smtClean="0"/>
              <a:t>戸 年間</a:t>
            </a:r>
            <a:r>
              <a:rPr kumimoji="1" lang="en-US" altLang="ja-JP" dirty="0" smtClean="0"/>
              <a:t>448m 14</a:t>
            </a:r>
            <a:r>
              <a:rPr kumimoji="1" lang="ja-JP" altLang="en-US" dirty="0" smtClean="0"/>
              <a:t>戸更新</a:t>
            </a:r>
            <a:endParaRPr kumimoji="1" lang="en-US" altLang="ja-JP" dirty="0" smtClean="0"/>
          </a:p>
          <a:p>
            <a:endParaRPr kumimoji="1" lang="en-US" altLang="ja-JP" dirty="0" smtClean="0"/>
          </a:p>
          <a:p>
            <a:r>
              <a:rPr kumimoji="1" lang="ja-JP" altLang="en-US" dirty="0" smtClean="0"/>
              <a:t>尾鷲市（水道シスなし）◎</a:t>
            </a:r>
            <a:endParaRPr kumimoji="1" lang="en-US" altLang="ja-JP" dirty="0" smtClean="0"/>
          </a:p>
          <a:p>
            <a:r>
              <a:rPr kumimoji="1" lang="ja-JP" altLang="en-US" dirty="0" smtClean="0"/>
              <a:t>菰野町（東洋テック</a:t>
            </a:r>
            <a:r>
              <a:rPr kumimoji="1" lang="en-US" altLang="ja-JP" dirty="0" smtClean="0"/>
              <a:t>AutoCAD</a:t>
            </a:r>
            <a:r>
              <a:rPr kumimoji="1" lang="ja-JP" altLang="en-US" dirty="0" smtClean="0"/>
              <a:t>？）</a:t>
            </a:r>
            <a:endParaRPr kumimoji="1" lang="en-US" altLang="ja-JP" dirty="0" smtClean="0"/>
          </a:p>
          <a:p>
            <a:r>
              <a:rPr kumimoji="1" lang="ja-JP" altLang="en-US" dirty="0" smtClean="0"/>
              <a:t>朝日町（中日本さん？の庁内システムあり）</a:t>
            </a:r>
            <a:endParaRPr kumimoji="1" lang="en-US" altLang="ja-JP" dirty="0" smtClean="0"/>
          </a:p>
          <a:p>
            <a:r>
              <a:rPr kumimoji="1" lang="ja-JP" altLang="en-US" dirty="0" smtClean="0"/>
              <a:t>多気町（ジオフォーラム？）</a:t>
            </a:r>
            <a:endParaRPr kumimoji="1" lang="en-US" altLang="ja-JP" dirty="0" smtClean="0"/>
          </a:p>
          <a:p>
            <a:r>
              <a:rPr kumimoji="1" lang="ja-JP" altLang="en-US" dirty="0" smtClean="0"/>
              <a:t>大台町（無回答）◎</a:t>
            </a:r>
            <a:endParaRPr kumimoji="1" lang="en-US" altLang="ja-JP" dirty="0" smtClean="0"/>
          </a:p>
          <a:p>
            <a:pPr defTabSz="906445">
              <a:defRPr/>
            </a:pPr>
            <a:r>
              <a:rPr kumimoji="1" lang="ja-JP" altLang="en-US" dirty="0" smtClean="0"/>
              <a:t>南伊勢町　</a:t>
            </a:r>
            <a:r>
              <a:rPr kumimoji="1" lang="en-US" altLang="ja-JP" dirty="0" smtClean="0"/>
              <a:t>97km 46</a:t>
            </a:r>
            <a:r>
              <a:rPr kumimoji="1" lang="ja-JP" altLang="en-US" dirty="0" smtClean="0"/>
              <a:t>戸（水道シスなし）〇</a:t>
            </a:r>
            <a:endParaRPr kumimoji="1" lang="en-US" altLang="ja-JP" dirty="0" smtClean="0"/>
          </a:p>
          <a:p>
            <a:pPr defTabSz="906445">
              <a:defRPr/>
            </a:pPr>
            <a:r>
              <a:rPr kumimoji="1" lang="en-US" altLang="ja-JP" dirty="0" smtClean="0"/>
              <a:t>※</a:t>
            </a:r>
            <a:r>
              <a:rPr kumimoji="1" lang="ja-JP" altLang="en-US" dirty="0" smtClean="0"/>
              <a:t>大紀町は南伊勢と大台町に挟まれていてＬＧＷＡＮ利用も多い</a:t>
            </a:r>
            <a:endParaRPr kumimoji="1" lang="en-US" altLang="ja-JP" dirty="0" smtClean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319F99D-C454-44C0-B608-CC4CEB4B7FD4}" type="slidenum">
              <a:rPr lang="ja-JP" altLang="en-US" smtClean="0"/>
              <a:pPr>
                <a:defRPr/>
              </a:pPr>
              <a:t>13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74481290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dirty="0" smtClean="0"/>
              <a:t>H28</a:t>
            </a:r>
            <a:r>
              <a:rPr kumimoji="1" lang="ja-JP" altLang="en-US" dirty="0" smtClean="0"/>
              <a:t>市町別実態調査　様式１　運用システム有無より確認</a:t>
            </a:r>
            <a:endParaRPr kumimoji="1" lang="en-US" altLang="ja-JP" dirty="0" smtClean="0"/>
          </a:p>
          <a:p>
            <a:pPr defTabSz="906445">
              <a:defRPr/>
            </a:pPr>
            <a:r>
              <a:rPr kumimoji="1" lang="en-US" altLang="ja-JP" dirty="0" smtClean="0"/>
              <a:t>※</a:t>
            </a:r>
            <a:r>
              <a:rPr kumimoji="1" lang="ja-JP" altLang="en-US" dirty="0" smtClean="0"/>
              <a:t>木曽岬は管路</a:t>
            </a:r>
            <a:r>
              <a:rPr kumimoji="1" lang="en-US" altLang="ja-JP" dirty="0" smtClean="0"/>
              <a:t>65km 2500</a:t>
            </a:r>
            <a:r>
              <a:rPr kumimoji="1" lang="ja-JP" altLang="en-US" dirty="0" smtClean="0"/>
              <a:t>戸 年間</a:t>
            </a:r>
            <a:r>
              <a:rPr kumimoji="1" lang="en-US" altLang="ja-JP" dirty="0" smtClean="0"/>
              <a:t>448m 14</a:t>
            </a:r>
            <a:r>
              <a:rPr kumimoji="1" lang="ja-JP" altLang="en-US" dirty="0" smtClean="0"/>
              <a:t>戸更新</a:t>
            </a:r>
            <a:endParaRPr kumimoji="1" lang="en-US" altLang="ja-JP" dirty="0" smtClean="0"/>
          </a:p>
          <a:p>
            <a:endParaRPr kumimoji="1" lang="en-US" altLang="ja-JP" dirty="0" smtClean="0"/>
          </a:p>
          <a:p>
            <a:r>
              <a:rPr kumimoji="1" lang="ja-JP" altLang="en-US" dirty="0" smtClean="0"/>
              <a:t>尾鷲市（水道シスなし）◎</a:t>
            </a:r>
            <a:endParaRPr kumimoji="1" lang="en-US" altLang="ja-JP" dirty="0" smtClean="0"/>
          </a:p>
          <a:p>
            <a:r>
              <a:rPr kumimoji="1" lang="ja-JP" altLang="en-US" dirty="0" smtClean="0"/>
              <a:t>菰野町（東洋テック</a:t>
            </a:r>
            <a:r>
              <a:rPr kumimoji="1" lang="en-US" altLang="ja-JP" dirty="0" smtClean="0"/>
              <a:t>AutoCAD</a:t>
            </a:r>
            <a:r>
              <a:rPr kumimoji="1" lang="ja-JP" altLang="en-US" dirty="0" smtClean="0"/>
              <a:t>？）</a:t>
            </a:r>
            <a:endParaRPr kumimoji="1" lang="en-US" altLang="ja-JP" dirty="0" smtClean="0"/>
          </a:p>
          <a:p>
            <a:r>
              <a:rPr kumimoji="1" lang="ja-JP" altLang="en-US" dirty="0" smtClean="0"/>
              <a:t>朝日町（中日本さん？の庁内システムあり）</a:t>
            </a:r>
            <a:endParaRPr kumimoji="1" lang="en-US" altLang="ja-JP" dirty="0" smtClean="0"/>
          </a:p>
          <a:p>
            <a:r>
              <a:rPr kumimoji="1" lang="ja-JP" altLang="en-US" dirty="0" smtClean="0"/>
              <a:t>多気町（ジオフォーラム？）</a:t>
            </a:r>
            <a:endParaRPr kumimoji="1" lang="en-US" altLang="ja-JP" dirty="0" smtClean="0"/>
          </a:p>
          <a:p>
            <a:r>
              <a:rPr kumimoji="1" lang="ja-JP" altLang="en-US" dirty="0" smtClean="0"/>
              <a:t>大台町（無回答）◎</a:t>
            </a:r>
            <a:endParaRPr kumimoji="1" lang="en-US" altLang="ja-JP" dirty="0" smtClean="0"/>
          </a:p>
          <a:p>
            <a:pPr defTabSz="906445">
              <a:defRPr/>
            </a:pPr>
            <a:r>
              <a:rPr kumimoji="1" lang="ja-JP" altLang="en-US" dirty="0" smtClean="0"/>
              <a:t>南伊勢町　</a:t>
            </a:r>
            <a:r>
              <a:rPr kumimoji="1" lang="en-US" altLang="ja-JP" dirty="0" smtClean="0"/>
              <a:t>97km 46</a:t>
            </a:r>
            <a:r>
              <a:rPr kumimoji="1" lang="ja-JP" altLang="en-US" dirty="0" smtClean="0"/>
              <a:t>戸（水道シスなし）〇</a:t>
            </a:r>
            <a:endParaRPr kumimoji="1" lang="en-US" altLang="ja-JP" dirty="0" smtClean="0"/>
          </a:p>
          <a:p>
            <a:pPr defTabSz="906445">
              <a:defRPr/>
            </a:pPr>
            <a:r>
              <a:rPr kumimoji="1" lang="en-US" altLang="ja-JP" dirty="0" smtClean="0"/>
              <a:t>※</a:t>
            </a:r>
            <a:r>
              <a:rPr kumimoji="1" lang="ja-JP" altLang="en-US" dirty="0" smtClean="0"/>
              <a:t>大紀町は南伊勢と大台町に挟まれていてＬＧＷＡＮ利用も多い</a:t>
            </a:r>
            <a:endParaRPr kumimoji="1" lang="en-US" altLang="ja-JP" dirty="0" smtClean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319F99D-C454-44C0-B608-CC4CEB4B7FD4}" type="slidenum">
              <a:rPr lang="ja-JP" altLang="en-US" smtClean="0"/>
              <a:pPr>
                <a:defRPr/>
              </a:pPr>
              <a:t>14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349494858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dirty="0" smtClean="0"/>
              <a:t>H28</a:t>
            </a:r>
            <a:r>
              <a:rPr kumimoji="1" lang="ja-JP" altLang="en-US" dirty="0" smtClean="0"/>
              <a:t>市町別実態調査　様式１　運用システム有無より確認</a:t>
            </a:r>
            <a:endParaRPr kumimoji="1" lang="en-US" altLang="ja-JP" dirty="0" smtClean="0"/>
          </a:p>
          <a:p>
            <a:pPr defTabSz="906445">
              <a:defRPr/>
            </a:pPr>
            <a:r>
              <a:rPr kumimoji="1" lang="en-US" altLang="ja-JP" dirty="0" smtClean="0"/>
              <a:t>※</a:t>
            </a:r>
            <a:r>
              <a:rPr kumimoji="1" lang="ja-JP" altLang="en-US" dirty="0" smtClean="0"/>
              <a:t>木曽岬は管路</a:t>
            </a:r>
            <a:r>
              <a:rPr kumimoji="1" lang="en-US" altLang="ja-JP" dirty="0" smtClean="0"/>
              <a:t>65km 2500</a:t>
            </a:r>
            <a:r>
              <a:rPr kumimoji="1" lang="ja-JP" altLang="en-US" dirty="0" smtClean="0"/>
              <a:t>戸 年間</a:t>
            </a:r>
            <a:r>
              <a:rPr kumimoji="1" lang="en-US" altLang="ja-JP" dirty="0" smtClean="0"/>
              <a:t>448m 14</a:t>
            </a:r>
            <a:r>
              <a:rPr kumimoji="1" lang="ja-JP" altLang="en-US" dirty="0" smtClean="0"/>
              <a:t>戸更新</a:t>
            </a:r>
            <a:endParaRPr kumimoji="1" lang="en-US" altLang="ja-JP" dirty="0" smtClean="0"/>
          </a:p>
          <a:p>
            <a:endParaRPr kumimoji="1" lang="en-US" altLang="ja-JP" dirty="0" smtClean="0"/>
          </a:p>
          <a:p>
            <a:r>
              <a:rPr kumimoji="1" lang="ja-JP" altLang="en-US" dirty="0" smtClean="0"/>
              <a:t>尾鷲市（水道シスなし）◎</a:t>
            </a:r>
            <a:endParaRPr kumimoji="1" lang="en-US" altLang="ja-JP" dirty="0" smtClean="0"/>
          </a:p>
          <a:p>
            <a:r>
              <a:rPr kumimoji="1" lang="ja-JP" altLang="en-US" dirty="0" smtClean="0"/>
              <a:t>菰野町（東洋テック</a:t>
            </a:r>
            <a:r>
              <a:rPr kumimoji="1" lang="en-US" altLang="ja-JP" dirty="0" smtClean="0"/>
              <a:t>AutoCAD</a:t>
            </a:r>
            <a:r>
              <a:rPr kumimoji="1" lang="ja-JP" altLang="en-US" dirty="0" smtClean="0"/>
              <a:t>？）</a:t>
            </a:r>
            <a:endParaRPr kumimoji="1" lang="en-US" altLang="ja-JP" dirty="0" smtClean="0"/>
          </a:p>
          <a:p>
            <a:r>
              <a:rPr kumimoji="1" lang="ja-JP" altLang="en-US" dirty="0" smtClean="0"/>
              <a:t>朝日町（中日本さん？の庁内システムあり）</a:t>
            </a:r>
            <a:endParaRPr kumimoji="1" lang="en-US" altLang="ja-JP" dirty="0" smtClean="0"/>
          </a:p>
          <a:p>
            <a:r>
              <a:rPr kumimoji="1" lang="ja-JP" altLang="en-US" dirty="0" smtClean="0"/>
              <a:t>多気町（ジオフォーラム？）</a:t>
            </a:r>
            <a:endParaRPr kumimoji="1" lang="en-US" altLang="ja-JP" dirty="0" smtClean="0"/>
          </a:p>
          <a:p>
            <a:r>
              <a:rPr kumimoji="1" lang="ja-JP" altLang="en-US" dirty="0" smtClean="0"/>
              <a:t>大台町（無回答）◎</a:t>
            </a:r>
            <a:endParaRPr kumimoji="1" lang="en-US" altLang="ja-JP" dirty="0" smtClean="0"/>
          </a:p>
          <a:p>
            <a:pPr defTabSz="906445">
              <a:defRPr/>
            </a:pPr>
            <a:r>
              <a:rPr kumimoji="1" lang="ja-JP" altLang="en-US" dirty="0" smtClean="0"/>
              <a:t>南伊勢町　</a:t>
            </a:r>
            <a:r>
              <a:rPr kumimoji="1" lang="en-US" altLang="ja-JP" dirty="0" smtClean="0"/>
              <a:t>97km 46</a:t>
            </a:r>
            <a:r>
              <a:rPr kumimoji="1" lang="ja-JP" altLang="en-US" dirty="0" smtClean="0"/>
              <a:t>戸（水道シスなし）〇</a:t>
            </a:r>
            <a:endParaRPr kumimoji="1" lang="en-US" altLang="ja-JP" dirty="0" smtClean="0"/>
          </a:p>
          <a:p>
            <a:pPr defTabSz="906445">
              <a:defRPr/>
            </a:pPr>
            <a:r>
              <a:rPr kumimoji="1" lang="en-US" altLang="ja-JP" dirty="0" smtClean="0"/>
              <a:t>※</a:t>
            </a:r>
            <a:r>
              <a:rPr kumimoji="1" lang="ja-JP" altLang="en-US" dirty="0" smtClean="0"/>
              <a:t>大紀町は南伊勢と大台町に挟まれていてＬＧＷＡＮ利用も多い</a:t>
            </a:r>
            <a:endParaRPr kumimoji="1" lang="en-US" altLang="ja-JP" dirty="0" smtClean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319F99D-C454-44C0-B608-CC4CEB4B7FD4}" type="slidenum">
              <a:rPr lang="ja-JP" altLang="en-US" smtClean="0"/>
              <a:pPr>
                <a:defRPr/>
              </a:pPr>
              <a:t>15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41543751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1"/>
          <p:cNvSpPr>
            <a:spLocks noChangeArrowheads="1"/>
          </p:cNvSpPr>
          <p:nvPr userDrawn="1"/>
        </p:nvSpPr>
        <p:spPr bwMode="auto">
          <a:xfrm>
            <a:off x="0" y="0"/>
            <a:ext cx="9144000" cy="1125538"/>
          </a:xfrm>
          <a:prstGeom prst="rect">
            <a:avLst/>
          </a:prstGeom>
          <a:solidFill>
            <a:srgbClr val="969696"/>
          </a:solidFill>
          <a:ln>
            <a:noFill/>
          </a:ln>
          <a:extLst>
            <a:ext uri="{91240B29-F687-4F45-9708-019B960494DF}">
              <a14:hiddenLine xmlns:a14="http://schemas.microsoft.com/office/drawing/2010/main" w="2857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kumimoji="1" sz="2800">
                <a:solidFill>
                  <a:schemeClr val="tx1"/>
                </a:solidFill>
                <a:latin typeface="HGPｺﾞｼｯｸE" pitchFamily="50" charset="-128"/>
                <a:ea typeface="HGPｺﾞｼｯｸE" pitchFamily="50" charset="-128"/>
              </a:defRPr>
            </a:lvl1pPr>
            <a:lvl2pPr marL="742950" indent="-285750" eaLnBrk="0" hangingPunct="0">
              <a:defRPr kumimoji="1" sz="2800">
                <a:solidFill>
                  <a:schemeClr val="tx1"/>
                </a:solidFill>
                <a:latin typeface="HGPｺﾞｼｯｸE" pitchFamily="50" charset="-128"/>
                <a:ea typeface="HGPｺﾞｼｯｸE" pitchFamily="50" charset="-128"/>
              </a:defRPr>
            </a:lvl2pPr>
            <a:lvl3pPr marL="1143000" indent="-228600" eaLnBrk="0" hangingPunct="0">
              <a:defRPr kumimoji="1" sz="2800">
                <a:solidFill>
                  <a:schemeClr val="tx1"/>
                </a:solidFill>
                <a:latin typeface="HGPｺﾞｼｯｸE" pitchFamily="50" charset="-128"/>
                <a:ea typeface="HGPｺﾞｼｯｸE" pitchFamily="50" charset="-128"/>
              </a:defRPr>
            </a:lvl3pPr>
            <a:lvl4pPr marL="1600200" indent="-228600" eaLnBrk="0" hangingPunct="0">
              <a:defRPr kumimoji="1" sz="2800">
                <a:solidFill>
                  <a:schemeClr val="tx1"/>
                </a:solidFill>
                <a:latin typeface="HGPｺﾞｼｯｸE" pitchFamily="50" charset="-128"/>
                <a:ea typeface="HGPｺﾞｼｯｸE" pitchFamily="50" charset="-128"/>
              </a:defRPr>
            </a:lvl4pPr>
            <a:lvl5pPr marL="2057400" indent="-228600" eaLnBrk="0" hangingPunct="0">
              <a:defRPr kumimoji="1" sz="2800">
                <a:solidFill>
                  <a:schemeClr val="tx1"/>
                </a:solidFill>
                <a:latin typeface="HGPｺﾞｼｯｸE" pitchFamily="50" charset="-128"/>
                <a:ea typeface="HGPｺﾞｼｯｸE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00"/>
              </a:buClr>
              <a:buFont typeface="Wingdings" pitchFamily="2" charset="2"/>
              <a:buChar char="n"/>
              <a:defRPr kumimoji="1" sz="2800">
                <a:solidFill>
                  <a:schemeClr val="tx1"/>
                </a:solidFill>
                <a:latin typeface="HGPｺﾞｼｯｸE" pitchFamily="50" charset="-128"/>
                <a:ea typeface="HGPｺﾞｼｯｸE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00"/>
              </a:buClr>
              <a:buFont typeface="Wingdings" pitchFamily="2" charset="2"/>
              <a:buChar char="n"/>
              <a:defRPr kumimoji="1" sz="2800">
                <a:solidFill>
                  <a:schemeClr val="tx1"/>
                </a:solidFill>
                <a:latin typeface="HGPｺﾞｼｯｸE" pitchFamily="50" charset="-128"/>
                <a:ea typeface="HGPｺﾞｼｯｸE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00"/>
              </a:buClr>
              <a:buFont typeface="Wingdings" pitchFamily="2" charset="2"/>
              <a:buChar char="n"/>
              <a:defRPr kumimoji="1" sz="2800">
                <a:solidFill>
                  <a:schemeClr val="tx1"/>
                </a:solidFill>
                <a:latin typeface="HGPｺﾞｼｯｸE" pitchFamily="50" charset="-128"/>
                <a:ea typeface="HGPｺﾞｼｯｸE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00"/>
              </a:buClr>
              <a:buFont typeface="Wingdings" pitchFamily="2" charset="2"/>
              <a:buChar char="n"/>
              <a:defRPr kumimoji="1" sz="2800">
                <a:solidFill>
                  <a:schemeClr val="tx1"/>
                </a:solidFill>
                <a:latin typeface="HGPｺﾞｼｯｸE" pitchFamily="50" charset="-128"/>
                <a:ea typeface="HGPｺﾞｼｯｸE" pitchFamily="50" charset="-128"/>
              </a:defRPr>
            </a:lvl9pPr>
          </a:lstStyle>
          <a:p>
            <a:pPr eaLnBrk="1" hangingPunct="1">
              <a:defRPr/>
            </a:pPr>
            <a:endParaRPr lang="ja-JP" altLang="en-US" sz="1800" smtClean="0">
              <a:latin typeface="Arial" charset="0"/>
              <a:ea typeface="ＭＳ Ｐゴシック" charset="-128"/>
            </a:endParaRPr>
          </a:p>
        </p:txBody>
      </p:sp>
      <p:sp>
        <p:nvSpPr>
          <p:cNvPr id="5" name="Rectangle 7"/>
          <p:cNvSpPr>
            <a:spLocks noChangeArrowheads="1"/>
          </p:cNvSpPr>
          <p:nvPr userDrawn="1"/>
        </p:nvSpPr>
        <p:spPr bwMode="auto">
          <a:xfrm>
            <a:off x="0" y="0"/>
            <a:ext cx="9144000" cy="1052513"/>
          </a:xfrm>
          <a:prstGeom prst="rect">
            <a:avLst/>
          </a:prstGeom>
          <a:gradFill rotWithShape="1">
            <a:gsLst>
              <a:gs pos="0">
                <a:srgbClr val="99CC00"/>
              </a:gs>
              <a:gs pos="100000">
                <a:srgbClr val="6699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2857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kumimoji="1" sz="2800">
                <a:solidFill>
                  <a:schemeClr val="tx1"/>
                </a:solidFill>
                <a:latin typeface="HGPｺﾞｼｯｸE" pitchFamily="50" charset="-128"/>
                <a:ea typeface="HGPｺﾞｼｯｸE" pitchFamily="50" charset="-128"/>
              </a:defRPr>
            </a:lvl1pPr>
            <a:lvl2pPr marL="742950" indent="-285750" eaLnBrk="0" hangingPunct="0">
              <a:defRPr kumimoji="1" sz="2800">
                <a:solidFill>
                  <a:schemeClr val="tx1"/>
                </a:solidFill>
                <a:latin typeface="HGPｺﾞｼｯｸE" pitchFamily="50" charset="-128"/>
                <a:ea typeface="HGPｺﾞｼｯｸE" pitchFamily="50" charset="-128"/>
              </a:defRPr>
            </a:lvl2pPr>
            <a:lvl3pPr marL="1143000" indent="-228600" eaLnBrk="0" hangingPunct="0">
              <a:defRPr kumimoji="1" sz="2800">
                <a:solidFill>
                  <a:schemeClr val="tx1"/>
                </a:solidFill>
                <a:latin typeface="HGPｺﾞｼｯｸE" pitchFamily="50" charset="-128"/>
                <a:ea typeface="HGPｺﾞｼｯｸE" pitchFamily="50" charset="-128"/>
              </a:defRPr>
            </a:lvl3pPr>
            <a:lvl4pPr marL="1600200" indent="-228600" eaLnBrk="0" hangingPunct="0">
              <a:defRPr kumimoji="1" sz="2800">
                <a:solidFill>
                  <a:schemeClr val="tx1"/>
                </a:solidFill>
                <a:latin typeface="HGPｺﾞｼｯｸE" pitchFamily="50" charset="-128"/>
                <a:ea typeface="HGPｺﾞｼｯｸE" pitchFamily="50" charset="-128"/>
              </a:defRPr>
            </a:lvl4pPr>
            <a:lvl5pPr marL="2057400" indent="-228600" eaLnBrk="0" hangingPunct="0">
              <a:defRPr kumimoji="1" sz="2800">
                <a:solidFill>
                  <a:schemeClr val="tx1"/>
                </a:solidFill>
                <a:latin typeface="HGPｺﾞｼｯｸE" pitchFamily="50" charset="-128"/>
                <a:ea typeface="HGPｺﾞｼｯｸE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00"/>
              </a:buClr>
              <a:buFont typeface="Wingdings" pitchFamily="2" charset="2"/>
              <a:buChar char="n"/>
              <a:defRPr kumimoji="1" sz="2800">
                <a:solidFill>
                  <a:schemeClr val="tx1"/>
                </a:solidFill>
                <a:latin typeface="HGPｺﾞｼｯｸE" pitchFamily="50" charset="-128"/>
                <a:ea typeface="HGPｺﾞｼｯｸE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00"/>
              </a:buClr>
              <a:buFont typeface="Wingdings" pitchFamily="2" charset="2"/>
              <a:buChar char="n"/>
              <a:defRPr kumimoji="1" sz="2800">
                <a:solidFill>
                  <a:schemeClr val="tx1"/>
                </a:solidFill>
                <a:latin typeface="HGPｺﾞｼｯｸE" pitchFamily="50" charset="-128"/>
                <a:ea typeface="HGPｺﾞｼｯｸE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00"/>
              </a:buClr>
              <a:buFont typeface="Wingdings" pitchFamily="2" charset="2"/>
              <a:buChar char="n"/>
              <a:defRPr kumimoji="1" sz="2800">
                <a:solidFill>
                  <a:schemeClr val="tx1"/>
                </a:solidFill>
                <a:latin typeface="HGPｺﾞｼｯｸE" pitchFamily="50" charset="-128"/>
                <a:ea typeface="HGPｺﾞｼｯｸE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00"/>
              </a:buClr>
              <a:buFont typeface="Wingdings" pitchFamily="2" charset="2"/>
              <a:buChar char="n"/>
              <a:defRPr kumimoji="1" sz="2800">
                <a:solidFill>
                  <a:schemeClr val="tx1"/>
                </a:solidFill>
                <a:latin typeface="HGPｺﾞｼｯｸE" pitchFamily="50" charset="-128"/>
                <a:ea typeface="HGPｺﾞｼｯｸE" pitchFamily="50" charset="-128"/>
              </a:defRPr>
            </a:lvl9pPr>
          </a:lstStyle>
          <a:p>
            <a:pPr eaLnBrk="1" hangingPunct="1">
              <a:defRPr/>
            </a:pPr>
            <a:endParaRPr lang="ja-JP" altLang="en-US" sz="1800" smtClean="0">
              <a:latin typeface="Arial" charset="0"/>
              <a:ea typeface="ＭＳ Ｐゴシック" charset="-128"/>
            </a:endParaRPr>
          </a:p>
        </p:txBody>
      </p:sp>
      <p:sp>
        <p:nvSpPr>
          <p:cNvPr id="6" name="Rectangle 8"/>
          <p:cNvSpPr>
            <a:spLocks noChangeArrowheads="1"/>
          </p:cNvSpPr>
          <p:nvPr userDrawn="1"/>
        </p:nvSpPr>
        <p:spPr bwMode="auto">
          <a:xfrm>
            <a:off x="0" y="6453188"/>
            <a:ext cx="9144000" cy="404812"/>
          </a:xfrm>
          <a:prstGeom prst="rect">
            <a:avLst/>
          </a:prstGeom>
          <a:solidFill>
            <a:srgbClr val="99CC00"/>
          </a:solidFill>
          <a:ln>
            <a:noFill/>
          </a:ln>
          <a:extLst>
            <a:ext uri="{91240B29-F687-4F45-9708-019B960494DF}">
              <a14:hiddenLine xmlns:a14="http://schemas.microsoft.com/office/drawing/2010/main" w="2857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kumimoji="1" sz="2800">
                <a:solidFill>
                  <a:schemeClr val="tx1"/>
                </a:solidFill>
                <a:latin typeface="HGPｺﾞｼｯｸE" pitchFamily="50" charset="-128"/>
                <a:ea typeface="HGPｺﾞｼｯｸE" pitchFamily="50" charset="-128"/>
              </a:defRPr>
            </a:lvl1pPr>
            <a:lvl2pPr marL="742950" indent="-285750" eaLnBrk="0" hangingPunct="0">
              <a:defRPr kumimoji="1" sz="2800">
                <a:solidFill>
                  <a:schemeClr val="tx1"/>
                </a:solidFill>
                <a:latin typeface="HGPｺﾞｼｯｸE" pitchFamily="50" charset="-128"/>
                <a:ea typeface="HGPｺﾞｼｯｸE" pitchFamily="50" charset="-128"/>
              </a:defRPr>
            </a:lvl2pPr>
            <a:lvl3pPr marL="1143000" indent="-228600" eaLnBrk="0" hangingPunct="0">
              <a:defRPr kumimoji="1" sz="2800">
                <a:solidFill>
                  <a:schemeClr val="tx1"/>
                </a:solidFill>
                <a:latin typeface="HGPｺﾞｼｯｸE" pitchFamily="50" charset="-128"/>
                <a:ea typeface="HGPｺﾞｼｯｸE" pitchFamily="50" charset="-128"/>
              </a:defRPr>
            </a:lvl3pPr>
            <a:lvl4pPr marL="1600200" indent="-228600" eaLnBrk="0" hangingPunct="0">
              <a:defRPr kumimoji="1" sz="2800">
                <a:solidFill>
                  <a:schemeClr val="tx1"/>
                </a:solidFill>
                <a:latin typeface="HGPｺﾞｼｯｸE" pitchFamily="50" charset="-128"/>
                <a:ea typeface="HGPｺﾞｼｯｸE" pitchFamily="50" charset="-128"/>
              </a:defRPr>
            </a:lvl4pPr>
            <a:lvl5pPr marL="2057400" indent="-228600" eaLnBrk="0" hangingPunct="0">
              <a:defRPr kumimoji="1" sz="2800">
                <a:solidFill>
                  <a:schemeClr val="tx1"/>
                </a:solidFill>
                <a:latin typeface="HGPｺﾞｼｯｸE" pitchFamily="50" charset="-128"/>
                <a:ea typeface="HGPｺﾞｼｯｸE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00"/>
              </a:buClr>
              <a:buFont typeface="Wingdings" pitchFamily="2" charset="2"/>
              <a:buChar char="n"/>
              <a:defRPr kumimoji="1" sz="2800">
                <a:solidFill>
                  <a:schemeClr val="tx1"/>
                </a:solidFill>
                <a:latin typeface="HGPｺﾞｼｯｸE" pitchFamily="50" charset="-128"/>
                <a:ea typeface="HGPｺﾞｼｯｸE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00"/>
              </a:buClr>
              <a:buFont typeface="Wingdings" pitchFamily="2" charset="2"/>
              <a:buChar char="n"/>
              <a:defRPr kumimoji="1" sz="2800">
                <a:solidFill>
                  <a:schemeClr val="tx1"/>
                </a:solidFill>
                <a:latin typeface="HGPｺﾞｼｯｸE" pitchFamily="50" charset="-128"/>
                <a:ea typeface="HGPｺﾞｼｯｸE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00"/>
              </a:buClr>
              <a:buFont typeface="Wingdings" pitchFamily="2" charset="2"/>
              <a:buChar char="n"/>
              <a:defRPr kumimoji="1" sz="2800">
                <a:solidFill>
                  <a:schemeClr val="tx1"/>
                </a:solidFill>
                <a:latin typeface="HGPｺﾞｼｯｸE" pitchFamily="50" charset="-128"/>
                <a:ea typeface="HGPｺﾞｼｯｸE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00"/>
              </a:buClr>
              <a:buFont typeface="Wingdings" pitchFamily="2" charset="2"/>
              <a:buChar char="n"/>
              <a:defRPr kumimoji="1" sz="2800">
                <a:solidFill>
                  <a:schemeClr val="tx1"/>
                </a:solidFill>
                <a:latin typeface="HGPｺﾞｼｯｸE" pitchFamily="50" charset="-128"/>
                <a:ea typeface="HGPｺﾞｼｯｸE" pitchFamily="50" charset="-128"/>
              </a:defRPr>
            </a:lvl9pPr>
          </a:lstStyle>
          <a:p>
            <a:pPr eaLnBrk="1" hangingPunct="1">
              <a:defRPr/>
            </a:pPr>
            <a:endParaRPr lang="ja-JP" altLang="en-US" sz="1800" smtClean="0">
              <a:latin typeface="Arial" charset="0"/>
              <a:ea typeface="ＭＳ Ｐゴシック" charset="-128"/>
            </a:endParaRPr>
          </a:p>
        </p:txBody>
      </p:sp>
      <p:sp>
        <p:nvSpPr>
          <p:cNvPr id="7" name="Rectangle 9"/>
          <p:cNvSpPr>
            <a:spLocks noChangeArrowheads="1"/>
          </p:cNvSpPr>
          <p:nvPr userDrawn="1"/>
        </p:nvSpPr>
        <p:spPr bwMode="auto">
          <a:xfrm>
            <a:off x="0" y="3573463"/>
            <a:ext cx="9144000" cy="215900"/>
          </a:xfrm>
          <a:prstGeom prst="rect">
            <a:avLst/>
          </a:prstGeom>
          <a:solidFill>
            <a:srgbClr val="99CC00"/>
          </a:solidFill>
          <a:ln>
            <a:noFill/>
          </a:ln>
          <a:extLst>
            <a:ext uri="{91240B29-F687-4F45-9708-019B960494DF}">
              <a14:hiddenLine xmlns:a14="http://schemas.microsoft.com/office/drawing/2010/main" w="2857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kumimoji="1" sz="2800">
                <a:solidFill>
                  <a:schemeClr val="tx1"/>
                </a:solidFill>
                <a:latin typeface="HGPｺﾞｼｯｸE" pitchFamily="50" charset="-128"/>
                <a:ea typeface="HGPｺﾞｼｯｸE" pitchFamily="50" charset="-128"/>
              </a:defRPr>
            </a:lvl1pPr>
            <a:lvl2pPr marL="742950" indent="-285750" eaLnBrk="0" hangingPunct="0">
              <a:defRPr kumimoji="1" sz="2800">
                <a:solidFill>
                  <a:schemeClr val="tx1"/>
                </a:solidFill>
                <a:latin typeface="HGPｺﾞｼｯｸE" pitchFamily="50" charset="-128"/>
                <a:ea typeface="HGPｺﾞｼｯｸE" pitchFamily="50" charset="-128"/>
              </a:defRPr>
            </a:lvl2pPr>
            <a:lvl3pPr marL="1143000" indent="-228600" eaLnBrk="0" hangingPunct="0">
              <a:defRPr kumimoji="1" sz="2800">
                <a:solidFill>
                  <a:schemeClr val="tx1"/>
                </a:solidFill>
                <a:latin typeface="HGPｺﾞｼｯｸE" pitchFamily="50" charset="-128"/>
                <a:ea typeface="HGPｺﾞｼｯｸE" pitchFamily="50" charset="-128"/>
              </a:defRPr>
            </a:lvl3pPr>
            <a:lvl4pPr marL="1600200" indent="-228600" eaLnBrk="0" hangingPunct="0">
              <a:defRPr kumimoji="1" sz="2800">
                <a:solidFill>
                  <a:schemeClr val="tx1"/>
                </a:solidFill>
                <a:latin typeface="HGPｺﾞｼｯｸE" pitchFamily="50" charset="-128"/>
                <a:ea typeface="HGPｺﾞｼｯｸE" pitchFamily="50" charset="-128"/>
              </a:defRPr>
            </a:lvl4pPr>
            <a:lvl5pPr marL="2057400" indent="-228600" eaLnBrk="0" hangingPunct="0">
              <a:defRPr kumimoji="1" sz="2800">
                <a:solidFill>
                  <a:schemeClr val="tx1"/>
                </a:solidFill>
                <a:latin typeface="HGPｺﾞｼｯｸE" pitchFamily="50" charset="-128"/>
                <a:ea typeface="HGPｺﾞｼｯｸE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00"/>
              </a:buClr>
              <a:buFont typeface="Wingdings" pitchFamily="2" charset="2"/>
              <a:buChar char="n"/>
              <a:defRPr kumimoji="1" sz="2800">
                <a:solidFill>
                  <a:schemeClr val="tx1"/>
                </a:solidFill>
                <a:latin typeface="HGPｺﾞｼｯｸE" pitchFamily="50" charset="-128"/>
                <a:ea typeface="HGPｺﾞｼｯｸE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00"/>
              </a:buClr>
              <a:buFont typeface="Wingdings" pitchFamily="2" charset="2"/>
              <a:buChar char="n"/>
              <a:defRPr kumimoji="1" sz="2800">
                <a:solidFill>
                  <a:schemeClr val="tx1"/>
                </a:solidFill>
                <a:latin typeface="HGPｺﾞｼｯｸE" pitchFamily="50" charset="-128"/>
                <a:ea typeface="HGPｺﾞｼｯｸE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00"/>
              </a:buClr>
              <a:buFont typeface="Wingdings" pitchFamily="2" charset="2"/>
              <a:buChar char="n"/>
              <a:defRPr kumimoji="1" sz="2800">
                <a:solidFill>
                  <a:schemeClr val="tx1"/>
                </a:solidFill>
                <a:latin typeface="HGPｺﾞｼｯｸE" pitchFamily="50" charset="-128"/>
                <a:ea typeface="HGPｺﾞｼｯｸE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00"/>
              </a:buClr>
              <a:buFont typeface="Wingdings" pitchFamily="2" charset="2"/>
              <a:buChar char="n"/>
              <a:defRPr kumimoji="1" sz="2800">
                <a:solidFill>
                  <a:schemeClr val="tx1"/>
                </a:solidFill>
                <a:latin typeface="HGPｺﾞｼｯｸE" pitchFamily="50" charset="-128"/>
                <a:ea typeface="HGPｺﾞｼｯｸE" pitchFamily="50" charset="-128"/>
              </a:defRPr>
            </a:lvl9pPr>
          </a:lstStyle>
          <a:p>
            <a:pPr eaLnBrk="1" hangingPunct="1">
              <a:defRPr/>
            </a:pPr>
            <a:endParaRPr lang="ja-JP" altLang="en-US" sz="1800" smtClean="0"/>
          </a:p>
        </p:txBody>
      </p:sp>
      <p:sp>
        <p:nvSpPr>
          <p:cNvPr id="8" name="Rectangle 10"/>
          <p:cNvSpPr>
            <a:spLocks noChangeArrowheads="1"/>
          </p:cNvSpPr>
          <p:nvPr userDrawn="1"/>
        </p:nvSpPr>
        <p:spPr bwMode="auto">
          <a:xfrm>
            <a:off x="0" y="3816350"/>
            <a:ext cx="9144000" cy="46038"/>
          </a:xfrm>
          <a:prstGeom prst="rect">
            <a:avLst/>
          </a:prstGeom>
          <a:solidFill>
            <a:srgbClr val="969696"/>
          </a:solidFill>
          <a:ln>
            <a:noFill/>
          </a:ln>
          <a:extLst>
            <a:ext uri="{91240B29-F687-4F45-9708-019B960494DF}">
              <a14:hiddenLine xmlns:a14="http://schemas.microsoft.com/office/drawing/2010/main" w="2857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kumimoji="1" sz="2800">
                <a:solidFill>
                  <a:schemeClr val="tx1"/>
                </a:solidFill>
                <a:latin typeface="HGPｺﾞｼｯｸE" pitchFamily="50" charset="-128"/>
                <a:ea typeface="HGPｺﾞｼｯｸE" pitchFamily="50" charset="-128"/>
              </a:defRPr>
            </a:lvl1pPr>
            <a:lvl2pPr marL="742950" indent="-285750" eaLnBrk="0" hangingPunct="0">
              <a:defRPr kumimoji="1" sz="2800">
                <a:solidFill>
                  <a:schemeClr val="tx1"/>
                </a:solidFill>
                <a:latin typeface="HGPｺﾞｼｯｸE" pitchFamily="50" charset="-128"/>
                <a:ea typeface="HGPｺﾞｼｯｸE" pitchFamily="50" charset="-128"/>
              </a:defRPr>
            </a:lvl2pPr>
            <a:lvl3pPr marL="1143000" indent="-228600" eaLnBrk="0" hangingPunct="0">
              <a:defRPr kumimoji="1" sz="2800">
                <a:solidFill>
                  <a:schemeClr val="tx1"/>
                </a:solidFill>
                <a:latin typeface="HGPｺﾞｼｯｸE" pitchFamily="50" charset="-128"/>
                <a:ea typeface="HGPｺﾞｼｯｸE" pitchFamily="50" charset="-128"/>
              </a:defRPr>
            </a:lvl3pPr>
            <a:lvl4pPr marL="1600200" indent="-228600" eaLnBrk="0" hangingPunct="0">
              <a:defRPr kumimoji="1" sz="2800">
                <a:solidFill>
                  <a:schemeClr val="tx1"/>
                </a:solidFill>
                <a:latin typeface="HGPｺﾞｼｯｸE" pitchFamily="50" charset="-128"/>
                <a:ea typeface="HGPｺﾞｼｯｸE" pitchFamily="50" charset="-128"/>
              </a:defRPr>
            </a:lvl4pPr>
            <a:lvl5pPr marL="2057400" indent="-228600" eaLnBrk="0" hangingPunct="0">
              <a:defRPr kumimoji="1" sz="2800">
                <a:solidFill>
                  <a:schemeClr val="tx1"/>
                </a:solidFill>
                <a:latin typeface="HGPｺﾞｼｯｸE" pitchFamily="50" charset="-128"/>
                <a:ea typeface="HGPｺﾞｼｯｸE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00"/>
              </a:buClr>
              <a:buFont typeface="Wingdings" pitchFamily="2" charset="2"/>
              <a:buChar char="n"/>
              <a:defRPr kumimoji="1" sz="2800">
                <a:solidFill>
                  <a:schemeClr val="tx1"/>
                </a:solidFill>
                <a:latin typeface="HGPｺﾞｼｯｸE" pitchFamily="50" charset="-128"/>
                <a:ea typeface="HGPｺﾞｼｯｸE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00"/>
              </a:buClr>
              <a:buFont typeface="Wingdings" pitchFamily="2" charset="2"/>
              <a:buChar char="n"/>
              <a:defRPr kumimoji="1" sz="2800">
                <a:solidFill>
                  <a:schemeClr val="tx1"/>
                </a:solidFill>
                <a:latin typeface="HGPｺﾞｼｯｸE" pitchFamily="50" charset="-128"/>
                <a:ea typeface="HGPｺﾞｼｯｸE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00"/>
              </a:buClr>
              <a:buFont typeface="Wingdings" pitchFamily="2" charset="2"/>
              <a:buChar char="n"/>
              <a:defRPr kumimoji="1" sz="2800">
                <a:solidFill>
                  <a:schemeClr val="tx1"/>
                </a:solidFill>
                <a:latin typeface="HGPｺﾞｼｯｸE" pitchFamily="50" charset="-128"/>
                <a:ea typeface="HGPｺﾞｼｯｸE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00"/>
              </a:buClr>
              <a:buFont typeface="Wingdings" pitchFamily="2" charset="2"/>
              <a:buChar char="n"/>
              <a:defRPr kumimoji="1" sz="2800">
                <a:solidFill>
                  <a:schemeClr val="tx1"/>
                </a:solidFill>
                <a:latin typeface="HGPｺﾞｼｯｸE" pitchFamily="50" charset="-128"/>
                <a:ea typeface="HGPｺﾞｼｯｸE" pitchFamily="50" charset="-128"/>
              </a:defRPr>
            </a:lvl9pPr>
          </a:lstStyle>
          <a:p>
            <a:pPr eaLnBrk="1" hangingPunct="1">
              <a:defRPr/>
            </a:pPr>
            <a:endParaRPr lang="ja-JP" altLang="en-US" sz="1800" smtClean="0"/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t>マスタ サブタイトルの書式設定</a:t>
            </a:r>
          </a:p>
        </p:txBody>
      </p:sp>
      <p:sp>
        <p:nvSpPr>
          <p:cNvPr id="2048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420938"/>
            <a:ext cx="7772400" cy="1079500"/>
          </a:xfrm>
          <a:effectLst>
            <a:outerShdw dist="35921" dir="2700000" algn="ctr" rotWithShape="0">
              <a:srgbClr val="B2B2B2"/>
            </a:outerShdw>
          </a:effectLst>
        </p:spPr>
        <p:txBody>
          <a:bodyPr/>
          <a:lstStyle>
            <a:lvl1pPr>
              <a:defRPr b="1" smtClean="0">
                <a:solidFill>
                  <a:schemeClr val="tx1"/>
                </a:solidFill>
              </a:defRPr>
            </a:lvl1pPr>
          </a:lstStyle>
          <a:p>
            <a:r>
              <a:rPr lang="ja-JP" altLang="en-US" smtClean="0"/>
              <a:t>マスタ タイトルの書式設定</a:t>
            </a:r>
          </a:p>
        </p:txBody>
      </p:sp>
      <p:sp>
        <p:nvSpPr>
          <p:cNvPr id="9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F2BCFB-D870-4BBB-9C32-723B7FA6F2BA}" type="datetime1">
              <a:rPr lang="ja-JP" altLang="en-US"/>
              <a:pPr>
                <a:defRPr/>
              </a:pPr>
              <a:t>2020/9/23</a:t>
            </a:fld>
            <a:endParaRPr lang="en-US" altLang="ja-JP"/>
          </a:p>
        </p:txBody>
      </p:sp>
      <p:sp>
        <p:nvSpPr>
          <p:cNvPr id="10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1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0A057ECF-1400-4B42-86E3-D1E17B6FE699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300362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8C3DAE-C832-44E0-BAFF-C1DFDD14732F}" type="datetime1">
              <a:rPr lang="ja-JP" altLang="en-US"/>
              <a:pPr>
                <a:defRPr/>
              </a:pPr>
              <a:t>2020/9/23</a:t>
            </a:fld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74865B-8690-4CCF-BA4B-CD4276416B57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7689700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115888"/>
            <a:ext cx="2057400" cy="6192837"/>
          </a:xfrm>
        </p:spPr>
        <p:txBody>
          <a:bodyPr vert="eaVert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115888"/>
            <a:ext cx="6019800" cy="6192837"/>
          </a:xfr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4926E7-682B-4319-AE6D-F5F5823531F7}" type="datetime1">
              <a:rPr lang="ja-JP" altLang="en-US"/>
              <a:pPr>
                <a:defRPr/>
              </a:pPr>
              <a:t>2020/9/23</a:t>
            </a:fld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93CE13-C20B-4342-A088-7FC1537E2E96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69486463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タイトル、テキスト、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115888"/>
            <a:ext cx="8229600" cy="503237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sz="half" idx="1"/>
          </p:nvPr>
        </p:nvSpPr>
        <p:spPr>
          <a:xfrm>
            <a:off x="457200" y="908050"/>
            <a:ext cx="4038600" cy="5400675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908050"/>
            <a:ext cx="4038600" cy="5400675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188BF1-E217-420D-B85D-5F162EBA99E0}" type="datetime1">
              <a:rPr lang="ja-JP" altLang="en-US"/>
              <a:pPr>
                <a:defRPr/>
              </a:pPr>
              <a:t>2020/9/23</a:t>
            </a:fld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481C34-9691-4CAC-B73D-6B9DD39E3D21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8237926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Clr>
                <a:srgbClr val="006666"/>
              </a:buClr>
              <a:buFont typeface="Wingdings" pitchFamily="2" charset="2"/>
              <a:buChar char="n"/>
              <a:defRPr/>
            </a:lvl1pPr>
            <a:lvl2pPr>
              <a:buClr>
                <a:srgbClr val="669900"/>
              </a:buClr>
              <a:buSzPct val="80000"/>
              <a:buFont typeface="Wingdings" pitchFamily="2" charset="2"/>
              <a:buChar char="l"/>
              <a:defRPr/>
            </a:lvl2pPr>
            <a:lvl3pPr>
              <a:buClr>
                <a:srgbClr val="FF6600"/>
              </a:buClr>
              <a:defRPr/>
            </a:lvl3pPr>
          </a:lstStyle>
          <a:p>
            <a:pPr lvl="0"/>
            <a:r>
              <a:rPr lang="ja-JP" altLang="en-US" dirty="0" smtClean="0"/>
              <a:t>マスタ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  <a:p>
            <a:pPr lvl="2"/>
            <a:r>
              <a:rPr lang="ja-JP" altLang="en-US" dirty="0" smtClean="0"/>
              <a:t>第 </a:t>
            </a:r>
            <a:r>
              <a:rPr lang="en-US" altLang="ja-JP" dirty="0" smtClean="0"/>
              <a:t>3 </a:t>
            </a:r>
            <a:r>
              <a:rPr lang="ja-JP" altLang="en-US" dirty="0" smtClean="0"/>
              <a:t>レベル</a:t>
            </a:r>
          </a:p>
          <a:p>
            <a:pPr lvl="3"/>
            <a:r>
              <a:rPr lang="ja-JP" altLang="en-US" dirty="0" smtClean="0"/>
              <a:t>第 </a:t>
            </a:r>
            <a:r>
              <a:rPr lang="en-US" altLang="ja-JP" dirty="0" smtClean="0"/>
              <a:t>4 </a:t>
            </a:r>
            <a:r>
              <a:rPr lang="ja-JP" altLang="en-US" dirty="0" smtClean="0"/>
              <a:t>レベル</a:t>
            </a:r>
          </a:p>
          <a:p>
            <a:pPr lvl="4"/>
            <a:r>
              <a:rPr lang="ja-JP" altLang="en-US" dirty="0" smtClean="0"/>
              <a:t>第 </a:t>
            </a:r>
            <a:r>
              <a:rPr lang="en-US" altLang="ja-JP" dirty="0" smtClean="0"/>
              <a:t>5 </a:t>
            </a:r>
            <a:r>
              <a:rPr lang="ja-JP" altLang="en-US" dirty="0" smtClean="0"/>
              <a:t>レベル</a:t>
            </a:r>
            <a:endParaRPr lang="ja-JP" altLang="en-US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0D1F1C-D1AA-49BE-B2F7-AEA2CBB0D0AF}" type="datetime1">
              <a:rPr lang="ja-JP" altLang="en-US"/>
              <a:pPr>
                <a:defRPr/>
              </a:pPr>
              <a:t>2020/9/23</a:t>
            </a:fld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8BCD24-C081-4C7B-9EB6-E91F375948BF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1177657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475D2F-AB2D-4421-A0C8-39E675FCDDE7}" type="datetime1">
              <a:rPr lang="ja-JP" altLang="en-US"/>
              <a:pPr>
                <a:defRPr/>
              </a:pPr>
              <a:t>2020/9/23</a:t>
            </a:fld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B3741E-01E5-4EA4-B935-A60E7C037F4E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9210318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908050"/>
            <a:ext cx="4038600" cy="54006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908050"/>
            <a:ext cx="4038600" cy="54006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F369F4-453F-4C1B-ADCE-5B446F6FC645}" type="datetime1">
              <a:rPr lang="ja-JP" altLang="en-US"/>
              <a:pPr>
                <a:defRPr/>
              </a:pPr>
              <a:t>2020/9/23</a:t>
            </a:fld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727C3A-CCE0-457A-9970-DACF782028DF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5221962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35F822-5064-4DB1-A678-067451FDAFDD}" type="datetime1">
              <a:rPr lang="ja-JP" altLang="en-US"/>
              <a:pPr>
                <a:defRPr/>
              </a:pPr>
              <a:t>2020/9/23</a:t>
            </a:fld>
            <a:endParaRPr lang="en-US" altLang="ja-JP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8108A4-C048-4D82-AAA6-120D785313DF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7810618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35F4DB-3474-4182-A303-A5DB3E25A210}" type="datetime1">
              <a:rPr lang="ja-JP" altLang="en-US"/>
              <a:pPr>
                <a:defRPr/>
              </a:pPr>
              <a:t>2020/9/23</a:t>
            </a:fld>
            <a:endParaRPr lang="en-US" altLang="ja-JP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1DEC2B-224D-442B-8CA7-7557931CE837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176800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997C8F-999E-4811-AE4E-93DA06CFFC54}" type="datetime1">
              <a:rPr lang="ja-JP" altLang="en-US"/>
              <a:pPr>
                <a:defRPr/>
              </a:pPr>
              <a:t>2020/9/23</a:t>
            </a:fld>
            <a:endParaRPr lang="en-US" altLang="ja-JP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1DAFD4-2560-4E77-AD9B-1194BFC9D67E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9085266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957493-1DB5-430C-8FE2-909F7962F6BA}" type="datetime1">
              <a:rPr lang="ja-JP" altLang="en-US"/>
              <a:pPr>
                <a:defRPr/>
              </a:pPr>
              <a:t>2020/9/23</a:t>
            </a:fld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3145F6-7BC2-4DC2-A7C9-61363859809A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943542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ja-JP" altLang="en-US" noProof="0" smtClean="0"/>
              <a:t>アイコンをクリックして図を追加</a:t>
            </a:r>
            <a:endParaRPr lang="ja-JP" altLang="en-US" noProof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083AFF-203E-4818-9E6E-571FE76F9C0C}" type="datetime1">
              <a:rPr lang="ja-JP" altLang="en-US"/>
              <a:pPr>
                <a:defRPr/>
              </a:pPr>
              <a:t>2020/9/23</a:t>
            </a:fld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48533E-7011-49B8-8CA9-3BC4E5C6F051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6310517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7"/>
          <p:cNvSpPr>
            <a:spLocks noChangeArrowheads="1"/>
          </p:cNvSpPr>
          <p:nvPr/>
        </p:nvSpPr>
        <p:spPr bwMode="auto">
          <a:xfrm>
            <a:off x="0" y="0"/>
            <a:ext cx="9144000" cy="692150"/>
          </a:xfrm>
          <a:prstGeom prst="rect">
            <a:avLst/>
          </a:prstGeom>
          <a:gradFill rotWithShape="1">
            <a:gsLst>
              <a:gs pos="0">
                <a:srgbClr val="99CC00"/>
              </a:gs>
              <a:gs pos="100000">
                <a:srgbClr val="475E00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2857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defRPr kumimoji="1" sz="2800">
                <a:solidFill>
                  <a:schemeClr val="tx1"/>
                </a:solidFill>
                <a:latin typeface="HGPｺﾞｼｯｸE" pitchFamily="50" charset="-128"/>
                <a:ea typeface="HGPｺﾞｼｯｸE" pitchFamily="50" charset="-128"/>
              </a:defRPr>
            </a:lvl1pPr>
            <a:lvl2pPr marL="742950" indent="-285750" eaLnBrk="0" hangingPunct="0">
              <a:defRPr kumimoji="1" sz="2800">
                <a:solidFill>
                  <a:schemeClr val="tx1"/>
                </a:solidFill>
                <a:latin typeface="HGPｺﾞｼｯｸE" pitchFamily="50" charset="-128"/>
                <a:ea typeface="HGPｺﾞｼｯｸE" pitchFamily="50" charset="-128"/>
              </a:defRPr>
            </a:lvl2pPr>
            <a:lvl3pPr marL="1143000" indent="-228600" eaLnBrk="0" hangingPunct="0">
              <a:defRPr kumimoji="1" sz="2800">
                <a:solidFill>
                  <a:schemeClr val="tx1"/>
                </a:solidFill>
                <a:latin typeface="HGPｺﾞｼｯｸE" pitchFamily="50" charset="-128"/>
                <a:ea typeface="HGPｺﾞｼｯｸE" pitchFamily="50" charset="-128"/>
              </a:defRPr>
            </a:lvl3pPr>
            <a:lvl4pPr marL="1600200" indent="-228600" eaLnBrk="0" hangingPunct="0">
              <a:defRPr kumimoji="1" sz="2800">
                <a:solidFill>
                  <a:schemeClr val="tx1"/>
                </a:solidFill>
                <a:latin typeface="HGPｺﾞｼｯｸE" pitchFamily="50" charset="-128"/>
                <a:ea typeface="HGPｺﾞｼｯｸE" pitchFamily="50" charset="-128"/>
              </a:defRPr>
            </a:lvl4pPr>
            <a:lvl5pPr marL="2057400" indent="-228600" eaLnBrk="0" hangingPunct="0">
              <a:defRPr kumimoji="1" sz="2800">
                <a:solidFill>
                  <a:schemeClr val="tx1"/>
                </a:solidFill>
                <a:latin typeface="HGPｺﾞｼｯｸE" pitchFamily="50" charset="-128"/>
                <a:ea typeface="HGPｺﾞｼｯｸE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00"/>
              </a:buClr>
              <a:buFont typeface="Wingdings" pitchFamily="2" charset="2"/>
              <a:buChar char="n"/>
              <a:defRPr kumimoji="1" sz="2800">
                <a:solidFill>
                  <a:schemeClr val="tx1"/>
                </a:solidFill>
                <a:latin typeface="HGPｺﾞｼｯｸE" pitchFamily="50" charset="-128"/>
                <a:ea typeface="HGPｺﾞｼｯｸE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00"/>
              </a:buClr>
              <a:buFont typeface="Wingdings" pitchFamily="2" charset="2"/>
              <a:buChar char="n"/>
              <a:defRPr kumimoji="1" sz="2800">
                <a:solidFill>
                  <a:schemeClr val="tx1"/>
                </a:solidFill>
                <a:latin typeface="HGPｺﾞｼｯｸE" pitchFamily="50" charset="-128"/>
                <a:ea typeface="HGPｺﾞｼｯｸE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00"/>
              </a:buClr>
              <a:buFont typeface="Wingdings" pitchFamily="2" charset="2"/>
              <a:buChar char="n"/>
              <a:defRPr kumimoji="1" sz="2800">
                <a:solidFill>
                  <a:schemeClr val="tx1"/>
                </a:solidFill>
                <a:latin typeface="HGPｺﾞｼｯｸE" pitchFamily="50" charset="-128"/>
                <a:ea typeface="HGPｺﾞｼｯｸE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00"/>
              </a:buClr>
              <a:buFont typeface="Wingdings" pitchFamily="2" charset="2"/>
              <a:buChar char="n"/>
              <a:defRPr kumimoji="1" sz="2800">
                <a:solidFill>
                  <a:schemeClr val="tx1"/>
                </a:solidFill>
                <a:latin typeface="HGPｺﾞｼｯｸE" pitchFamily="50" charset="-128"/>
                <a:ea typeface="HGPｺﾞｼｯｸE" pitchFamily="50" charset="-128"/>
              </a:defRPr>
            </a:lvl9pPr>
          </a:lstStyle>
          <a:p>
            <a:pPr eaLnBrk="1" hangingPunct="1">
              <a:defRPr/>
            </a:pPr>
            <a:endParaRPr lang="ja-JP" altLang="en-US" sz="1800" smtClean="0">
              <a:latin typeface="Arial" charset="0"/>
              <a:ea typeface="ＭＳ Ｐゴシック" charset="-128"/>
            </a:endParaRP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908050"/>
            <a:ext cx="8229600" cy="5400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381750"/>
            <a:ext cx="2133600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spcBef>
                <a:spcPct val="0"/>
              </a:spcBef>
              <a:buClrTx/>
              <a:buFontTx/>
              <a:buNone/>
              <a:defRPr sz="1400">
                <a:latin typeface="HGPｺﾞｼｯｸE" pitchFamily="50" charset="-128"/>
                <a:ea typeface="HGPｺﾞｼｯｸE" pitchFamily="50" charset="-128"/>
              </a:defRPr>
            </a:lvl1pPr>
          </a:lstStyle>
          <a:p>
            <a:pPr>
              <a:defRPr/>
            </a:pPr>
            <a:fld id="{8BDEF1B8-AD96-4F3B-B42A-D82CA5CA2774}" type="datetime1">
              <a:rPr lang="ja-JP" altLang="en-US"/>
              <a:pPr>
                <a:defRPr/>
              </a:pPr>
              <a:t>2020/9/23</a:t>
            </a:fld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381750"/>
            <a:ext cx="2895600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spcBef>
                <a:spcPct val="0"/>
              </a:spcBef>
              <a:buClrTx/>
              <a:buFontTx/>
              <a:buNone/>
              <a:defRPr sz="14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381750"/>
            <a:ext cx="2133600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 smtClean="0"/>
            </a:lvl1pPr>
          </a:lstStyle>
          <a:p>
            <a:pPr>
              <a:defRPr/>
            </a:pPr>
            <a:fld id="{6903D6A1-AF1E-4306-8436-493C75DC5F4D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  <p:sp>
        <p:nvSpPr>
          <p:cNvPr id="1031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15888"/>
            <a:ext cx="8229600" cy="503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0" r:id="rId1"/>
    <p:sldLayoutId id="2147483789" r:id="rId2"/>
    <p:sldLayoutId id="2147483790" r:id="rId3"/>
    <p:sldLayoutId id="2147483791" r:id="rId4"/>
    <p:sldLayoutId id="2147483792" r:id="rId5"/>
    <p:sldLayoutId id="2147483793" r:id="rId6"/>
    <p:sldLayoutId id="2147483794" r:id="rId7"/>
    <p:sldLayoutId id="2147483795" r:id="rId8"/>
    <p:sldLayoutId id="2147483796" r:id="rId9"/>
    <p:sldLayoutId id="2147483797" r:id="rId10"/>
    <p:sldLayoutId id="2147483798" r:id="rId11"/>
    <p:sldLayoutId id="2147483799" r:id="rId12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3600">
          <a:solidFill>
            <a:schemeClr val="bg1"/>
          </a:solidFill>
          <a:latin typeface="HGPｺﾞｼｯｸE" pitchFamily="50" charset="-128"/>
          <a:ea typeface="HGPｺﾞｼｯｸE" pitchFamily="50" charset="-128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3600">
          <a:solidFill>
            <a:schemeClr val="bg1"/>
          </a:solidFill>
          <a:latin typeface="HGPｺﾞｼｯｸE" pitchFamily="50" charset="-128"/>
          <a:ea typeface="HGPｺﾞｼｯｸE" pitchFamily="50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3600">
          <a:solidFill>
            <a:schemeClr val="bg1"/>
          </a:solidFill>
          <a:latin typeface="HGPｺﾞｼｯｸE" pitchFamily="50" charset="-128"/>
          <a:ea typeface="HGPｺﾞｼｯｸE" pitchFamily="50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3600">
          <a:solidFill>
            <a:schemeClr val="bg1"/>
          </a:solidFill>
          <a:latin typeface="HGPｺﾞｼｯｸE" pitchFamily="50" charset="-128"/>
          <a:ea typeface="HGPｺﾞｼｯｸE" pitchFamily="50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3600">
          <a:solidFill>
            <a:schemeClr val="bg1"/>
          </a:solidFill>
          <a:latin typeface="HGPｺﾞｼｯｸE" pitchFamily="50" charset="-128"/>
          <a:ea typeface="HGPｺﾞｼｯｸE" pitchFamily="50" charset="-128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bg1"/>
          </a:solidFill>
          <a:latin typeface="Arial" charset="0"/>
          <a:ea typeface="ＭＳ Ｐゴシック" pitchFamily="50" charset="-128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bg1"/>
          </a:solidFill>
          <a:latin typeface="Arial" charset="0"/>
          <a:ea typeface="ＭＳ Ｐゴシック" pitchFamily="50" charset="-128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bg1"/>
          </a:solidFill>
          <a:latin typeface="Arial" charset="0"/>
          <a:ea typeface="ＭＳ Ｐゴシック" pitchFamily="50" charset="-128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bg1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006666"/>
        </a:buClr>
        <a:buFont typeface="Wingdings" pitchFamily="2" charset="2"/>
        <a:buChar char="n"/>
        <a:defRPr kumimoji="1" lang="ja-JP" altLang="en-US" sz="3200" dirty="0">
          <a:solidFill>
            <a:schemeClr val="tx1"/>
          </a:solidFill>
          <a:latin typeface="HGPｺﾞｼｯｸE" pitchFamily="50" charset="-128"/>
          <a:ea typeface="HGPｺﾞｼｯｸE" pitchFamily="50" charset="-128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669900"/>
        </a:buClr>
        <a:buFont typeface="Wingdings" pitchFamily="2" charset="2"/>
        <a:buChar char="l"/>
        <a:defRPr kumimoji="1" lang="ja-JP" altLang="en-US" sz="2800" dirty="0">
          <a:solidFill>
            <a:schemeClr val="tx1"/>
          </a:solidFill>
          <a:latin typeface="HGPｺﾞｼｯｸE" pitchFamily="50" charset="-128"/>
          <a:ea typeface="HGPｺﾞｼｯｸE" pitchFamily="50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FF3300"/>
        </a:buClr>
        <a:buFont typeface="Wingdings" pitchFamily="2" charset="2"/>
        <a:buChar char="ª"/>
        <a:defRPr kumimoji="1" lang="ja-JP" altLang="en-US" sz="2400" dirty="0">
          <a:solidFill>
            <a:schemeClr val="tx1"/>
          </a:solidFill>
          <a:latin typeface="HGPｺﾞｼｯｸE" pitchFamily="50" charset="-128"/>
          <a:ea typeface="HGPｺﾞｼｯｸE" pitchFamily="50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ü"/>
        <a:defRPr kumimoji="1" sz="2000">
          <a:solidFill>
            <a:schemeClr val="tx1"/>
          </a:solidFill>
          <a:latin typeface="HGPｺﾞｼｯｸE" pitchFamily="50" charset="-128"/>
          <a:ea typeface="HGPｺﾞｼｯｸE" pitchFamily="50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"/>
        <a:defRPr kumimoji="1" sz="2000">
          <a:solidFill>
            <a:schemeClr val="tx1"/>
          </a:solidFill>
          <a:latin typeface="HGPｺﾞｼｯｸE" pitchFamily="50" charset="-128"/>
          <a:ea typeface="HGPｺﾞｼｯｸE" pitchFamily="50" charset="-128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4"/>
          <p:cNvSpPr>
            <a:spLocks noGrp="1" noChangeArrowheads="1"/>
          </p:cNvSpPr>
          <p:nvPr>
            <p:ph type="ctrTitle"/>
          </p:nvPr>
        </p:nvSpPr>
        <p:spPr>
          <a:xfrm>
            <a:off x="685800" y="1926763"/>
            <a:ext cx="7772400" cy="1439863"/>
          </a:xfrm>
        </p:spPr>
        <p:txBody>
          <a:bodyPr/>
          <a:lstStyle/>
          <a:p>
            <a:pPr eaLnBrk="1" hangingPunct="1"/>
            <a:r>
              <a:rPr lang="ja-JP" altLang="en-US" dirty="0" smtClean="0"/>
              <a:t>部分</a:t>
            </a:r>
            <a:r>
              <a:rPr lang="ja-JP" altLang="en-US" dirty="0"/>
              <a:t>更新の実施</a:t>
            </a:r>
            <a:r>
              <a:rPr lang="ja-JP" altLang="en-US" dirty="0" smtClean="0"/>
              <a:t>概要について</a:t>
            </a:r>
            <a:endParaRPr lang="ja-JP" altLang="en-US" dirty="0"/>
          </a:p>
        </p:txBody>
      </p:sp>
      <p:sp>
        <p:nvSpPr>
          <p:cNvPr id="3075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ja-JP" altLang="en-US" dirty="0" smtClean="0"/>
              <a:t>令和２</a:t>
            </a:r>
            <a:r>
              <a:rPr dirty="0" smtClean="0"/>
              <a:t>年</a:t>
            </a:r>
            <a:r>
              <a:rPr lang="ja-JP" altLang="en-US" dirty="0" smtClean="0"/>
              <a:t>９</a:t>
            </a:r>
            <a:r>
              <a:rPr dirty="0" smtClean="0"/>
              <a:t>月</a:t>
            </a:r>
            <a:r>
              <a:rPr lang="ja-JP" altLang="en-US" dirty="0" smtClean="0"/>
              <a:t>２８</a:t>
            </a:r>
            <a:r>
              <a:rPr dirty="0" smtClean="0"/>
              <a:t>日</a:t>
            </a:r>
          </a:p>
          <a:p>
            <a:pPr eaLnBrk="1" hangingPunct="1"/>
            <a:endParaRPr dirty="0" smtClean="0"/>
          </a:p>
          <a:p>
            <a:pPr eaLnBrk="1" hangingPunct="1"/>
            <a:r>
              <a:rPr dirty="0" smtClean="0"/>
              <a:t>三重県市町総合事務組合</a:t>
            </a:r>
          </a:p>
        </p:txBody>
      </p:sp>
      <p:sp>
        <p:nvSpPr>
          <p:cNvPr id="3076" name="正方形/長方形 4"/>
          <p:cNvSpPr>
            <a:spLocks noChangeArrowheads="1"/>
          </p:cNvSpPr>
          <p:nvPr/>
        </p:nvSpPr>
        <p:spPr bwMode="auto">
          <a:xfrm>
            <a:off x="7667625" y="315913"/>
            <a:ext cx="1225550" cy="369332"/>
          </a:xfrm>
          <a:prstGeom prst="rect">
            <a:avLst/>
          </a:prstGeom>
          <a:solidFill>
            <a:schemeClr val="bg1"/>
          </a:solidFill>
          <a:ln w="28575" algn="ctr">
            <a:solidFill>
              <a:schemeClr val="tx1"/>
            </a:solidFill>
            <a:round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6666"/>
              </a:buClr>
              <a:buFont typeface="Wingdings" pitchFamily="2" charset="2"/>
              <a:buChar char="n"/>
              <a:defRPr kumimoji="1" sz="3200">
                <a:solidFill>
                  <a:schemeClr val="tx1"/>
                </a:solidFill>
                <a:latin typeface="HGPｺﾞｼｯｸE" pitchFamily="50" charset="-128"/>
                <a:ea typeface="HGPｺﾞｼｯｸE" pitchFamily="50" charset="-128"/>
              </a:defRPr>
            </a:lvl1pPr>
            <a:lvl2pPr marL="742950" indent="-285750">
              <a:spcBef>
                <a:spcPct val="20000"/>
              </a:spcBef>
              <a:buClr>
                <a:srgbClr val="669900"/>
              </a:buClr>
              <a:buFont typeface="Wingdings" pitchFamily="2" charset="2"/>
              <a:buChar char="l"/>
              <a:defRPr kumimoji="1" sz="2800">
                <a:solidFill>
                  <a:schemeClr val="tx1"/>
                </a:solidFill>
                <a:latin typeface="HGPｺﾞｼｯｸE" pitchFamily="50" charset="-128"/>
                <a:ea typeface="HGPｺﾞｼｯｸE" pitchFamily="50" charset="-128"/>
              </a:defRPr>
            </a:lvl2pPr>
            <a:lvl3pPr marL="1143000" indent="-228600">
              <a:spcBef>
                <a:spcPct val="20000"/>
              </a:spcBef>
              <a:buClr>
                <a:srgbClr val="FF3300"/>
              </a:buClr>
              <a:buFont typeface="Wingdings" pitchFamily="2" charset="2"/>
              <a:buChar char="ª"/>
              <a:defRPr kumimoji="1" sz="2400">
                <a:solidFill>
                  <a:schemeClr val="tx1"/>
                </a:solidFill>
                <a:latin typeface="HGPｺﾞｼｯｸE" pitchFamily="50" charset="-128"/>
                <a:ea typeface="HGPｺﾞｼｯｸE" pitchFamily="50" charset="-128"/>
              </a:defRPr>
            </a:lvl3pPr>
            <a:lvl4pPr marL="1600200" indent="-228600">
              <a:spcBef>
                <a:spcPct val="20000"/>
              </a:spcBef>
              <a:buFont typeface="Wingdings" pitchFamily="2" charset="2"/>
              <a:buChar char="ü"/>
              <a:defRPr kumimoji="1" sz="2000">
                <a:solidFill>
                  <a:schemeClr val="tx1"/>
                </a:solidFill>
                <a:latin typeface="HGPｺﾞｼｯｸE" pitchFamily="50" charset="-128"/>
                <a:ea typeface="HGPｺﾞｼｯｸE" pitchFamily="50" charset="-128"/>
              </a:defRPr>
            </a:lvl4pPr>
            <a:lvl5pPr marL="2057400" indent="-228600">
              <a:spcBef>
                <a:spcPct val="20000"/>
              </a:spcBef>
              <a:buFont typeface="Wingdings" pitchFamily="2" charset="2"/>
              <a:buChar char=""/>
              <a:defRPr kumimoji="1" sz="2000">
                <a:solidFill>
                  <a:schemeClr val="tx1"/>
                </a:solidFill>
                <a:latin typeface="HGPｺﾞｼｯｸE" pitchFamily="50" charset="-128"/>
                <a:ea typeface="HGPｺﾞｼｯｸE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"/>
              <a:defRPr kumimoji="1" sz="2000">
                <a:solidFill>
                  <a:schemeClr val="tx1"/>
                </a:solidFill>
                <a:latin typeface="HGPｺﾞｼｯｸE" pitchFamily="50" charset="-128"/>
                <a:ea typeface="HGPｺﾞｼｯｸE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"/>
              <a:defRPr kumimoji="1" sz="2000">
                <a:solidFill>
                  <a:schemeClr val="tx1"/>
                </a:solidFill>
                <a:latin typeface="HGPｺﾞｼｯｸE" pitchFamily="50" charset="-128"/>
                <a:ea typeface="HGPｺﾞｼｯｸE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"/>
              <a:defRPr kumimoji="1" sz="2000">
                <a:solidFill>
                  <a:schemeClr val="tx1"/>
                </a:solidFill>
                <a:latin typeface="HGPｺﾞｼｯｸE" pitchFamily="50" charset="-128"/>
                <a:ea typeface="HGPｺﾞｼｯｸE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"/>
              <a:defRPr kumimoji="1" sz="2000">
                <a:solidFill>
                  <a:schemeClr val="tx1"/>
                </a:solidFill>
                <a:latin typeface="HGPｺﾞｼｯｸE" pitchFamily="50" charset="-128"/>
                <a:ea typeface="HGPｺﾞｼｯｸE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ja-JP" altLang="en-US" sz="1800" dirty="0" smtClean="0">
                <a:latin typeface="Arial" charset="0"/>
                <a:ea typeface="ＭＳ Ｐゴシック" charset="-128"/>
              </a:rPr>
              <a:t>資料３</a:t>
            </a:r>
            <a:endParaRPr lang="ja-JP" altLang="en-US" sz="1800" dirty="0">
              <a:latin typeface="Arial" charset="0"/>
              <a:ea typeface="ＭＳ Ｐゴシック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/>
          <p:cNvSpPr txBox="1">
            <a:spLocks noChangeArrowheads="1"/>
          </p:cNvSpPr>
          <p:nvPr/>
        </p:nvSpPr>
        <p:spPr bwMode="auto">
          <a:xfrm>
            <a:off x="153988" y="77788"/>
            <a:ext cx="8990012" cy="503237"/>
          </a:xfrm>
          <a:prstGeom prst="rect">
            <a:avLst/>
          </a:prstGeom>
          <a:noFill/>
          <a:ln>
            <a:noFill/>
          </a:ln>
          <a:extLst/>
        </p:spPr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bg1"/>
                </a:solidFill>
                <a:latin typeface="HGPｺﾞｼｯｸE" pitchFamily="50" charset="-128"/>
                <a:ea typeface="HGPｺﾞｼｯｸE" pitchFamily="50" charset="-128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bg1"/>
                </a:solidFill>
                <a:latin typeface="HGPｺﾞｼｯｸE" pitchFamily="50" charset="-128"/>
                <a:ea typeface="HGPｺﾞｼｯｸE" pitchFamily="50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bg1"/>
                </a:solidFill>
                <a:latin typeface="HGPｺﾞｼｯｸE" pitchFamily="50" charset="-128"/>
                <a:ea typeface="HGPｺﾞｼｯｸE" pitchFamily="50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bg1"/>
                </a:solidFill>
                <a:latin typeface="HGPｺﾞｼｯｸE" pitchFamily="50" charset="-128"/>
                <a:ea typeface="HGPｺﾞｼｯｸE" pitchFamily="50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bg1"/>
                </a:solidFill>
                <a:latin typeface="HGPｺﾞｼｯｸE" pitchFamily="50" charset="-128"/>
                <a:ea typeface="HGPｺﾞｼｯｸE" pitchFamily="50" charset="-128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bg1"/>
                </a:solidFill>
                <a:latin typeface="Arial" charset="0"/>
                <a:ea typeface="ＭＳ Ｐゴシック" pitchFamily="50" charset="-128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bg1"/>
                </a:solidFill>
                <a:latin typeface="Arial" charset="0"/>
                <a:ea typeface="ＭＳ Ｐゴシック" pitchFamily="50" charset="-128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bg1"/>
                </a:solidFill>
                <a:latin typeface="Arial" charset="0"/>
                <a:ea typeface="ＭＳ Ｐゴシック" pitchFamily="50" charset="-128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bg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l" eaLnBrk="1" hangingPunct="1">
              <a:defRPr/>
            </a:pPr>
            <a:r>
              <a:rPr lang="ja-JP" altLang="en-US" sz="3200" kern="0" spc="-150" dirty="0" smtClean="0">
                <a:solidFill>
                  <a:srgbClr val="FFFFFF"/>
                </a:solidFill>
              </a:rPr>
              <a:t>２．</a:t>
            </a:r>
            <a:r>
              <a:rPr lang="ja-JP" altLang="en-US" sz="3200" kern="0" spc="-150" dirty="0">
                <a:solidFill>
                  <a:srgbClr val="FFFFFF"/>
                </a:solidFill>
              </a:rPr>
              <a:t>部分</a:t>
            </a:r>
            <a:r>
              <a:rPr lang="ja-JP" altLang="en-US" sz="3200" kern="0" spc="-150" dirty="0" smtClean="0">
                <a:solidFill>
                  <a:srgbClr val="FFFFFF"/>
                </a:solidFill>
              </a:rPr>
              <a:t>更新の実施予定</a:t>
            </a:r>
            <a:endParaRPr lang="ja-JP" altLang="en-US" sz="3200" kern="0" spc="-150" dirty="0">
              <a:solidFill>
                <a:srgbClr val="FFFFFF"/>
              </a:solidFill>
            </a:endParaRPr>
          </a:p>
        </p:txBody>
      </p:sp>
      <p:sp>
        <p:nvSpPr>
          <p:cNvPr id="5" name="Rectangle 6"/>
          <p:cNvSpPr txBox="1">
            <a:spLocks noGrp="1" noChangeArrowheads="1"/>
          </p:cNvSpPr>
          <p:nvPr/>
        </p:nvSpPr>
        <p:spPr bwMode="auto">
          <a:xfrm>
            <a:off x="7020272" y="6525344"/>
            <a:ext cx="2133600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 eaLnBrk="0" hangingPunct="0">
              <a:spcBef>
                <a:spcPct val="20000"/>
              </a:spcBef>
              <a:buClr>
                <a:srgbClr val="006666"/>
              </a:buClr>
              <a:buFont typeface="Wingdings" pitchFamily="2" charset="2"/>
              <a:buChar char="n"/>
              <a:defRPr kumimoji="1" sz="3200">
                <a:solidFill>
                  <a:schemeClr val="tx1"/>
                </a:solidFill>
                <a:latin typeface="HGPｺﾞｼｯｸE" pitchFamily="50" charset="-128"/>
                <a:ea typeface="HGPｺﾞｼｯｸE" pitchFamily="50" charset="-128"/>
              </a:defRPr>
            </a:lvl1pPr>
            <a:lvl2pPr marL="742950" indent="-285750" algn="l" eaLnBrk="0" hangingPunct="0">
              <a:spcBef>
                <a:spcPct val="20000"/>
              </a:spcBef>
              <a:buClr>
                <a:srgbClr val="669900"/>
              </a:buClr>
              <a:buFont typeface="Wingdings" pitchFamily="2" charset="2"/>
              <a:buChar char="l"/>
              <a:defRPr kumimoji="1" sz="2800">
                <a:solidFill>
                  <a:schemeClr val="tx1"/>
                </a:solidFill>
                <a:latin typeface="HGPｺﾞｼｯｸE" pitchFamily="50" charset="-128"/>
                <a:ea typeface="HGPｺﾞｼｯｸE" pitchFamily="50" charset="-128"/>
              </a:defRPr>
            </a:lvl2pPr>
            <a:lvl3pPr marL="1143000" indent="-228600" algn="l" eaLnBrk="0" hangingPunct="0">
              <a:spcBef>
                <a:spcPct val="20000"/>
              </a:spcBef>
              <a:buClr>
                <a:srgbClr val="FF3300"/>
              </a:buClr>
              <a:buFont typeface="Wingdings" pitchFamily="2" charset="2"/>
              <a:buChar char="ª"/>
              <a:defRPr kumimoji="1" sz="2400">
                <a:solidFill>
                  <a:schemeClr val="tx1"/>
                </a:solidFill>
                <a:latin typeface="HGPｺﾞｼｯｸE" pitchFamily="50" charset="-128"/>
                <a:ea typeface="HGPｺﾞｼｯｸE" pitchFamily="50" charset="-128"/>
              </a:defRPr>
            </a:lvl3pPr>
            <a:lvl4pPr marL="1600200" indent="-228600" algn="l" eaLnBrk="0" hangingPunct="0">
              <a:spcBef>
                <a:spcPct val="20000"/>
              </a:spcBef>
              <a:buFont typeface="Wingdings" pitchFamily="2" charset="2"/>
              <a:buChar char="ü"/>
              <a:defRPr kumimoji="1" sz="2000">
                <a:solidFill>
                  <a:schemeClr val="tx1"/>
                </a:solidFill>
                <a:latin typeface="HGPｺﾞｼｯｸE" pitchFamily="50" charset="-128"/>
                <a:ea typeface="HGPｺﾞｼｯｸE" pitchFamily="50" charset="-128"/>
              </a:defRPr>
            </a:lvl4pPr>
            <a:lvl5pPr marL="2057400" indent="-228600" algn="l" eaLnBrk="0" hangingPunct="0">
              <a:spcBef>
                <a:spcPct val="20000"/>
              </a:spcBef>
              <a:buFont typeface="Wingdings" pitchFamily="2" charset="2"/>
              <a:buChar char=""/>
              <a:defRPr kumimoji="1" sz="2000">
                <a:solidFill>
                  <a:schemeClr val="tx1"/>
                </a:solidFill>
                <a:latin typeface="HGPｺﾞｼｯｸE" pitchFamily="50" charset="-128"/>
                <a:ea typeface="HGPｺﾞｼｯｸE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"/>
              <a:defRPr kumimoji="1" sz="2000">
                <a:solidFill>
                  <a:schemeClr val="tx1"/>
                </a:solidFill>
                <a:latin typeface="HGPｺﾞｼｯｸE" pitchFamily="50" charset="-128"/>
                <a:ea typeface="HGPｺﾞｼｯｸE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"/>
              <a:defRPr kumimoji="1" sz="2000">
                <a:solidFill>
                  <a:schemeClr val="tx1"/>
                </a:solidFill>
                <a:latin typeface="HGPｺﾞｼｯｸE" pitchFamily="50" charset="-128"/>
                <a:ea typeface="HGPｺﾞｼｯｸE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"/>
              <a:defRPr kumimoji="1" sz="2000">
                <a:solidFill>
                  <a:schemeClr val="tx1"/>
                </a:solidFill>
                <a:latin typeface="HGPｺﾞｼｯｸE" pitchFamily="50" charset="-128"/>
                <a:ea typeface="HGPｺﾞｼｯｸE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"/>
              <a:defRPr kumimoji="1" sz="2000">
                <a:solidFill>
                  <a:schemeClr val="tx1"/>
                </a:solidFill>
                <a:latin typeface="HGPｺﾞｼｯｸE" pitchFamily="50" charset="-128"/>
                <a:ea typeface="HGPｺﾞｼｯｸE" pitchFamily="50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260FDC6-9161-4E25-A31F-73A1ABF76E44}" type="slidenum">
              <a:rPr kumimoji="1" lang="en-US" altLang="ja-JP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GPｺﾞｼｯｸE" pitchFamily="50" charset="-128"/>
                <a:ea typeface="HGPｺﾞｼｯｸE" pitchFamily="50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1" lang="en-US" altLang="ja-JP" sz="1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HGPｺﾞｼｯｸE" pitchFamily="50" charset="-128"/>
              <a:ea typeface="HGPｺﾞｼｯｸE" pitchFamily="50" charset="-128"/>
              <a:cs typeface="+mn-cs"/>
            </a:endParaRPr>
          </a:p>
        </p:txBody>
      </p:sp>
      <p:sp>
        <p:nvSpPr>
          <p:cNvPr id="6" name="Rectangle 28"/>
          <p:cNvSpPr txBox="1">
            <a:spLocks noChangeArrowheads="1"/>
          </p:cNvSpPr>
          <p:nvPr/>
        </p:nvSpPr>
        <p:spPr bwMode="auto">
          <a:xfrm>
            <a:off x="56008" y="775719"/>
            <a:ext cx="8656191" cy="4975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66"/>
              </a:buClr>
              <a:buFont typeface="Wingdings" pitchFamily="2" charset="2"/>
              <a:buChar char="n"/>
              <a:defRPr kumimoji="1" lang="ja-JP" altLang="en-US" sz="3200" dirty="0">
                <a:solidFill>
                  <a:schemeClr val="tx1"/>
                </a:solidFill>
                <a:latin typeface="HGPｺﾞｼｯｸE" pitchFamily="50" charset="-128"/>
                <a:ea typeface="HGPｺﾞｼｯｸE" pitchFamily="50" charset="-128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00"/>
              </a:buClr>
              <a:buFont typeface="Wingdings" pitchFamily="2" charset="2"/>
              <a:buChar char="l"/>
              <a:defRPr kumimoji="1" lang="ja-JP" altLang="en-US" sz="2800" dirty="0">
                <a:solidFill>
                  <a:schemeClr val="tx1"/>
                </a:solidFill>
                <a:latin typeface="HGPｺﾞｼｯｸE" pitchFamily="50" charset="-128"/>
                <a:ea typeface="HGPｺﾞｼｯｸE" pitchFamily="50" charset="-128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3300"/>
              </a:buClr>
              <a:buFont typeface="Wingdings" pitchFamily="2" charset="2"/>
              <a:buChar char="ª"/>
              <a:defRPr kumimoji="1" lang="ja-JP" altLang="en-US" sz="2400" dirty="0">
                <a:solidFill>
                  <a:schemeClr val="tx1"/>
                </a:solidFill>
                <a:latin typeface="HGPｺﾞｼｯｸE" pitchFamily="50" charset="-128"/>
                <a:ea typeface="HGPｺﾞｼｯｸE" pitchFamily="50" charset="-128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ü"/>
              <a:defRPr kumimoji="1" sz="2000">
                <a:solidFill>
                  <a:schemeClr val="tx1"/>
                </a:solidFill>
                <a:latin typeface="HGPｺﾞｼｯｸE" pitchFamily="50" charset="-128"/>
                <a:ea typeface="HGPｺﾞｼｯｸE" pitchFamily="50" charset="-128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"/>
              <a:defRPr kumimoji="1" sz="2000">
                <a:solidFill>
                  <a:schemeClr val="tx1"/>
                </a:solidFill>
                <a:latin typeface="HGPｺﾞｼｯｸE" pitchFamily="50" charset="-128"/>
                <a:ea typeface="HGPｺﾞｼｯｸE" pitchFamily="50" charset="-128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eaLnBrk="1" hangingPunct="1"/>
            <a:r>
              <a:rPr lang="ja-JP" altLang="en-US" sz="2800" kern="0" dirty="0"/>
              <a:t>作業フロー</a:t>
            </a:r>
          </a:p>
          <a:p>
            <a:pPr marL="914400" lvl="2" indent="0" eaLnBrk="1" hangingPunct="1">
              <a:buNone/>
            </a:pPr>
            <a:endParaRPr lang="en-US" altLang="ja-JP" sz="1600" kern="0" dirty="0" smtClean="0">
              <a:cs typeface="Meiryo UI" pitchFamily="50" charset="-128"/>
            </a:endParaRPr>
          </a:p>
          <a:p>
            <a:pPr marL="914400" lvl="2" indent="0" eaLnBrk="1" hangingPunct="1">
              <a:buNone/>
            </a:pPr>
            <a:endParaRPr lang="en-US" altLang="ja-JP" sz="1600" kern="0" dirty="0">
              <a:cs typeface="Meiryo UI" pitchFamily="50" charset="-128"/>
            </a:endParaRPr>
          </a:p>
          <a:p>
            <a:pPr marL="914400" lvl="2" indent="0" eaLnBrk="1" hangingPunct="1">
              <a:buNone/>
            </a:pPr>
            <a:endParaRPr lang="en-US" altLang="ja-JP" sz="1600" kern="0" dirty="0" smtClean="0">
              <a:cs typeface="Meiryo UI" pitchFamily="50" charset="-128"/>
            </a:endParaRPr>
          </a:p>
          <a:p>
            <a:pPr marL="914400" lvl="2" indent="0" eaLnBrk="1" hangingPunct="1">
              <a:buNone/>
            </a:pPr>
            <a:endParaRPr lang="en-US" altLang="ja-JP" sz="1600" kern="0" dirty="0">
              <a:cs typeface="Meiryo UI" pitchFamily="50" charset="-128"/>
            </a:endParaRPr>
          </a:p>
          <a:p>
            <a:pPr marL="914400" lvl="2" indent="0" eaLnBrk="1" hangingPunct="1">
              <a:buNone/>
            </a:pPr>
            <a:endParaRPr lang="en-US" altLang="ja-JP" sz="1600" kern="0" dirty="0" smtClean="0">
              <a:cs typeface="Meiryo UI" pitchFamily="50" charset="-128"/>
            </a:endParaRPr>
          </a:p>
          <a:p>
            <a:pPr marL="914400" lvl="2" indent="0" eaLnBrk="1" hangingPunct="1">
              <a:buNone/>
            </a:pPr>
            <a:endParaRPr lang="ja-JP" altLang="en-US" sz="1600" kern="0" dirty="0" smtClean="0">
              <a:cs typeface="Meiryo UI" pitchFamily="50" charset="-128"/>
            </a:endParaRPr>
          </a:p>
          <a:p>
            <a:pPr lvl="1" eaLnBrk="1" hangingPunct="1"/>
            <a:endParaRPr lang="en-US" altLang="ja-JP" sz="2000" kern="0" dirty="0" smtClean="0">
              <a:cs typeface="Meiryo UI" pitchFamily="50" charset="-128"/>
            </a:endParaRPr>
          </a:p>
          <a:p>
            <a:pPr lvl="1" eaLnBrk="1" hangingPunct="1"/>
            <a:endParaRPr lang="en-US" altLang="ja-JP" sz="2000" kern="0" dirty="0">
              <a:cs typeface="Meiryo UI" pitchFamily="50" charset="-128"/>
            </a:endParaRPr>
          </a:p>
          <a:p>
            <a:pPr lvl="1" eaLnBrk="1" hangingPunct="1"/>
            <a:endParaRPr lang="en-US" altLang="ja-JP" sz="2000" kern="0" dirty="0" smtClean="0">
              <a:cs typeface="Meiryo UI" pitchFamily="50" charset="-128"/>
            </a:endParaRPr>
          </a:p>
          <a:p>
            <a:pPr lvl="1" eaLnBrk="1" hangingPunct="1"/>
            <a:endParaRPr lang="ja-JP" altLang="en-US" sz="2000" kern="0" dirty="0" smtClean="0">
              <a:cs typeface="Meiryo UI" pitchFamily="50" charset="-128"/>
            </a:endParaRPr>
          </a:p>
          <a:p>
            <a:pPr marL="2865438" lvl="1" indent="-2408238" eaLnBrk="1" hangingPunct="1">
              <a:buNone/>
            </a:pPr>
            <a:r>
              <a:rPr lang="ja-JP" altLang="en-US" sz="1600" kern="0" dirty="0" smtClean="0">
                <a:cs typeface="Meiryo UI" pitchFamily="50" charset="-128"/>
              </a:rPr>
              <a:t>　　</a:t>
            </a:r>
            <a:endParaRPr lang="ja-JP" altLang="en-US" sz="2000" kern="0" dirty="0" smtClean="0">
              <a:cs typeface="Meiryo UI" pitchFamily="50" charset="-128"/>
            </a:endParaRPr>
          </a:p>
          <a:p>
            <a:pPr lvl="1" eaLnBrk="1" hangingPunct="1"/>
            <a:endParaRPr lang="ja-JP" altLang="en-US" sz="2000" kern="0" dirty="0" smtClean="0">
              <a:cs typeface="Meiryo UI" pitchFamily="50" charset="-128"/>
            </a:endParaRPr>
          </a:p>
          <a:p>
            <a:pPr lvl="1" eaLnBrk="1" hangingPunct="1"/>
            <a:endParaRPr lang="ja-JP" altLang="en-US" sz="2000" kern="0" dirty="0" smtClean="0">
              <a:cs typeface="Meiryo UI" pitchFamily="50" charset="-128"/>
            </a:endParaRPr>
          </a:p>
          <a:p>
            <a:pPr lvl="1" eaLnBrk="1" hangingPunct="1"/>
            <a:endParaRPr lang="ja-JP" altLang="en-US" sz="2000" kern="0" dirty="0" smtClean="0">
              <a:cs typeface="Meiryo UI" pitchFamily="50" charset="-128"/>
            </a:endParaRPr>
          </a:p>
          <a:p>
            <a:pPr lvl="1" eaLnBrk="1" hangingPunct="1"/>
            <a:endParaRPr lang="ja-JP" altLang="en-US" sz="2000" kern="0" dirty="0" smtClean="0">
              <a:cs typeface="Meiryo UI" pitchFamily="50" charset="-128"/>
            </a:endParaRPr>
          </a:p>
          <a:p>
            <a:pPr marL="457200" lvl="1" indent="0" eaLnBrk="1" hangingPunct="1">
              <a:buFont typeface="Wingdings" pitchFamily="2" charset="2"/>
              <a:buNone/>
            </a:pPr>
            <a:endParaRPr lang="ja-JP" altLang="en-US" sz="2200" kern="0" dirty="0" smtClean="0">
              <a:cs typeface="Meiryo UI" pitchFamily="50" charset="-128"/>
            </a:endParaRPr>
          </a:p>
          <a:p>
            <a:pPr marL="457200" lvl="1" indent="0" eaLnBrk="1" hangingPunct="1">
              <a:buFont typeface="Wingdings" pitchFamily="2" charset="2"/>
              <a:buNone/>
            </a:pPr>
            <a:endParaRPr lang="ja-JP" altLang="en-US" sz="2200" kern="0" dirty="0" smtClean="0">
              <a:cs typeface="Meiryo UI" pitchFamily="50" charset="-128"/>
            </a:endParaRPr>
          </a:p>
        </p:txBody>
      </p:sp>
      <p:sp>
        <p:nvSpPr>
          <p:cNvPr id="11" name="正方形/長方形 10"/>
          <p:cNvSpPr/>
          <p:nvPr/>
        </p:nvSpPr>
        <p:spPr bwMode="auto">
          <a:xfrm>
            <a:off x="1454515" y="1625185"/>
            <a:ext cx="1562977" cy="4932000"/>
          </a:xfrm>
          <a:prstGeom prst="rect">
            <a:avLst/>
          </a:prstGeom>
          <a:solidFill>
            <a:schemeClr val="bg1">
              <a:lumMod val="95000"/>
            </a:schemeClr>
          </a:solidFill>
          <a:ln w="2857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2" name="正方形/長方形 11"/>
          <p:cNvSpPr/>
          <p:nvPr/>
        </p:nvSpPr>
        <p:spPr bwMode="auto">
          <a:xfrm>
            <a:off x="3081246" y="1625182"/>
            <a:ext cx="4595904" cy="4932000"/>
          </a:xfrm>
          <a:prstGeom prst="rect">
            <a:avLst/>
          </a:prstGeom>
          <a:solidFill>
            <a:schemeClr val="bg1">
              <a:lumMod val="95000"/>
            </a:schemeClr>
          </a:solidFill>
          <a:ln w="2857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cxnSp>
        <p:nvCxnSpPr>
          <p:cNvPr id="13" name="カギ線コネクタ 12"/>
          <p:cNvCxnSpPr>
            <a:stCxn id="28" idx="1"/>
            <a:endCxn id="30" idx="3"/>
          </p:cNvCxnSpPr>
          <p:nvPr/>
        </p:nvCxnSpPr>
        <p:spPr bwMode="auto">
          <a:xfrm rot="10800000">
            <a:off x="2802202" y="5909604"/>
            <a:ext cx="1289377" cy="0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4" name="カギ線コネクタ 13"/>
          <p:cNvCxnSpPr>
            <a:stCxn id="25" idx="2"/>
            <a:endCxn id="26" idx="0"/>
          </p:cNvCxnSpPr>
          <p:nvPr/>
        </p:nvCxnSpPr>
        <p:spPr bwMode="auto">
          <a:xfrm rot="5400000">
            <a:off x="4565901" y="4125801"/>
            <a:ext cx="250872" cy="410718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5" name="カギ線コネクタ 14"/>
          <p:cNvCxnSpPr>
            <a:stCxn id="22" idx="2"/>
          </p:cNvCxnSpPr>
          <p:nvPr/>
        </p:nvCxnSpPr>
        <p:spPr bwMode="auto">
          <a:xfrm rot="16200000" flipH="1">
            <a:off x="3106013" y="1964985"/>
            <a:ext cx="154382" cy="1817492"/>
          </a:xfrm>
          <a:prstGeom prst="bentConnector2">
            <a:avLst/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8" name="角丸四角形 17"/>
          <p:cNvSpPr/>
          <p:nvPr/>
        </p:nvSpPr>
        <p:spPr bwMode="auto">
          <a:xfrm>
            <a:off x="4091950" y="1704854"/>
            <a:ext cx="1609864" cy="279027"/>
          </a:xfrm>
          <a:prstGeom prst="roundRect">
            <a:avLst/>
          </a:prstGeom>
          <a:solidFill>
            <a:schemeClr val="bg1"/>
          </a:solidFill>
          <a:ln w="63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計画準備</a:t>
            </a:r>
          </a:p>
        </p:txBody>
      </p:sp>
      <p:sp>
        <p:nvSpPr>
          <p:cNvPr id="19" name="角丸四角形 18"/>
          <p:cNvSpPr/>
          <p:nvPr/>
        </p:nvSpPr>
        <p:spPr bwMode="auto">
          <a:xfrm>
            <a:off x="4091949" y="2132099"/>
            <a:ext cx="1609865" cy="396000"/>
          </a:xfrm>
          <a:prstGeom prst="roundRect">
            <a:avLst/>
          </a:prstGeom>
          <a:solidFill>
            <a:schemeClr val="bg1"/>
          </a:solidFill>
          <a:ln w="63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部分更新</a:t>
            </a:r>
            <a:endParaRPr kumimoji="1" lang="en-US" altLang="ja-JP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HGSｺﾞｼｯｸE" panose="020B0900000000000000" pitchFamily="50" charset="-128"/>
              <a:ea typeface="HGSｺﾞｼｯｸE" panose="020B0900000000000000" pitchFamily="50" charset="-128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ja-JP" altLang="en-US" sz="1000" dirty="0" smtClean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要望アンケート配</a:t>
            </a:r>
            <a:r>
              <a:rPr lang="ja-JP" altLang="en-US" sz="1000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布</a:t>
            </a:r>
            <a:endParaRPr kumimoji="1" lang="ja-JP" alt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HGSｺﾞｼｯｸE" panose="020B0900000000000000" pitchFamily="50" charset="-128"/>
              <a:ea typeface="HGSｺﾞｼｯｸE" panose="020B0900000000000000" pitchFamily="50" charset="-128"/>
            </a:endParaRPr>
          </a:p>
        </p:txBody>
      </p:sp>
      <p:sp>
        <p:nvSpPr>
          <p:cNvPr id="20" name="角丸四角形 19"/>
          <p:cNvSpPr/>
          <p:nvPr/>
        </p:nvSpPr>
        <p:spPr bwMode="auto">
          <a:xfrm>
            <a:off x="4091950" y="2809955"/>
            <a:ext cx="1609864" cy="288289"/>
          </a:xfrm>
          <a:prstGeom prst="roundRect">
            <a:avLst/>
          </a:prstGeom>
          <a:solidFill>
            <a:schemeClr val="bg1"/>
          </a:solidFill>
          <a:ln w="63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更新箇所の選定</a:t>
            </a:r>
          </a:p>
        </p:txBody>
      </p:sp>
      <p:sp>
        <p:nvSpPr>
          <p:cNvPr id="21" name="角丸四角形 20"/>
          <p:cNvSpPr/>
          <p:nvPr/>
        </p:nvSpPr>
        <p:spPr bwMode="auto">
          <a:xfrm>
            <a:off x="4091950" y="3236317"/>
            <a:ext cx="1609864" cy="323623"/>
          </a:xfrm>
          <a:prstGeom prst="roundRect">
            <a:avLst/>
          </a:prstGeom>
          <a:solidFill>
            <a:schemeClr val="bg1"/>
          </a:solidFill>
          <a:ln w="63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資料の提供依頼</a:t>
            </a:r>
          </a:p>
        </p:txBody>
      </p:sp>
      <p:sp>
        <p:nvSpPr>
          <p:cNvPr id="22" name="角丸四角形 21"/>
          <p:cNvSpPr/>
          <p:nvPr/>
        </p:nvSpPr>
        <p:spPr bwMode="auto">
          <a:xfrm>
            <a:off x="1746715" y="2496244"/>
            <a:ext cx="1055486" cy="300296"/>
          </a:xfrm>
          <a:prstGeom prst="roundRect">
            <a:avLst/>
          </a:prstGeom>
          <a:solidFill>
            <a:schemeClr val="bg1"/>
          </a:solidFill>
          <a:ln w="63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アンケート回答</a:t>
            </a:r>
          </a:p>
        </p:txBody>
      </p:sp>
      <p:sp>
        <p:nvSpPr>
          <p:cNvPr id="23" name="角丸四角形 22"/>
          <p:cNvSpPr/>
          <p:nvPr/>
        </p:nvSpPr>
        <p:spPr bwMode="auto">
          <a:xfrm>
            <a:off x="1746715" y="3591205"/>
            <a:ext cx="1055487" cy="256896"/>
          </a:xfrm>
          <a:prstGeom prst="roundRect">
            <a:avLst/>
          </a:prstGeom>
          <a:solidFill>
            <a:schemeClr val="bg1"/>
          </a:solidFill>
          <a:ln w="63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資料提供</a:t>
            </a:r>
          </a:p>
        </p:txBody>
      </p:sp>
      <p:sp>
        <p:nvSpPr>
          <p:cNvPr id="24" name="角丸四角形 23"/>
          <p:cNvSpPr/>
          <p:nvPr/>
        </p:nvSpPr>
        <p:spPr bwMode="auto">
          <a:xfrm>
            <a:off x="6027579" y="3565541"/>
            <a:ext cx="1220945" cy="361547"/>
          </a:xfrm>
          <a:prstGeom prst="roundRect">
            <a:avLst/>
          </a:prstGeom>
          <a:solidFill>
            <a:schemeClr val="bg1"/>
          </a:solidFill>
          <a:ln w="63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1000" b="0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関係機関からの</a:t>
            </a:r>
            <a:endParaRPr kumimoji="1" lang="en-US" altLang="ja-JP" sz="1000" b="0" i="0" u="none" strike="noStrike" cap="none" normalizeH="0" baseline="0" dirty="0" smtClean="0">
              <a:ln>
                <a:noFill/>
              </a:ln>
              <a:solidFill>
                <a:srgbClr val="00B050"/>
              </a:solidFill>
              <a:effectLst/>
              <a:latin typeface="HGSｺﾞｼｯｸE" panose="020B0900000000000000" pitchFamily="50" charset="-128"/>
              <a:ea typeface="HGSｺﾞｼｯｸE" panose="020B0900000000000000" pitchFamily="50" charset="-128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1000" b="0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資料提供</a:t>
            </a:r>
          </a:p>
        </p:txBody>
      </p:sp>
      <p:sp>
        <p:nvSpPr>
          <p:cNvPr id="25" name="角丸四角形 24"/>
          <p:cNvSpPr/>
          <p:nvPr/>
        </p:nvSpPr>
        <p:spPr bwMode="auto">
          <a:xfrm>
            <a:off x="4091577" y="3813373"/>
            <a:ext cx="1610237" cy="392351"/>
          </a:xfrm>
          <a:prstGeom prst="roundRect">
            <a:avLst/>
          </a:prstGeom>
          <a:solidFill>
            <a:schemeClr val="bg1"/>
          </a:solidFill>
          <a:ln w="63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部分更新作業計画</a:t>
            </a:r>
          </a:p>
        </p:txBody>
      </p:sp>
      <p:sp>
        <p:nvSpPr>
          <p:cNvPr id="26" name="角丸四角形 25"/>
          <p:cNvSpPr/>
          <p:nvPr/>
        </p:nvSpPr>
        <p:spPr bwMode="auto">
          <a:xfrm>
            <a:off x="3935135" y="4456596"/>
            <a:ext cx="1101686" cy="509977"/>
          </a:xfrm>
          <a:prstGeom prst="roundRect">
            <a:avLst/>
          </a:prstGeom>
          <a:solidFill>
            <a:schemeClr val="bg1"/>
          </a:solidFill>
          <a:ln w="63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修正測量</a:t>
            </a:r>
            <a:endParaRPr kumimoji="1" lang="en-US" altLang="ja-JP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HGSｺﾞｼｯｸE" panose="020B0900000000000000" pitchFamily="50" charset="-128"/>
              <a:ea typeface="HGSｺﾞｼｯｸE" panose="020B0900000000000000" pitchFamily="50" charset="-128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ja-JP" altLang="en-US" sz="1000" dirty="0" smtClean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（屋内作業）</a:t>
            </a:r>
            <a:endParaRPr kumimoji="1" lang="ja-JP" alt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HGSｺﾞｼｯｸE" panose="020B0900000000000000" pitchFamily="50" charset="-128"/>
              <a:ea typeface="HGSｺﾞｼｯｸE" panose="020B0900000000000000" pitchFamily="50" charset="-128"/>
            </a:endParaRPr>
          </a:p>
        </p:txBody>
      </p:sp>
      <p:sp>
        <p:nvSpPr>
          <p:cNvPr id="27" name="角丸四角形 26"/>
          <p:cNvSpPr/>
          <p:nvPr/>
        </p:nvSpPr>
        <p:spPr bwMode="auto">
          <a:xfrm>
            <a:off x="4091577" y="5288306"/>
            <a:ext cx="1594861" cy="313468"/>
          </a:xfrm>
          <a:prstGeom prst="roundRect">
            <a:avLst/>
          </a:prstGeom>
          <a:solidFill>
            <a:schemeClr val="bg1"/>
          </a:solidFill>
          <a:ln w="63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検査・精度管理</a:t>
            </a:r>
          </a:p>
        </p:txBody>
      </p:sp>
      <p:sp>
        <p:nvSpPr>
          <p:cNvPr id="28" name="角丸四角形 27"/>
          <p:cNvSpPr/>
          <p:nvPr/>
        </p:nvSpPr>
        <p:spPr bwMode="auto">
          <a:xfrm>
            <a:off x="4091578" y="5758083"/>
            <a:ext cx="1594860" cy="303041"/>
          </a:xfrm>
          <a:prstGeom prst="roundRect">
            <a:avLst/>
          </a:prstGeom>
          <a:solidFill>
            <a:schemeClr val="bg1"/>
          </a:solidFill>
          <a:ln w="63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成果作成</a:t>
            </a:r>
          </a:p>
        </p:txBody>
      </p:sp>
      <p:sp>
        <p:nvSpPr>
          <p:cNvPr id="29" name="角丸四角形 28"/>
          <p:cNvSpPr/>
          <p:nvPr/>
        </p:nvSpPr>
        <p:spPr bwMode="auto">
          <a:xfrm>
            <a:off x="5157107" y="4453799"/>
            <a:ext cx="826451" cy="512773"/>
          </a:xfrm>
          <a:prstGeom prst="roundRect">
            <a:avLst/>
          </a:prstGeom>
          <a:solidFill>
            <a:schemeClr val="bg1"/>
          </a:solidFill>
          <a:ln w="63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 eaLnBrk="1" hangingPunct="1"/>
            <a:r>
              <a:rPr lang="ja-JP" altLang="en-US" sz="1000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点検測量</a:t>
            </a:r>
            <a:endParaRPr lang="en-US" altLang="ja-JP" sz="1000" dirty="0">
              <a:latin typeface="HGSｺﾞｼｯｸE" panose="020B0900000000000000" pitchFamily="50" charset="-128"/>
              <a:ea typeface="HGSｺﾞｼｯｸE" panose="020B0900000000000000" pitchFamily="50" charset="-128"/>
            </a:endParaRPr>
          </a:p>
          <a:p>
            <a:pPr algn="ctr" eaLnBrk="1" hangingPunct="1"/>
            <a:r>
              <a:rPr lang="ja-JP" altLang="en-US" sz="1000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（現地作業）</a:t>
            </a:r>
          </a:p>
        </p:txBody>
      </p:sp>
      <p:sp>
        <p:nvSpPr>
          <p:cNvPr id="30" name="角丸四角形 29"/>
          <p:cNvSpPr/>
          <p:nvPr/>
        </p:nvSpPr>
        <p:spPr bwMode="auto">
          <a:xfrm>
            <a:off x="1746715" y="5712459"/>
            <a:ext cx="1055486" cy="348665"/>
          </a:xfrm>
          <a:prstGeom prst="roundRect">
            <a:avLst/>
          </a:prstGeom>
          <a:solidFill>
            <a:schemeClr val="bg1"/>
          </a:solidFill>
          <a:ln w="63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成果受領</a:t>
            </a:r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5686438" y="1793359"/>
            <a:ext cx="90221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800" dirty="0" smtClean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検討委員会</a:t>
            </a:r>
            <a:endParaRPr kumimoji="1" lang="ja-JP" altLang="en-US" sz="800" dirty="0">
              <a:latin typeface="HGSｺﾞｼｯｸE" panose="020B0900000000000000" pitchFamily="50" charset="-128"/>
              <a:ea typeface="HGSｺﾞｼｯｸE" panose="020B0900000000000000" pitchFamily="50" charset="-128"/>
            </a:endParaRPr>
          </a:p>
        </p:txBody>
      </p:sp>
      <p:sp>
        <p:nvSpPr>
          <p:cNvPr id="32" name="テキスト ボックス 31"/>
          <p:cNvSpPr txBox="1"/>
          <p:nvPr/>
        </p:nvSpPr>
        <p:spPr>
          <a:xfrm>
            <a:off x="5688624" y="2565929"/>
            <a:ext cx="9022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800" dirty="0" smtClean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事務局検討</a:t>
            </a:r>
            <a:endParaRPr kumimoji="1" lang="en-US" altLang="ja-JP" sz="800" dirty="0" smtClean="0">
              <a:latin typeface="HGSｺﾞｼｯｸE" panose="020B0900000000000000" pitchFamily="50" charset="-128"/>
              <a:ea typeface="HGSｺﾞｼｯｸE" panose="020B0900000000000000" pitchFamily="50" charset="-128"/>
            </a:endParaRPr>
          </a:p>
          <a:p>
            <a:r>
              <a:rPr lang="ja-JP" altLang="en-US" sz="1000" dirty="0" smtClean="0">
                <a:solidFill>
                  <a:srgbClr val="FF0000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技術部会</a:t>
            </a:r>
            <a:endParaRPr kumimoji="1" lang="ja-JP" altLang="en-US" sz="1000" dirty="0">
              <a:solidFill>
                <a:srgbClr val="FF0000"/>
              </a:solidFill>
              <a:latin typeface="HGSｺﾞｼｯｸE" panose="020B0900000000000000" pitchFamily="50" charset="-128"/>
              <a:ea typeface="HGSｺﾞｼｯｸE" panose="020B0900000000000000" pitchFamily="50" charset="-128"/>
            </a:endParaRPr>
          </a:p>
        </p:txBody>
      </p:sp>
      <p:sp>
        <p:nvSpPr>
          <p:cNvPr id="33" name="テキスト ボックス 32"/>
          <p:cNvSpPr txBox="1"/>
          <p:nvPr/>
        </p:nvSpPr>
        <p:spPr>
          <a:xfrm>
            <a:off x="3007389" y="4395188"/>
            <a:ext cx="69358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000" dirty="0" smtClean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校正依頼</a:t>
            </a:r>
            <a:endParaRPr kumimoji="1" lang="ja-JP" altLang="en-US" sz="1000" dirty="0">
              <a:latin typeface="HGSｺﾞｼｯｸE" panose="020B0900000000000000" pitchFamily="50" charset="-128"/>
              <a:ea typeface="HGSｺﾞｼｯｸE" panose="020B0900000000000000" pitchFamily="50" charset="-128"/>
            </a:endParaRPr>
          </a:p>
        </p:txBody>
      </p:sp>
      <p:cxnSp>
        <p:nvCxnSpPr>
          <p:cNvPr id="38" name="直線矢印コネクタ 37"/>
          <p:cNvCxnSpPr>
            <a:stCxn id="18" idx="2"/>
            <a:endCxn id="19" idx="0"/>
          </p:cNvCxnSpPr>
          <p:nvPr/>
        </p:nvCxnSpPr>
        <p:spPr bwMode="auto">
          <a:xfrm>
            <a:off x="4896882" y="1983881"/>
            <a:ext cx="0" cy="148218"/>
          </a:xfrm>
          <a:prstGeom prst="straightConnector1">
            <a:avLst/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39" name="直線矢印コネクタ 38"/>
          <p:cNvCxnSpPr>
            <a:stCxn id="20" idx="2"/>
            <a:endCxn id="21" idx="0"/>
          </p:cNvCxnSpPr>
          <p:nvPr/>
        </p:nvCxnSpPr>
        <p:spPr bwMode="auto">
          <a:xfrm>
            <a:off x="4896882" y="3098244"/>
            <a:ext cx="0" cy="138073"/>
          </a:xfrm>
          <a:prstGeom prst="straightConnector1">
            <a:avLst/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40" name="直線矢印コネクタ 39"/>
          <p:cNvCxnSpPr/>
          <p:nvPr/>
        </p:nvCxnSpPr>
        <p:spPr bwMode="auto">
          <a:xfrm>
            <a:off x="5701813" y="4174033"/>
            <a:ext cx="563490" cy="0"/>
          </a:xfrm>
          <a:prstGeom prst="straightConnector1">
            <a:avLst/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41" name="直線矢印コネクタ 40"/>
          <p:cNvCxnSpPr/>
          <p:nvPr/>
        </p:nvCxnSpPr>
        <p:spPr bwMode="auto">
          <a:xfrm flipV="1">
            <a:off x="2824701" y="4782670"/>
            <a:ext cx="1116000" cy="0"/>
          </a:xfrm>
          <a:prstGeom prst="straightConnector1">
            <a:avLst/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43" name="直線矢印コネクタ 42"/>
          <p:cNvCxnSpPr/>
          <p:nvPr/>
        </p:nvCxnSpPr>
        <p:spPr bwMode="auto">
          <a:xfrm>
            <a:off x="4889008" y="5601774"/>
            <a:ext cx="0" cy="164026"/>
          </a:xfrm>
          <a:prstGeom prst="straightConnector1">
            <a:avLst/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44" name="カギ線コネクタ 43"/>
          <p:cNvCxnSpPr>
            <a:stCxn id="19" idx="1"/>
            <a:endCxn id="22" idx="0"/>
          </p:cNvCxnSpPr>
          <p:nvPr/>
        </p:nvCxnSpPr>
        <p:spPr bwMode="auto">
          <a:xfrm rot="10800000" flipV="1">
            <a:off x="2274459" y="2330098"/>
            <a:ext cx="1817491" cy="166145"/>
          </a:xfrm>
          <a:prstGeom prst="bentConnector2">
            <a:avLst/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45" name="カギ線コネクタ 44"/>
          <p:cNvCxnSpPr>
            <a:stCxn id="21" idx="1"/>
            <a:endCxn id="23" idx="0"/>
          </p:cNvCxnSpPr>
          <p:nvPr/>
        </p:nvCxnSpPr>
        <p:spPr bwMode="auto">
          <a:xfrm rot="10800000" flipV="1">
            <a:off x="2274460" y="3398129"/>
            <a:ext cx="1817491" cy="193076"/>
          </a:xfrm>
          <a:prstGeom prst="bentConnector2">
            <a:avLst/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46" name="カギ線コネクタ 45"/>
          <p:cNvCxnSpPr>
            <a:stCxn id="23" idx="2"/>
            <a:endCxn id="25" idx="1"/>
          </p:cNvCxnSpPr>
          <p:nvPr/>
        </p:nvCxnSpPr>
        <p:spPr bwMode="auto">
          <a:xfrm rot="16200000" flipH="1">
            <a:off x="3102294" y="3020266"/>
            <a:ext cx="161448" cy="1817118"/>
          </a:xfrm>
          <a:prstGeom prst="bentConnector2">
            <a:avLst/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3" name="テキスト ボックス 2"/>
          <p:cNvSpPr txBox="1"/>
          <p:nvPr/>
        </p:nvSpPr>
        <p:spPr>
          <a:xfrm>
            <a:off x="1454515" y="1280694"/>
            <a:ext cx="1562977" cy="307777"/>
          </a:xfrm>
          <a:prstGeom prst="rect">
            <a:avLst/>
          </a:prstGeom>
          <a:solidFill>
            <a:srgbClr val="CCFFCC"/>
          </a:solidFill>
        </p:spPr>
        <p:txBody>
          <a:bodyPr wrap="square" rtlCol="0">
            <a:spAutoFit/>
          </a:bodyPr>
          <a:lstStyle/>
          <a:p>
            <a:pPr algn="ctr"/>
            <a:r>
              <a:rPr lang="ja-JP" altLang="en-US" sz="1400" dirty="0" smtClean="0"/>
              <a:t>市</a:t>
            </a:r>
            <a:r>
              <a:rPr lang="ja-JP" altLang="en-US" sz="1400" dirty="0"/>
              <a:t>町</a:t>
            </a:r>
            <a:endParaRPr kumimoji="1" lang="ja-JP" altLang="en-US" sz="1400" dirty="0"/>
          </a:p>
        </p:txBody>
      </p:sp>
      <p:sp>
        <p:nvSpPr>
          <p:cNvPr id="49" name="テキスト ボックス 48"/>
          <p:cNvSpPr txBox="1"/>
          <p:nvPr/>
        </p:nvSpPr>
        <p:spPr>
          <a:xfrm>
            <a:off x="3081246" y="1278539"/>
            <a:ext cx="4595904" cy="307777"/>
          </a:xfrm>
          <a:prstGeom prst="rect">
            <a:avLst/>
          </a:prstGeom>
          <a:solidFill>
            <a:srgbClr val="CCFFCC"/>
          </a:solidFill>
        </p:spPr>
        <p:txBody>
          <a:bodyPr wrap="square" rtlCol="0">
            <a:spAutoFit/>
          </a:bodyPr>
          <a:lstStyle/>
          <a:p>
            <a:pPr algn="ctr"/>
            <a:r>
              <a:rPr lang="ja-JP" altLang="en-US" sz="1400" dirty="0" smtClean="0"/>
              <a:t>市町総合事務組合</a:t>
            </a:r>
            <a:endParaRPr kumimoji="1" lang="ja-JP" altLang="en-US" sz="1400" dirty="0"/>
          </a:p>
        </p:txBody>
      </p:sp>
      <p:sp>
        <p:nvSpPr>
          <p:cNvPr id="75" name="角丸四角形 74"/>
          <p:cNvSpPr/>
          <p:nvPr/>
        </p:nvSpPr>
        <p:spPr bwMode="auto">
          <a:xfrm>
            <a:off x="6264710" y="4066210"/>
            <a:ext cx="1126420" cy="279027"/>
          </a:xfrm>
          <a:prstGeom prst="roundRect">
            <a:avLst/>
          </a:prstGeom>
          <a:solidFill>
            <a:schemeClr val="bg1"/>
          </a:solidFill>
          <a:ln w="63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公共測量申請</a:t>
            </a:r>
          </a:p>
        </p:txBody>
      </p:sp>
      <p:cxnSp>
        <p:nvCxnSpPr>
          <p:cNvPr id="100" name="カギ線コネクタ 99"/>
          <p:cNvCxnSpPr/>
          <p:nvPr/>
        </p:nvCxnSpPr>
        <p:spPr bwMode="auto">
          <a:xfrm rot="10800000" flipV="1">
            <a:off x="5701814" y="3752665"/>
            <a:ext cx="325766" cy="199734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25" name="カギ線コネクタ 124"/>
          <p:cNvCxnSpPr/>
          <p:nvPr/>
        </p:nvCxnSpPr>
        <p:spPr bwMode="auto">
          <a:xfrm rot="10800000">
            <a:off x="2802201" y="4650625"/>
            <a:ext cx="1132934" cy="0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26" name="角丸四角形 125"/>
          <p:cNvSpPr/>
          <p:nvPr/>
        </p:nvSpPr>
        <p:spPr bwMode="auto">
          <a:xfrm>
            <a:off x="1746715" y="4533050"/>
            <a:ext cx="1055486" cy="348665"/>
          </a:xfrm>
          <a:prstGeom prst="roundRect">
            <a:avLst/>
          </a:prstGeom>
          <a:solidFill>
            <a:schemeClr val="bg1"/>
          </a:solidFill>
          <a:ln w="63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ja-JP" altLang="en-US" sz="1000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確認</a:t>
            </a:r>
            <a:endParaRPr kumimoji="1" lang="ja-JP" alt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HGSｺﾞｼｯｸE" panose="020B0900000000000000" pitchFamily="50" charset="-128"/>
              <a:ea typeface="HGSｺﾞｼｯｸE" panose="020B0900000000000000" pitchFamily="50" charset="-128"/>
            </a:endParaRPr>
          </a:p>
        </p:txBody>
      </p:sp>
      <p:cxnSp>
        <p:nvCxnSpPr>
          <p:cNvPr id="134" name="カギ線コネクタ 133"/>
          <p:cNvCxnSpPr>
            <a:stCxn id="25" idx="2"/>
            <a:endCxn id="29" idx="0"/>
          </p:cNvCxnSpPr>
          <p:nvPr/>
        </p:nvCxnSpPr>
        <p:spPr bwMode="auto">
          <a:xfrm rot="16200000" flipH="1">
            <a:off x="5109477" y="3992942"/>
            <a:ext cx="248075" cy="673637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40" name="テキスト ボックス 139"/>
          <p:cNvSpPr txBox="1"/>
          <p:nvPr/>
        </p:nvSpPr>
        <p:spPr>
          <a:xfrm>
            <a:off x="3021874" y="4775890"/>
            <a:ext cx="69358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000" dirty="0" smtClean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校正指示</a:t>
            </a:r>
            <a:endParaRPr kumimoji="1" lang="ja-JP" altLang="en-US" sz="1000" dirty="0">
              <a:latin typeface="HGSｺﾞｼｯｸE" panose="020B0900000000000000" pitchFamily="50" charset="-128"/>
              <a:ea typeface="HGSｺﾞｼｯｸE" panose="020B0900000000000000" pitchFamily="50" charset="-128"/>
            </a:endParaRPr>
          </a:p>
        </p:txBody>
      </p:sp>
      <p:cxnSp>
        <p:nvCxnSpPr>
          <p:cNvPr id="143" name="カギ線コネクタ 142"/>
          <p:cNvCxnSpPr>
            <a:stCxn id="26" idx="2"/>
            <a:endCxn id="27" idx="0"/>
          </p:cNvCxnSpPr>
          <p:nvPr/>
        </p:nvCxnSpPr>
        <p:spPr bwMode="auto">
          <a:xfrm rot="16200000" flipH="1">
            <a:off x="4526627" y="4925924"/>
            <a:ext cx="321733" cy="403030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48" name="カギ線コネクタ 147"/>
          <p:cNvCxnSpPr>
            <a:stCxn id="29" idx="2"/>
            <a:endCxn id="27" idx="0"/>
          </p:cNvCxnSpPr>
          <p:nvPr/>
        </p:nvCxnSpPr>
        <p:spPr bwMode="auto">
          <a:xfrm rot="5400000">
            <a:off x="5068804" y="4786777"/>
            <a:ext cx="321734" cy="681325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145529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/>
          <p:cNvSpPr txBox="1">
            <a:spLocks noChangeArrowheads="1"/>
          </p:cNvSpPr>
          <p:nvPr/>
        </p:nvSpPr>
        <p:spPr bwMode="auto">
          <a:xfrm>
            <a:off x="153988" y="77788"/>
            <a:ext cx="8990012" cy="503237"/>
          </a:xfrm>
          <a:prstGeom prst="rect">
            <a:avLst/>
          </a:prstGeom>
          <a:noFill/>
          <a:ln>
            <a:noFill/>
          </a:ln>
          <a:extLst/>
        </p:spPr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bg1"/>
                </a:solidFill>
                <a:latin typeface="HGPｺﾞｼｯｸE" pitchFamily="50" charset="-128"/>
                <a:ea typeface="HGPｺﾞｼｯｸE" pitchFamily="50" charset="-128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bg1"/>
                </a:solidFill>
                <a:latin typeface="HGPｺﾞｼｯｸE" pitchFamily="50" charset="-128"/>
                <a:ea typeface="HGPｺﾞｼｯｸE" pitchFamily="50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bg1"/>
                </a:solidFill>
                <a:latin typeface="HGPｺﾞｼｯｸE" pitchFamily="50" charset="-128"/>
                <a:ea typeface="HGPｺﾞｼｯｸE" pitchFamily="50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bg1"/>
                </a:solidFill>
                <a:latin typeface="HGPｺﾞｼｯｸE" pitchFamily="50" charset="-128"/>
                <a:ea typeface="HGPｺﾞｼｯｸE" pitchFamily="50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bg1"/>
                </a:solidFill>
                <a:latin typeface="HGPｺﾞｼｯｸE" pitchFamily="50" charset="-128"/>
                <a:ea typeface="HGPｺﾞｼｯｸE" pitchFamily="50" charset="-128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bg1"/>
                </a:solidFill>
                <a:latin typeface="Arial" charset="0"/>
                <a:ea typeface="ＭＳ Ｐゴシック" pitchFamily="50" charset="-128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bg1"/>
                </a:solidFill>
                <a:latin typeface="Arial" charset="0"/>
                <a:ea typeface="ＭＳ Ｐゴシック" pitchFamily="50" charset="-128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bg1"/>
                </a:solidFill>
                <a:latin typeface="Arial" charset="0"/>
                <a:ea typeface="ＭＳ Ｐゴシック" pitchFamily="50" charset="-128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bg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l" eaLnBrk="1" hangingPunct="1">
              <a:defRPr/>
            </a:pPr>
            <a:r>
              <a:rPr lang="ja-JP" altLang="en-US" sz="3200" kern="0" spc="-150" dirty="0" smtClean="0">
                <a:solidFill>
                  <a:srgbClr val="FFFFFF"/>
                </a:solidFill>
              </a:rPr>
              <a:t>参考：部分更新の実施イメージ</a:t>
            </a:r>
            <a:endParaRPr lang="ja-JP" altLang="en-US" sz="3200" kern="0" spc="-150" dirty="0">
              <a:solidFill>
                <a:srgbClr val="FFFFFF"/>
              </a:solidFill>
            </a:endParaRPr>
          </a:p>
        </p:txBody>
      </p:sp>
      <p:sp>
        <p:nvSpPr>
          <p:cNvPr id="5" name="Rectangle 6"/>
          <p:cNvSpPr txBox="1">
            <a:spLocks noGrp="1" noChangeArrowheads="1"/>
          </p:cNvSpPr>
          <p:nvPr/>
        </p:nvSpPr>
        <p:spPr bwMode="auto">
          <a:xfrm>
            <a:off x="7020272" y="6525344"/>
            <a:ext cx="2133600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 eaLnBrk="0" hangingPunct="0">
              <a:spcBef>
                <a:spcPct val="20000"/>
              </a:spcBef>
              <a:buClr>
                <a:srgbClr val="006666"/>
              </a:buClr>
              <a:buFont typeface="Wingdings" pitchFamily="2" charset="2"/>
              <a:buChar char="n"/>
              <a:defRPr kumimoji="1" sz="3200">
                <a:solidFill>
                  <a:schemeClr val="tx1"/>
                </a:solidFill>
                <a:latin typeface="HGPｺﾞｼｯｸE" pitchFamily="50" charset="-128"/>
                <a:ea typeface="HGPｺﾞｼｯｸE" pitchFamily="50" charset="-128"/>
              </a:defRPr>
            </a:lvl1pPr>
            <a:lvl2pPr marL="742950" indent="-285750" algn="l" eaLnBrk="0" hangingPunct="0">
              <a:spcBef>
                <a:spcPct val="20000"/>
              </a:spcBef>
              <a:buClr>
                <a:srgbClr val="669900"/>
              </a:buClr>
              <a:buFont typeface="Wingdings" pitchFamily="2" charset="2"/>
              <a:buChar char="l"/>
              <a:defRPr kumimoji="1" sz="2800">
                <a:solidFill>
                  <a:schemeClr val="tx1"/>
                </a:solidFill>
                <a:latin typeface="HGPｺﾞｼｯｸE" pitchFamily="50" charset="-128"/>
                <a:ea typeface="HGPｺﾞｼｯｸE" pitchFamily="50" charset="-128"/>
              </a:defRPr>
            </a:lvl2pPr>
            <a:lvl3pPr marL="1143000" indent="-228600" algn="l" eaLnBrk="0" hangingPunct="0">
              <a:spcBef>
                <a:spcPct val="20000"/>
              </a:spcBef>
              <a:buClr>
                <a:srgbClr val="FF3300"/>
              </a:buClr>
              <a:buFont typeface="Wingdings" pitchFamily="2" charset="2"/>
              <a:buChar char="ª"/>
              <a:defRPr kumimoji="1" sz="2400">
                <a:solidFill>
                  <a:schemeClr val="tx1"/>
                </a:solidFill>
                <a:latin typeface="HGPｺﾞｼｯｸE" pitchFamily="50" charset="-128"/>
                <a:ea typeface="HGPｺﾞｼｯｸE" pitchFamily="50" charset="-128"/>
              </a:defRPr>
            </a:lvl3pPr>
            <a:lvl4pPr marL="1600200" indent="-228600" algn="l" eaLnBrk="0" hangingPunct="0">
              <a:spcBef>
                <a:spcPct val="20000"/>
              </a:spcBef>
              <a:buFont typeface="Wingdings" pitchFamily="2" charset="2"/>
              <a:buChar char="ü"/>
              <a:defRPr kumimoji="1" sz="2000">
                <a:solidFill>
                  <a:schemeClr val="tx1"/>
                </a:solidFill>
                <a:latin typeface="HGPｺﾞｼｯｸE" pitchFamily="50" charset="-128"/>
                <a:ea typeface="HGPｺﾞｼｯｸE" pitchFamily="50" charset="-128"/>
              </a:defRPr>
            </a:lvl4pPr>
            <a:lvl5pPr marL="2057400" indent="-228600" algn="l" eaLnBrk="0" hangingPunct="0">
              <a:spcBef>
                <a:spcPct val="20000"/>
              </a:spcBef>
              <a:buFont typeface="Wingdings" pitchFamily="2" charset="2"/>
              <a:buChar char=""/>
              <a:defRPr kumimoji="1" sz="2000">
                <a:solidFill>
                  <a:schemeClr val="tx1"/>
                </a:solidFill>
                <a:latin typeface="HGPｺﾞｼｯｸE" pitchFamily="50" charset="-128"/>
                <a:ea typeface="HGPｺﾞｼｯｸE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"/>
              <a:defRPr kumimoji="1" sz="2000">
                <a:solidFill>
                  <a:schemeClr val="tx1"/>
                </a:solidFill>
                <a:latin typeface="HGPｺﾞｼｯｸE" pitchFamily="50" charset="-128"/>
                <a:ea typeface="HGPｺﾞｼｯｸE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"/>
              <a:defRPr kumimoji="1" sz="2000">
                <a:solidFill>
                  <a:schemeClr val="tx1"/>
                </a:solidFill>
                <a:latin typeface="HGPｺﾞｼｯｸE" pitchFamily="50" charset="-128"/>
                <a:ea typeface="HGPｺﾞｼｯｸE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"/>
              <a:defRPr kumimoji="1" sz="2000">
                <a:solidFill>
                  <a:schemeClr val="tx1"/>
                </a:solidFill>
                <a:latin typeface="HGPｺﾞｼｯｸE" pitchFamily="50" charset="-128"/>
                <a:ea typeface="HGPｺﾞｼｯｸE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"/>
              <a:defRPr kumimoji="1" sz="2000">
                <a:solidFill>
                  <a:schemeClr val="tx1"/>
                </a:solidFill>
                <a:latin typeface="HGPｺﾞｼｯｸE" pitchFamily="50" charset="-128"/>
                <a:ea typeface="HGPｺﾞｼｯｸE" pitchFamily="50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260FDC6-9161-4E25-A31F-73A1ABF76E44}" type="slidenum">
              <a:rPr kumimoji="1" lang="en-US" altLang="ja-JP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GPｺﾞｼｯｸE" pitchFamily="50" charset="-128"/>
                <a:ea typeface="HGPｺﾞｼｯｸE" pitchFamily="50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1" lang="en-US" altLang="ja-JP" sz="1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HGPｺﾞｼｯｸE" pitchFamily="50" charset="-128"/>
              <a:ea typeface="HGPｺﾞｼｯｸE" pitchFamily="50" charset="-128"/>
              <a:cs typeface="+mn-cs"/>
            </a:endParaRPr>
          </a:p>
        </p:txBody>
      </p:sp>
      <p:sp>
        <p:nvSpPr>
          <p:cNvPr id="6" name="Rectangle 28"/>
          <p:cNvSpPr txBox="1">
            <a:spLocks noChangeArrowheads="1"/>
          </p:cNvSpPr>
          <p:nvPr/>
        </p:nvSpPr>
        <p:spPr bwMode="auto">
          <a:xfrm>
            <a:off x="56008" y="775719"/>
            <a:ext cx="8656191" cy="4975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66"/>
              </a:buClr>
              <a:buFont typeface="Wingdings" pitchFamily="2" charset="2"/>
              <a:buChar char="n"/>
              <a:defRPr kumimoji="1" lang="ja-JP" altLang="en-US" sz="3200" dirty="0">
                <a:solidFill>
                  <a:schemeClr val="tx1"/>
                </a:solidFill>
                <a:latin typeface="HGPｺﾞｼｯｸE" pitchFamily="50" charset="-128"/>
                <a:ea typeface="HGPｺﾞｼｯｸE" pitchFamily="50" charset="-128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00"/>
              </a:buClr>
              <a:buFont typeface="Wingdings" pitchFamily="2" charset="2"/>
              <a:buChar char="l"/>
              <a:defRPr kumimoji="1" lang="ja-JP" altLang="en-US" sz="2800" dirty="0">
                <a:solidFill>
                  <a:schemeClr val="tx1"/>
                </a:solidFill>
                <a:latin typeface="HGPｺﾞｼｯｸE" pitchFamily="50" charset="-128"/>
                <a:ea typeface="HGPｺﾞｼｯｸE" pitchFamily="50" charset="-128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3300"/>
              </a:buClr>
              <a:buFont typeface="Wingdings" pitchFamily="2" charset="2"/>
              <a:buChar char="ª"/>
              <a:defRPr kumimoji="1" lang="ja-JP" altLang="en-US" sz="2400" dirty="0">
                <a:solidFill>
                  <a:schemeClr val="tx1"/>
                </a:solidFill>
                <a:latin typeface="HGPｺﾞｼｯｸE" pitchFamily="50" charset="-128"/>
                <a:ea typeface="HGPｺﾞｼｯｸE" pitchFamily="50" charset="-128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ü"/>
              <a:defRPr kumimoji="1" sz="2000">
                <a:solidFill>
                  <a:schemeClr val="tx1"/>
                </a:solidFill>
                <a:latin typeface="HGPｺﾞｼｯｸE" pitchFamily="50" charset="-128"/>
                <a:ea typeface="HGPｺﾞｼｯｸE" pitchFamily="50" charset="-128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"/>
              <a:defRPr kumimoji="1" sz="2000">
                <a:solidFill>
                  <a:schemeClr val="tx1"/>
                </a:solidFill>
                <a:latin typeface="HGPｺﾞｼｯｸE" pitchFamily="50" charset="-128"/>
                <a:ea typeface="HGPｺﾞｼｯｸE" pitchFamily="50" charset="-128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 eaLnBrk="1" hangingPunct="1">
              <a:buNone/>
            </a:pPr>
            <a:r>
              <a:rPr lang="ja-JP" altLang="en-US" sz="1800" kern="0" dirty="0" smtClean="0"/>
              <a:t>　　</a:t>
            </a:r>
            <a:r>
              <a:rPr lang="en-US" altLang="ja-JP" sz="1800" kern="0" dirty="0" smtClean="0"/>
              <a:t>※</a:t>
            </a:r>
            <a:r>
              <a:rPr lang="ja-JP" altLang="en-US" sz="1800" kern="0" dirty="0" smtClean="0"/>
              <a:t>例示のものは第</a:t>
            </a:r>
            <a:r>
              <a:rPr lang="en-US" altLang="ja-JP" sz="1800" kern="0" dirty="0" smtClean="0"/>
              <a:t>2</a:t>
            </a:r>
            <a:r>
              <a:rPr lang="ja-JP" altLang="en-US" sz="1800" kern="0" dirty="0" smtClean="0"/>
              <a:t>期から第</a:t>
            </a:r>
            <a:r>
              <a:rPr lang="en-US" altLang="ja-JP" sz="1800" kern="0" dirty="0" smtClean="0"/>
              <a:t>3</a:t>
            </a:r>
            <a:r>
              <a:rPr lang="ja-JP" altLang="en-US" sz="1800" kern="0" dirty="0" smtClean="0"/>
              <a:t>期共有デジタル地図の更新箇所</a:t>
            </a:r>
            <a:endParaRPr lang="en-US" altLang="ja-JP" sz="1800" kern="0" dirty="0" smtClean="0"/>
          </a:p>
          <a:p>
            <a:pPr eaLnBrk="1" hangingPunct="1"/>
            <a:r>
              <a:rPr lang="ja-JP" altLang="en-US" sz="2800" kern="0" dirty="0" smtClean="0"/>
              <a:t>庁舎移転の例</a:t>
            </a:r>
            <a:endParaRPr lang="ja-JP" altLang="en-US" sz="2800" kern="0" dirty="0"/>
          </a:p>
          <a:p>
            <a:pPr marL="914400" lvl="2" indent="0" eaLnBrk="1" hangingPunct="1">
              <a:buNone/>
            </a:pPr>
            <a:endParaRPr lang="en-US" altLang="ja-JP" sz="1600" kern="0" dirty="0" smtClean="0">
              <a:cs typeface="Meiryo UI" pitchFamily="50" charset="-128"/>
            </a:endParaRPr>
          </a:p>
          <a:p>
            <a:pPr marL="914400" lvl="2" indent="0" eaLnBrk="1" hangingPunct="1">
              <a:buNone/>
            </a:pPr>
            <a:endParaRPr lang="en-US" altLang="ja-JP" sz="1600" kern="0" dirty="0">
              <a:cs typeface="Meiryo UI" pitchFamily="50" charset="-128"/>
            </a:endParaRPr>
          </a:p>
          <a:p>
            <a:pPr marL="914400" lvl="2" indent="0" eaLnBrk="1" hangingPunct="1">
              <a:buNone/>
            </a:pPr>
            <a:endParaRPr lang="en-US" altLang="ja-JP" sz="1600" kern="0" dirty="0" smtClean="0">
              <a:cs typeface="Meiryo UI" pitchFamily="50" charset="-128"/>
            </a:endParaRPr>
          </a:p>
          <a:p>
            <a:pPr marL="914400" lvl="2" indent="0" eaLnBrk="1" hangingPunct="1">
              <a:buNone/>
            </a:pPr>
            <a:endParaRPr lang="en-US" altLang="ja-JP" sz="1600" kern="0" dirty="0">
              <a:cs typeface="Meiryo UI" pitchFamily="50" charset="-128"/>
            </a:endParaRPr>
          </a:p>
          <a:p>
            <a:pPr marL="914400" lvl="2" indent="0" eaLnBrk="1" hangingPunct="1">
              <a:buNone/>
            </a:pPr>
            <a:endParaRPr lang="en-US" altLang="ja-JP" sz="1600" kern="0" dirty="0" smtClean="0">
              <a:cs typeface="Meiryo UI" pitchFamily="50" charset="-128"/>
            </a:endParaRPr>
          </a:p>
          <a:p>
            <a:pPr marL="914400" lvl="2" indent="0" eaLnBrk="1" hangingPunct="1">
              <a:buNone/>
            </a:pPr>
            <a:endParaRPr lang="ja-JP" altLang="en-US" sz="1600" kern="0" dirty="0" smtClean="0">
              <a:cs typeface="Meiryo UI" pitchFamily="50" charset="-128"/>
            </a:endParaRPr>
          </a:p>
          <a:p>
            <a:pPr lvl="1" eaLnBrk="1" hangingPunct="1"/>
            <a:endParaRPr lang="en-US" altLang="ja-JP" sz="2000" kern="0" dirty="0" smtClean="0">
              <a:cs typeface="Meiryo UI" pitchFamily="50" charset="-128"/>
            </a:endParaRPr>
          </a:p>
          <a:p>
            <a:pPr lvl="1" eaLnBrk="1" hangingPunct="1"/>
            <a:endParaRPr lang="en-US" altLang="ja-JP" sz="2000" kern="0" dirty="0">
              <a:cs typeface="Meiryo UI" pitchFamily="50" charset="-128"/>
            </a:endParaRPr>
          </a:p>
          <a:p>
            <a:pPr lvl="1" eaLnBrk="1" hangingPunct="1"/>
            <a:endParaRPr lang="en-US" altLang="ja-JP" sz="2000" kern="0" dirty="0" smtClean="0">
              <a:cs typeface="Meiryo UI" pitchFamily="50" charset="-128"/>
            </a:endParaRPr>
          </a:p>
          <a:p>
            <a:pPr lvl="1" eaLnBrk="1" hangingPunct="1"/>
            <a:endParaRPr lang="ja-JP" altLang="en-US" sz="2000" kern="0" dirty="0" smtClean="0">
              <a:cs typeface="Meiryo UI" pitchFamily="50" charset="-128"/>
            </a:endParaRPr>
          </a:p>
          <a:p>
            <a:pPr marL="2865438" lvl="1" indent="-2408238" eaLnBrk="1" hangingPunct="1">
              <a:buNone/>
            </a:pPr>
            <a:r>
              <a:rPr lang="ja-JP" altLang="en-US" sz="1600" kern="0" dirty="0" smtClean="0">
                <a:cs typeface="Meiryo UI" pitchFamily="50" charset="-128"/>
              </a:rPr>
              <a:t>　　</a:t>
            </a:r>
            <a:endParaRPr lang="ja-JP" altLang="en-US" sz="2000" kern="0" dirty="0" smtClean="0">
              <a:cs typeface="Meiryo UI" pitchFamily="50" charset="-128"/>
            </a:endParaRPr>
          </a:p>
          <a:p>
            <a:pPr lvl="1" eaLnBrk="1" hangingPunct="1"/>
            <a:endParaRPr lang="ja-JP" altLang="en-US" sz="2000" kern="0" dirty="0" smtClean="0">
              <a:cs typeface="Meiryo UI" pitchFamily="50" charset="-128"/>
            </a:endParaRPr>
          </a:p>
          <a:p>
            <a:pPr lvl="1" eaLnBrk="1" hangingPunct="1"/>
            <a:endParaRPr lang="ja-JP" altLang="en-US" sz="2000" kern="0" dirty="0" smtClean="0">
              <a:cs typeface="Meiryo UI" pitchFamily="50" charset="-128"/>
            </a:endParaRPr>
          </a:p>
          <a:p>
            <a:pPr lvl="1" eaLnBrk="1" hangingPunct="1"/>
            <a:endParaRPr lang="ja-JP" altLang="en-US" sz="2000" kern="0" dirty="0" smtClean="0">
              <a:cs typeface="Meiryo UI" pitchFamily="50" charset="-128"/>
            </a:endParaRPr>
          </a:p>
          <a:p>
            <a:pPr lvl="1" eaLnBrk="1" hangingPunct="1"/>
            <a:endParaRPr lang="ja-JP" altLang="en-US" sz="2000" kern="0" dirty="0" smtClean="0">
              <a:cs typeface="Meiryo UI" pitchFamily="50" charset="-128"/>
            </a:endParaRPr>
          </a:p>
          <a:p>
            <a:pPr marL="457200" lvl="1" indent="0" eaLnBrk="1" hangingPunct="1">
              <a:buFont typeface="Wingdings" pitchFamily="2" charset="2"/>
              <a:buNone/>
            </a:pPr>
            <a:endParaRPr lang="ja-JP" altLang="en-US" sz="2200" kern="0" dirty="0" smtClean="0">
              <a:cs typeface="Meiryo UI" pitchFamily="50" charset="-128"/>
            </a:endParaRPr>
          </a:p>
          <a:p>
            <a:pPr marL="457200" lvl="1" indent="0" eaLnBrk="1" hangingPunct="1">
              <a:buFont typeface="Wingdings" pitchFamily="2" charset="2"/>
              <a:buNone/>
            </a:pPr>
            <a:endParaRPr lang="ja-JP" altLang="en-US" sz="2200" kern="0" dirty="0" smtClean="0">
              <a:cs typeface="Meiryo UI" pitchFamily="50" charset="-128"/>
            </a:endParaRPr>
          </a:p>
        </p:txBody>
      </p:sp>
      <p:sp>
        <p:nvSpPr>
          <p:cNvPr id="47" name="object 9"/>
          <p:cNvSpPr txBox="1"/>
          <p:nvPr/>
        </p:nvSpPr>
        <p:spPr>
          <a:xfrm>
            <a:off x="1241555" y="4866026"/>
            <a:ext cx="2734700" cy="257763"/>
          </a:xfrm>
          <a:prstGeom prst="rect">
            <a:avLst/>
          </a:prstGeom>
          <a:ln>
            <a:noFill/>
          </a:ln>
        </p:spPr>
        <p:txBody>
          <a:bodyPr vert="horz" wrap="square" lIns="0" tIns="11430" rIns="0" bIns="0" rtlCol="0">
            <a:spAutoFit/>
          </a:bodyPr>
          <a:lstStyle/>
          <a:p>
            <a:pPr marL="88900" marR="40640" indent="1588">
              <a:spcBef>
                <a:spcPts val="600"/>
              </a:spcBef>
            </a:pPr>
            <a:r>
              <a:rPr lang="ja-JP" altLang="en-US" sz="1600" dirty="0">
                <a:latin typeface="MS UI Gothic"/>
                <a:cs typeface="MS UI Gothic"/>
              </a:rPr>
              <a:t>共有デジタル地図（更新前）</a:t>
            </a:r>
            <a:endParaRPr lang="en-US" altLang="ja-JP" sz="1600" dirty="0" smtClean="0">
              <a:latin typeface="MS UI Gothic"/>
              <a:cs typeface="MS UI Gothic"/>
            </a:endParaRPr>
          </a:p>
        </p:txBody>
      </p:sp>
      <p:sp>
        <p:nvSpPr>
          <p:cNvPr id="48" name="object 9"/>
          <p:cNvSpPr txBox="1"/>
          <p:nvPr/>
        </p:nvSpPr>
        <p:spPr>
          <a:xfrm>
            <a:off x="5403790" y="4839238"/>
            <a:ext cx="3217636" cy="257763"/>
          </a:xfrm>
          <a:prstGeom prst="rect">
            <a:avLst/>
          </a:prstGeom>
          <a:ln>
            <a:noFill/>
          </a:ln>
        </p:spPr>
        <p:txBody>
          <a:bodyPr vert="horz" wrap="square" lIns="0" tIns="11430" rIns="0" bIns="0" rtlCol="0">
            <a:spAutoFit/>
          </a:bodyPr>
          <a:lstStyle/>
          <a:p>
            <a:pPr marL="88900" marR="40640" indent="1588">
              <a:spcBef>
                <a:spcPts val="600"/>
              </a:spcBef>
            </a:pPr>
            <a:r>
              <a:rPr lang="ja-JP" altLang="en-US" sz="1600" dirty="0">
                <a:latin typeface="MS UI Gothic"/>
                <a:cs typeface="MS UI Gothic"/>
              </a:rPr>
              <a:t>共有デジタル地図</a:t>
            </a:r>
            <a:r>
              <a:rPr lang="ja-JP" altLang="en-US" sz="1600" dirty="0" smtClean="0">
                <a:latin typeface="MS UI Gothic"/>
                <a:cs typeface="MS UI Gothic"/>
              </a:rPr>
              <a:t>（更新後）</a:t>
            </a:r>
            <a:endParaRPr lang="en-US" altLang="ja-JP" sz="1600" dirty="0" smtClean="0">
              <a:latin typeface="MS UI Gothic"/>
              <a:cs typeface="MS UI Gothic"/>
            </a:endParaRPr>
          </a:p>
        </p:txBody>
      </p:sp>
      <p:pic>
        <p:nvPicPr>
          <p:cNvPr id="50" name="図 4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07421" y="1803401"/>
            <a:ext cx="4180742" cy="2968736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51" name="図 5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1888" y="1803400"/>
            <a:ext cx="4216155" cy="2957133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557263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/>
          <p:cNvSpPr txBox="1">
            <a:spLocks noChangeArrowheads="1"/>
          </p:cNvSpPr>
          <p:nvPr/>
        </p:nvSpPr>
        <p:spPr bwMode="auto">
          <a:xfrm>
            <a:off x="153988" y="77788"/>
            <a:ext cx="8990012" cy="503237"/>
          </a:xfrm>
          <a:prstGeom prst="rect">
            <a:avLst/>
          </a:prstGeom>
          <a:noFill/>
          <a:ln>
            <a:noFill/>
          </a:ln>
          <a:extLst/>
        </p:spPr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bg1"/>
                </a:solidFill>
                <a:latin typeface="HGPｺﾞｼｯｸE" pitchFamily="50" charset="-128"/>
                <a:ea typeface="HGPｺﾞｼｯｸE" pitchFamily="50" charset="-128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bg1"/>
                </a:solidFill>
                <a:latin typeface="HGPｺﾞｼｯｸE" pitchFamily="50" charset="-128"/>
                <a:ea typeface="HGPｺﾞｼｯｸE" pitchFamily="50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bg1"/>
                </a:solidFill>
                <a:latin typeface="HGPｺﾞｼｯｸE" pitchFamily="50" charset="-128"/>
                <a:ea typeface="HGPｺﾞｼｯｸE" pitchFamily="50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bg1"/>
                </a:solidFill>
                <a:latin typeface="HGPｺﾞｼｯｸE" pitchFamily="50" charset="-128"/>
                <a:ea typeface="HGPｺﾞｼｯｸE" pitchFamily="50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bg1"/>
                </a:solidFill>
                <a:latin typeface="HGPｺﾞｼｯｸE" pitchFamily="50" charset="-128"/>
                <a:ea typeface="HGPｺﾞｼｯｸE" pitchFamily="50" charset="-128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bg1"/>
                </a:solidFill>
                <a:latin typeface="Arial" charset="0"/>
                <a:ea typeface="ＭＳ Ｐゴシック" pitchFamily="50" charset="-128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bg1"/>
                </a:solidFill>
                <a:latin typeface="Arial" charset="0"/>
                <a:ea typeface="ＭＳ Ｐゴシック" pitchFamily="50" charset="-128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bg1"/>
                </a:solidFill>
                <a:latin typeface="Arial" charset="0"/>
                <a:ea typeface="ＭＳ Ｐゴシック" pitchFamily="50" charset="-128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bg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l" eaLnBrk="1" hangingPunct="1">
              <a:defRPr/>
            </a:pPr>
            <a:r>
              <a:rPr lang="ja-JP" altLang="en-US" sz="3200" kern="0" spc="-150" dirty="0" smtClean="0">
                <a:solidFill>
                  <a:srgbClr val="FFFFFF"/>
                </a:solidFill>
              </a:rPr>
              <a:t>参考：部分更新の実施イメージ</a:t>
            </a:r>
            <a:endParaRPr lang="ja-JP" altLang="en-US" sz="3200" kern="0" spc="-150" dirty="0">
              <a:solidFill>
                <a:srgbClr val="FFFFFF"/>
              </a:solidFill>
            </a:endParaRPr>
          </a:p>
        </p:txBody>
      </p:sp>
      <p:sp>
        <p:nvSpPr>
          <p:cNvPr id="5" name="Rectangle 6"/>
          <p:cNvSpPr txBox="1">
            <a:spLocks noGrp="1" noChangeArrowheads="1"/>
          </p:cNvSpPr>
          <p:nvPr/>
        </p:nvSpPr>
        <p:spPr bwMode="auto">
          <a:xfrm>
            <a:off x="7020272" y="6525344"/>
            <a:ext cx="2133600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 eaLnBrk="0" hangingPunct="0">
              <a:spcBef>
                <a:spcPct val="20000"/>
              </a:spcBef>
              <a:buClr>
                <a:srgbClr val="006666"/>
              </a:buClr>
              <a:buFont typeface="Wingdings" pitchFamily="2" charset="2"/>
              <a:buChar char="n"/>
              <a:defRPr kumimoji="1" sz="3200">
                <a:solidFill>
                  <a:schemeClr val="tx1"/>
                </a:solidFill>
                <a:latin typeface="HGPｺﾞｼｯｸE" pitchFamily="50" charset="-128"/>
                <a:ea typeface="HGPｺﾞｼｯｸE" pitchFamily="50" charset="-128"/>
              </a:defRPr>
            </a:lvl1pPr>
            <a:lvl2pPr marL="742950" indent="-285750" algn="l" eaLnBrk="0" hangingPunct="0">
              <a:spcBef>
                <a:spcPct val="20000"/>
              </a:spcBef>
              <a:buClr>
                <a:srgbClr val="669900"/>
              </a:buClr>
              <a:buFont typeface="Wingdings" pitchFamily="2" charset="2"/>
              <a:buChar char="l"/>
              <a:defRPr kumimoji="1" sz="2800">
                <a:solidFill>
                  <a:schemeClr val="tx1"/>
                </a:solidFill>
                <a:latin typeface="HGPｺﾞｼｯｸE" pitchFamily="50" charset="-128"/>
                <a:ea typeface="HGPｺﾞｼｯｸE" pitchFamily="50" charset="-128"/>
              </a:defRPr>
            </a:lvl2pPr>
            <a:lvl3pPr marL="1143000" indent="-228600" algn="l" eaLnBrk="0" hangingPunct="0">
              <a:spcBef>
                <a:spcPct val="20000"/>
              </a:spcBef>
              <a:buClr>
                <a:srgbClr val="FF3300"/>
              </a:buClr>
              <a:buFont typeface="Wingdings" pitchFamily="2" charset="2"/>
              <a:buChar char="ª"/>
              <a:defRPr kumimoji="1" sz="2400">
                <a:solidFill>
                  <a:schemeClr val="tx1"/>
                </a:solidFill>
                <a:latin typeface="HGPｺﾞｼｯｸE" pitchFamily="50" charset="-128"/>
                <a:ea typeface="HGPｺﾞｼｯｸE" pitchFamily="50" charset="-128"/>
              </a:defRPr>
            </a:lvl3pPr>
            <a:lvl4pPr marL="1600200" indent="-228600" algn="l" eaLnBrk="0" hangingPunct="0">
              <a:spcBef>
                <a:spcPct val="20000"/>
              </a:spcBef>
              <a:buFont typeface="Wingdings" pitchFamily="2" charset="2"/>
              <a:buChar char="ü"/>
              <a:defRPr kumimoji="1" sz="2000">
                <a:solidFill>
                  <a:schemeClr val="tx1"/>
                </a:solidFill>
                <a:latin typeface="HGPｺﾞｼｯｸE" pitchFamily="50" charset="-128"/>
                <a:ea typeface="HGPｺﾞｼｯｸE" pitchFamily="50" charset="-128"/>
              </a:defRPr>
            </a:lvl4pPr>
            <a:lvl5pPr marL="2057400" indent="-228600" algn="l" eaLnBrk="0" hangingPunct="0">
              <a:spcBef>
                <a:spcPct val="20000"/>
              </a:spcBef>
              <a:buFont typeface="Wingdings" pitchFamily="2" charset="2"/>
              <a:buChar char=""/>
              <a:defRPr kumimoji="1" sz="2000">
                <a:solidFill>
                  <a:schemeClr val="tx1"/>
                </a:solidFill>
                <a:latin typeface="HGPｺﾞｼｯｸE" pitchFamily="50" charset="-128"/>
                <a:ea typeface="HGPｺﾞｼｯｸE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"/>
              <a:defRPr kumimoji="1" sz="2000">
                <a:solidFill>
                  <a:schemeClr val="tx1"/>
                </a:solidFill>
                <a:latin typeface="HGPｺﾞｼｯｸE" pitchFamily="50" charset="-128"/>
                <a:ea typeface="HGPｺﾞｼｯｸE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"/>
              <a:defRPr kumimoji="1" sz="2000">
                <a:solidFill>
                  <a:schemeClr val="tx1"/>
                </a:solidFill>
                <a:latin typeface="HGPｺﾞｼｯｸE" pitchFamily="50" charset="-128"/>
                <a:ea typeface="HGPｺﾞｼｯｸE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"/>
              <a:defRPr kumimoji="1" sz="2000">
                <a:solidFill>
                  <a:schemeClr val="tx1"/>
                </a:solidFill>
                <a:latin typeface="HGPｺﾞｼｯｸE" pitchFamily="50" charset="-128"/>
                <a:ea typeface="HGPｺﾞｼｯｸE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"/>
              <a:defRPr kumimoji="1" sz="2000">
                <a:solidFill>
                  <a:schemeClr val="tx1"/>
                </a:solidFill>
                <a:latin typeface="HGPｺﾞｼｯｸE" pitchFamily="50" charset="-128"/>
                <a:ea typeface="HGPｺﾞｼｯｸE" pitchFamily="50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260FDC6-9161-4E25-A31F-73A1ABF76E44}" type="slidenum">
              <a:rPr kumimoji="1" lang="en-US" altLang="ja-JP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GPｺﾞｼｯｸE" pitchFamily="50" charset="-128"/>
                <a:ea typeface="HGPｺﾞｼｯｸE" pitchFamily="50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1" lang="en-US" altLang="ja-JP" sz="1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HGPｺﾞｼｯｸE" pitchFamily="50" charset="-128"/>
              <a:ea typeface="HGPｺﾞｼｯｸE" pitchFamily="50" charset="-128"/>
              <a:cs typeface="+mn-cs"/>
            </a:endParaRPr>
          </a:p>
        </p:txBody>
      </p:sp>
      <p:sp>
        <p:nvSpPr>
          <p:cNvPr id="6" name="Rectangle 28"/>
          <p:cNvSpPr txBox="1">
            <a:spLocks noChangeArrowheads="1"/>
          </p:cNvSpPr>
          <p:nvPr/>
        </p:nvSpPr>
        <p:spPr bwMode="auto">
          <a:xfrm>
            <a:off x="56008" y="775719"/>
            <a:ext cx="8656191" cy="4975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66"/>
              </a:buClr>
              <a:buFont typeface="Wingdings" pitchFamily="2" charset="2"/>
              <a:buChar char="n"/>
              <a:defRPr kumimoji="1" lang="ja-JP" altLang="en-US" sz="3200" dirty="0">
                <a:solidFill>
                  <a:schemeClr val="tx1"/>
                </a:solidFill>
                <a:latin typeface="HGPｺﾞｼｯｸE" pitchFamily="50" charset="-128"/>
                <a:ea typeface="HGPｺﾞｼｯｸE" pitchFamily="50" charset="-128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00"/>
              </a:buClr>
              <a:buFont typeface="Wingdings" pitchFamily="2" charset="2"/>
              <a:buChar char="l"/>
              <a:defRPr kumimoji="1" lang="ja-JP" altLang="en-US" sz="2800" dirty="0">
                <a:solidFill>
                  <a:schemeClr val="tx1"/>
                </a:solidFill>
                <a:latin typeface="HGPｺﾞｼｯｸE" pitchFamily="50" charset="-128"/>
                <a:ea typeface="HGPｺﾞｼｯｸE" pitchFamily="50" charset="-128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3300"/>
              </a:buClr>
              <a:buFont typeface="Wingdings" pitchFamily="2" charset="2"/>
              <a:buChar char="ª"/>
              <a:defRPr kumimoji="1" lang="ja-JP" altLang="en-US" sz="2400" dirty="0">
                <a:solidFill>
                  <a:schemeClr val="tx1"/>
                </a:solidFill>
                <a:latin typeface="HGPｺﾞｼｯｸE" pitchFamily="50" charset="-128"/>
                <a:ea typeface="HGPｺﾞｼｯｸE" pitchFamily="50" charset="-128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ü"/>
              <a:defRPr kumimoji="1" sz="2000">
                <a:solidFill>
                  <a:schemeClr val="tx1"/>
                </a:solidFill>
                <a:latin typeface="HGPｺﾞｼｯｸE" pitchFamily="50" charset="-128"/>
                <a:ea typeface="HGPｺﾞｼｯｸE" pitchFamily="50" charset="-128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"/>
              <a:defRPr kumimoji="1" sz="2000">
                <a:solidFill>
                  <a:schemeClr val="tx1"/>
                </a:solidFill>
                <a:latin typeface="HGPｺﾞｼｯｸE" pitchFamily="50" charset="-128"/>
                <a:ea typeface="HGPｺﾞｼｯｸE" pitchFamily="50" charset="-128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 eaLnBrk="1" hangingPunct="1">
              <a:buNone/>
            </a:pPr>
            <a:r>
              <a:rPr lang="ja-JP" altLang="en-US" sz="1800" kern="0" dirty="0" smtClean="0"/>
              <a:t>　　</a:t>
            </a:r>
            <a:r>
              <a:rPr lang="en-US" altLang="ja-JP" sz="1800" kern="0" dirty="0" smtClean="0"/>
              <a:t>※</a:t>
            </a:r>
            <a:r>
              <a:rPr lang="ja-JP" altLang="en-US" sz="1800" kern="0" dirty="0" smtClean="0"/>
              <a:t>例示のものは第</a:t>
            </a:r>
            <a:r>
              <a:rPr lang="en-US" altLang="ja-JP" sz="1800" kern="0" dirty="0" smtClean="0"/>
              <a:t>2</a:t>
            </a:r>
            <a:r>
              <a:rPr lang="ja-JP" altLang="en-US" sz="1800" kern="0" dirty="0" smtClean="0"/>
              <a:t>期から第</a:t>
            </a:r>
            <a:r>
              <a:rPr lang="en-US" altLang="ja-JP" sz="1800" kern="0" dirty="0" smtClean="0"/>
              <a:t>3</a:t>
            </a:r>
            <a:r>
              <a:rPr lang="ja-JP" altLang="en-US" sz="1800" kern="0" dirty="0" smtClean="0"/>
              <a:t>期共有デジタル地図の更新箇所</a:t>
            </a:r>
            <a:endParaRPr lang="en-US" altLang="ja-JP" sz="1800" kern="0" dirty="0" smtClean="0"/>
          </a:p>
          <a:p>
            <a:pPr eaLnBrk="1" hangingPunct="1"/>
            <a:r>
              <a:rPr lang="ja-JP" altLang="en-US" sz="2800" kern="0" dirty="0" smtClean="0"/>
              <a:t>高速道路の例</a:t>
            </a:r>
            <a:endParaRPr lang="ja-JP" altLang="en-US" sz="2800" kern="0" dirty="0"/>
          </a:p>
          <a:p>
            <a:pPr marL="914400" lvl="2" indent="0" eaLnBrk="1" hangingPunct="1">
              <a:buNone/>
            </a:pPr>
            <a:endParaRPr lang="en-US" altLang="ja-JP" sz="1600" kern="0" dirty="0" smtClean="0">
              <a:cs typeface="Meiryo UI" pitchFamily="50" charset="-128"/>
            </a:endParaRPr>
          </a:p>
          <a:p>
            <a:pPr marL="914400" lvl="2" indent="0" eaLnBrk="1" hangingPunct="1">
              <a:buNone/>
            </a:pPr>
            <a:endParaRPr lang="en-US" altLang="ja-JP" sz="1600" kern="0" dirty="0">
              <a:cs typeface="Meiryo UI" pitchFamily="50" charset="-128"/>
            </a:endParaRPr>
          </a:p>
          <a:p>
            <a:pPr marL="914400" lvl="2" indent="0" eaLnBrk="1" hangingPunct="1">
              <a:buNone/>
            </a:pPr>
            <a:endParaRPr lang="en-US" altLang="ja-JP" sz="1600" kern="0" dirty="0" smtClean="0">
              <a:cs typeface="Meiryo UI" pitchFamily="50" charset="-128"/>
            </a:endParaRPr>
          </a:p>
          <a:p>
            <a:pPr marL="914400" lvl="2" indent="0" eaLnBrk="1" hangingPunct="1">
              <a:buNone/>
            </a:pPr>
            <a:endParaRPr lang="en-US" altLang="ja-JP" sz="1600" kern="0" dirty="0">
              <a:cs typeface="Meiryo UI" pitchFamily="50" charset="-128"/>
            </a:endParaRPr>
          </a:p>
          <a:p>
            <a:pPr marL="914400" lvl="2" indent="0" eaLnBrk="1" hangingPunct="1">
              <a:buNone/>
            </a:pPr>
            <a:endParaRPr lang="en-US" altLang="ja-JP" sz="1600" kern="0" dirty="0" smtClean="0">
              <a:cs typeface="Meiryo UI" pitchFamily="50" charset="-128"/>
            </a:endParaRPr>
          </a:p>
          <a:p>
            <a:pPr marL="914400" lvl="2" indent="0" eaLnBrk="1" hangingPunct="1">
              <a:buNone/>
            </a:pPr>
            <a:endParaRPr lang="ja-JP" altLang="en-US" sz="1600" kern="0" dirty="0" smtClean="0">
              <a:cs typeface="Meiryo UI" pitchFamily="50" charset="-128"/>
            </a:endParaRPr>
          </a:p>
          <a:p>
            <a:pPr lvl="1" eaLnBrk="1" hangingPunct="1"/>
            <a:endParaRPr lang="en-US" altLang="ja-JP" sz="2000" kern="0" dirty="0" smtClean="0">
              <a:cs typeface="Meiryo UI" pitchFamily="50" charset="-128"/>
            </a:endParaRPr>
          </a:p>
          <a:p>
            <a:pPr lvl="1" eaLnBrk="1" hangingPunct="1"/>
            <a:endParaRPr lang="en-US" altLang="ja-JP" sz="2000" kern="0" dirty="0">
              <a:cs typeface="Meiryo UI" pitchFamily="50" charset="-128"/>
            </a:endParaRPr>
          </a:p>
          <a:p>
            <a:pPr lvl="1" eaLnBrk="1" hangingPunct="1"/>
            <a:endParaRPr lang="en-US" altLang="ja-JP" sz="2000" kern="0" dirty="0" smtClean="0">
              <a:cs typeface="Meiryo UI" pitchFamily="50" charset="-128"/>
            </a:endParaRPr>
          </a:p>
          <a:p>
            <a:pPr lvl="1" eaLnBrk="1" hangingPunct="1"/>
            <a:endParaRPr lang="ja-JP" altLang="en-US" sz="2000" kern="0" dirty="0" smtClean="0">
              <a:cs typeface="Meiryo UI" pitchFamily="50" charset="-128"/>
            </a:endParaRPr>
          </a:p>
          <a:p>
            <a:pPr marL="2865438" lvl="1" indent="-2408238" eaLnBrk="1" hangingPunct="1">
              <a:buNone/>
            </a:pPr>
            <a:r>
              <a:rPr lang="ja-JP" altLang="en-US" sz="1600" kern="0" dirty="0" smtClean="0">
                <a:cs typeface="Meiryo UI" pitchFamily="50" charset="-128"/>
              </a:rPr>
              <a:t>　　</a:t>
            </a:r>
            <a:endParaRPr lang="ja-JP" altLang="en-US" sz="2000" kern="0" dirty="0" smtClean="0">
              <a:cs typeface="Meiryo UI" pitchFamily="50" charset="-128"/>
            </a:endParaRPr>
          </a:p>
          <a:p>
            <a:pPr lvl="1" eaLnBrk="1" hangingPunct="1"/>
            <a:endParaRPr lang="ja-JP" altLang="en-US" sz="2000" kern="0" dirty="0" smtClean="0">
              <a:cs typeface="Meiryo UI" pitchFamily="50" charset="-128"/>
            </a:endParaRPr>
          </a:p>
          <a:p>
            <a:pPr lvl="1" eaLnBrk="1" hangingPunct="1"/>
            <a:endParaRPr lang="ja-JP" altLang="en-US" sz="2000" kern="0" dirty="0" smtClean="0">
              <a:cs typeface="Meiryo UI" pitchFamily="50" charset="-128"/>
            </a:endParaRPr>
          </a:p>
          <a:p>
            <a:pPr lvl="1" eaLnBrk="1" hangingPunct="1"/>
            <a:endParaRPr lang="ja-JP" altLang="en-US" sz="2000" kern="0" dirty="0" smtClean="0">
              <a:cs typeface="Meiryo UI" pitchFamily="50" charset="-128"/>
            </a:endParaRPr>
          </a:p>
          <a:p>
            <a:pPr lvl="1" eaLnBrk="1" hangingPunct="1"/>
            <a:endParaRPr lang="ja-JP" altLang="en-US" sz="2000" kern="0" dirty="0" smtClean="0">
              <a:cs typeface="Meiryo UI" pitchFamily="50" charset="-128"/>
            </a:endParaRPr>
          </a:p>
          <a:p>
            <a:pPr marL="457200" lvl="1" indent="0" eaLnBrk="1" hangingPunct="1">
              <a:buFont typeface="Wingdings" pitchFamily="2" charset="2"/>
              <a:buNone/>
            </a:pPr>
            <a:endParaRPr lang="ja-JP" altLang="en-US" sz="2200" kern="0" dirty="0" smtClean="0">
              <a:cs typeface="Meiryo UI" pitchFamily="50" charset="-128"/>
            </a:endParaRPr>
          </a:p>
          <a:p>
            <a:pPr marL="457200" lvl="1" indent="0" eaLnBrk="1" hangingPunct="1">
              <a:buFont typeface="Wingdings" pitchFamily="2" charset="2"/>
              <a:buNone/>
            </a:pPr>
            <a:endParaRPr lang="ja-JP" altLang="en-US" sz="2200" kern="0" dirty="0" smtClean="0">
              <a:cs typeface="Meiryo UI" pitchFamily="50" charset="-128"/>
            </a:endParaRPr>
          </a:p>
        </p:txBody>
      </p:sp>
      <p:sp>
        <p:nvSpPr>
          <p:cNvPr id="47" name="object 9"/>
          <p:cNvSpPr txBox="1"/>
          <p:nvPr/>
        </p:nvSpPr>
        <p:spPr>
          <a:xfrm>
            <a:off x="1332328" y="5341616"/>
            <a:ext cx="2734700" cy="257763"/>
          </a:xfrm>
          <a:prstGeom prst="rect">
            <a:avLst/>
          </a:prstGeom>
          <a:ln>
            <a:noFill/>
          </a:ln>
        </p:spPr>
        <p:txBody>
          <a:bodyPr vert="horz" wrap="square" lIns="0" tIns="11430" rIns="0" bIns="0" rtlCol="0">
            <a:spAutoFit/>
          </a:bodyPr>
          <a:lstStyle/>
          <a:p>
            <a:pPr marL="88900" marR="40640" indent="1588">
              <a:spcBef>
                <a:spcPts val="600"/>
              </a:spcBef>
            </a:pPr>
            <a:r>
              <a:rPr lang="ja-JP" altLang="en-US" sz="1600" dirty="0">
                <a:latin typeface="MS UI Gothic"/>
                <a:cs typeface="MS UI Gothic"/>
              </a:rPr>
              <a:t>共有デジタル地図（更新前）</a:t>
            </a:r>
            <a:endParaRPr lang="en-US" altLang="ja-JP" sz="1600" dirty="0" smtClean="0">
              <a:latin typeface="MS UI Gothic"/>
              <a:cs typeface="MS UI Gothic"/>
            </a:endParaRPr>
          </a:p>
        </p:txBody>
      </p:sp>
      <p:sp>
        <p:nvSpPr>
          <p:cNvPr id="48" name="object 9"/>
          <p:cNvSpPr txBox="1"/>
          <p:nvPr/>
        </p:nvSpPr>
        <p:spPr>
          <a:xfrm>
            <a:off x="5494563" y="5314828"/>
            <a:ext cx="3217636" cy="257763"/>
          </a:xfrm>
          <a:prstGeom prst="rect">
            <a:avLst/>
          </a:prstGeom>
          <a:ln>
            <a:noFill/>
          </a:ln>
        </p:spPr>
        <p:txBody>
          <a:bodyPr vert="horz" wrap="square" lIns="0" tIns="11430" rIns="0" bIns="0" rtlCol="0">
            <a:spAutoFit/>
          </a:bodyPr>
          <a:lstStyle/>
          <a:p>
            <a:pPr marL="88900" marR="40640" indent="1588">
              <a:spcBef>
                <a:spcPts val="600"/>
              </a:spcBef>
            </a:pPr>
            <a:r>
              <a:rPr lang="ja-JP" altLang="en-US" sz="1600" dirty="0">
                <a:latin typeface="MS UI Gothic"/>
                <a:cs typeface="MS UI Gothic"/>
              </a:rPr>
              <a:t>共有デジタル地図</a:t>
            </a:r>
            <a:r>
              <a:rPr lang="ja-JP" altLang="en-US" sz="1600" dirty="0" smtClean="0">
                <a:latin typeface="MS UI Gothic"/>
                <a:cs typeface="MS UI Gothic"/>
              </a:rPr>
              <a:t>（更新後）</a:t>
            </a:r>
            <a:endParaRPr lang="en-US" altLang="ja-JP" sz="1600" dirty="0" smtClean="0">
              <a:latin typeface="MS UI Gothic"/>
              <a:cs typeface="MS UI Gothic"/>
            </a:endParaRPr>
          </a:p>
        </p:txBody>
      </p:sp>
      <p:pic>
        <p:nvPicPr>
          <p:cNvPr id="8" name="図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6099" y="1758321"/>
            <a:ext cx="3862884" cy="339772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9" name="図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87094" y="1726606"/>
            <a:ext cx="3884941" cy="3429435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762784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/>
          <p:cNvSpPr txBox="1">
            <a:spLocks noChangeArrowheads="1"/>
          </p:cNvSpPr>
          <p:nvPr/>
        </p:nvSpPr>
        <p:spPr bwMode="auto">
          <a:xfrm>
            <a:off x="153988" y="77788"/>
            <a:ext cx="8990012" cy="503237"/>
          </a:xfrm>
          <a:prstGeom prst="rect">
            <a:avLst/>
          </a:prstGeom>
          <a:noFill/>
          <a:ln>
            <a:noFill/>
          </a:ln>
          <a:extLst/>
        </p:spPr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bg1"/>
                </a:solidFill>
                <a:latin typeface="HGPｺﾞｼｯｸE" pitchFamily="50" charset="-128"/>
                <a:ea typeface="HGPｺﾞｼｯｸE" pitchFamily="50" charset="-128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bg1"/>
                </a:solidFill>
                <a:latin typeface="HGPｺﾞｼｯｸE" pitchFamily="50" charset="-128"/>
                <a:ea typeface="HGPｺﾞｼｯｸE" pitchFamily="50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bg1"/>
                </a:solidFill>
                <a:latin typeface="HGPｺﾞｼｯｸE" pitchFamily="50" charset="-128"/>
                <a:ea typeface="HGPｺﾞｼｯｸE" pitchFamily="50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bg1"/>
                </a:solidFill>
                <a:latin typeface="HGPｺﾞｼｯｸE" pitchFamily="50" charset="-128"/>
                <a:ea typeface="HGPｺﾞｼｯｸE" pitchFamily="50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bg1"/>
                </a:solidFill>
                <a:latin typeface="HGPｺﾞｼｯｸE" pitchFamily="50" charset="-128"/>
                <a:ea typeface="HGPｺﾞｼｯｸE" pitchFamily="50" charset="-128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bg1"/>
                </a:solidFill>
                <a:latin typeface="Arial" charset="0"/>
                <a:ea typeface="ＭＳ Ｐゴシック" pitchFamily="50" charset="-128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bg1"/>
                </a:solidFill>
                <a:latin typeface="Arial" charset="0"/>
                <a:ea typeface="ＭＳ Ｐゴシック" pitchFamily="50" charset="-128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bg1"/>
                </a:solidFill>
                <a:latin typeface="Arial" charset="0"/>
                <a:ea typeface="ＭＳ Ｐゴシック" pitchFamily="50" charset="-128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bg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l" eaLnBrk="1" hangingPunct="1">
              <a:defRPr/>
            </a:pPr>
            <a:r>
              <a:rPr lang="ja-JP" altLang="en-US" sz="3200" kern="0" spc="-150" dirty="0" smtClean="0">
                <a:solidFill>
                  <a:srgbClr val="FFFFFF"/>
                </a:solidFill>
              </a:rPr>
              <a:t>参考：部分更新の実施イメージ</a:t>
            </a:r>
            <a:endParaRPr lang="ja-JP" altLang="en-US" sz="3200" kern="0" spc="-150" dirty="0">
              <a:solidFill>
                <a:srgbClr val="FFFFFF"/>
              </a:solidFill>
            </a:endParaRPr>
          </a:p>
        </p:txBody>
      </p:sp>
      <p:sp>
        <p:nvSpPr>
          <p:cNvPr id="5" name="Rectangle 6"/>
          <p:cNvSpPr txBox="1">
            <a:spLocks noGrp="1" noChangeArrowheads="1"/>
          </p:cNvSpPr>
          <p:nvPr/>
        </p:nvSpPr>
        <p:spPr bwMode="auto">
          <a:xfrm>
            <a:off x="7020272" y="6525344"/>
            <a:ext cx="2133600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 eaLnBrk="0" hangingPunct="0">
              <a:spcBef>
                <a:spcPct val="20000"/>
              </a:spcBef>
              <a:buClr>
                <a:srgbClr val="006666"/>
              </a:buClr>
              <a:buFont typeface="Wingdings" pitchFamily="2" charset="2"/>
              <a:buChar char="n"/>
              <a:defRPr kumimoji="1" sz="3200">
                <a:solidFill>
                  <a:schemeClr val="tx1"/>
                </a:solidFill>
                <a:latin typeface="HGPｺﾞｼｯｸE" pitchFamily="50" charset="-128"/>
                <a:ea typeface="HGPｺﾞｼｯｸE" pitchFamily="50" charset="-128"/>
              </a:defRPr>
            </a:lvl1pPr>
            <a:lvl2pPr marL="742950" indent="-285750" algn="l" eaLnBrk="0" hangingPunct="0">
              <a:spcBef>
                <a:spcPct val="20000"/>
              </a:spcBef>
              <a:buClr>
                <a:srgbClr val="669900"/>
              </a:buClr>
              <a:buFont typeface="Wingdings" pitchFamily="2" charset="2"/>
              <a:buChar char="l"/>
              <a:defRPr kumimoji="1" sz="2800">
                <a:solidFill>
                  <a:schemeClr val="tx1"/>
                </a:solidFill>
                <a:latin typeface="HGPｺﾞｼｯｸE" pitchFamily="50" charset="-128"/>
                <a:ea typeface="HGPｺﾞｼｯｸE" pitchFamily="50" charset="-128"/>
              </a:defRPr>
            </a:lvl2pPr>
            <a:lvl3pPr marL="1143000" indent="-228600" algn="l" eaLnBrk="0" hangingPunct="0">
              <a:spcBef>
                <a:spcPct val="20000"/>
              </a:spcBef>
              <a:buClr>
                <a:srgbClr val="FF3300"/>
              </a:buClr>
              <a:buFont typeface="Wingdings" pitchFamily="2" charset="2"/>
              <a:buChar char="ª"/>
              <a:defRPr kumimoji="1" sz="2400">
                <a:solidFill>
                  <a:schemeClr val="tx1"/>
                </a:solidFill>
                <a:latin typeface="HGPｺﾞｼｯｸE" pitchFamily="50" charset="-128"/>
                <a:ea typeface="HGPｺﾞｼｯｸE" pitchFamily="50" charset="-128"/>
              </a:defRPr>
            </a:lvl3pPr>
            <a:lvl4pPr marL="1600200" indent="-228600" algn="l" eaLnBrk="0" hangingPunct="0">
              <a:spcBef>
                <a:spcPct val="20000"/>
              </a:spcBef>
              <a:buFont typeface="Wingdings" pitchFamily="2" charset="2"/>
              <a:buChar char="ü"/>
              <a:defRPr kumimoji="1" sz="2000">
                <a:solidFill>
                  <a:schemeClr val="tx1"/>
                </a:solidFill>
                <a:latin typeface="HGPｺﾞｼｯｸE" pitchFamily="50" charset="-128"/>
                <a:ea typeface="HGPｺﾞｼｯｸE" pitchFamily="50" charset="-128"/>
              </a:defRPr>
            </a:lvl4pPr>
            <a:lvl5pPr marL="2057400" indent="-228600" algn="l" eaLnBrk="0" hangingPunct="0">
              <a:spcBef>
                <a:spcPct val="20000"/>
              </a:spcBef>
              <a:buFont typeface="Wingdings" pitchFamily="2" charset="2"/>
              <a:buChar char=""/>
              <a:defRPr kumimoji="1" sz="2000">
                <a:solidFill>
                  <a:schemeClr val="tx1"/>
                </a:solidFill>
                <a:latin typeface="HGPｺﾞｼｯｸE" pitchFamily="50" charset="-128"/>
                <a:ea typeface="HGPｺﾞｼｯｸE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"/>
              <a:defRPr kumimoji="1" sz="2000">
                <a:solidFill>
                  <a:schemeClr val="tx1"/>
                </a:solidFill>
                <a:latin typeface="HGPｺﾞｼｯｸE" pitchFamily="50" charset="-128"/>
                <a:ea typeface="HGPｺﾞｼｯｸE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"/>
              <a:defRPr kumimoji="1" sz="2000">
                <a:solidFill>
                  <a:schemeClr val="tx1"/>
                </a:solidFill>
                <a:latin typeface="HGPｺﾞｼｯｸE" pitchFamily="50" charset="-128"/>
                <a:ea typeface="HGPｺﾞｼｯｸE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"/>
              <a:defRPr kumimoji="1" sz="2000">
                <a:solidFill>
                  <a:schemeClr val="tx1"/>
                </a:solidFill>
                <a:latin typeface="HGPｺﾞｼｯｸE" pitchFamily="50" charset="-128"/>
                <a:ea typeface="HGPｺﾞｼｯｸE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"/>
              <a:defRPr kumimoji="1" sz="2000">
                <a:solidFill>
                  <a:schemeClr val="tx1"/>
                </a:solidFill>
                <a:latin typeface="HGPｺﾞｼｯｸE" pitchFamily="50" charset="-128"/>
                <a:ea typeface="HGPｺﾞｼｯｸE" pitchFamily="50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260FDC6-9161-4E25-A31F-73A1ABF76E44}" type="slidenum">
              <a:rPr kumimoji="1" lang="en-US" altLang="ja-JP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GPｺﾞｼｯｸE" pitchFamily="50" charset="-128"/>
                <a:ea typeface="HGPｺﾞｼｯｸE" pitchFamily="50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1" lang="en-US" altLang="ja-JP" sz="1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HGPｺﾞｼｯｸE" pitchFamily="50" charset="-128"/>
              <a:ea typeface="HGPｺﾞｼｯｸE" pitchFamily="50" charset="-128"/>
              <a:cs typeface="+mn-cs"/>
            </a:endParaRPr>
          </a:p>
        </p:txBody>
      </p:sp>
      <p:sp>
        <p:nvSpPr>
          <p:cNvPr id="6" name="Rectangle 28"/>
          <p:cNvSpPr txBox="1">
            <a:spLocks noChangeArrowheads="1"/>
          </p:cNvSpPr>
          <p:nvPr/>
        </p:nvSpPr>
        <p:spPr bwMode="auto">
          <a:xfrm>
            <a:off x="56008" y="775719"/>
            <a:ext cx="8656191" cy="4975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66"/>
              </a:buClr>
              <a:buFont typeface="Wingdings" pitchFamily="2" charset="2"/>
              <a:buChar char="n"/>
              <a:defRPr kumimoji="1" lang="ja-JP" altLang="en-US" sz="3200" dirty="0">
                <a:solidFill>
                  <a:schemeClr val="tx1"/>
                </a:solidFill>
                <a:latin typeface="HGPｺﾞｼｯｸE" pitchFamily="50" charset="-128"/>
                <a:ea typeface="HGPｺﾞｼｯｸE" pitchFamily="50" charset="-128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00"/>
              </a:buClr>
              <a:buFont typeface="Wingdings" pitchFamily="2" charset="2"/>
              <a:buChar char="l"/>
              <a:defRPr kumimoji="1" lang="ja-JP" altLang="en-US" sz="2800" dirty="0">
                <a:solidFill>
                  <a:schemeClr val="tx1"/>
                </a:solidFill>
                <a:latin typeface="HGPｺﾞｼｯｸE" pitchFamily="50" charset="-128"/>
                <a:ea typeface="HGPｺﾞｼｯｸE" pitchFamily="50" charset="-128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3300"/>
              </a:buClr>
              <a:buFont typeface="Wingdings" pitchFamily="2" charset="2"/>
              <a:buChar char="ª"/>
              <a:defRPr kumimoji="1" lang="ja-JP" altLang="en-US" sz="2400" dirty="0">
                <a:solidFill>
                  <a:schemeClr val="tx1"/>
                </a:solidFill>
                <a:latin typeface="HGPｺﾞｼｯｸE" pitchFamily="50" charset="-128"/>
                <a:ea typeface="HGPｺﾞｼｯｸE" pitchFamily="50" charset="-128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ü"/>
              <a:defRPr kumimoji="1" sz="2000">
                <a:solidFill>
                  <a:schemeClr val="tx1"/>
                </a:solidFill>
                <a:latin typeface="HGPｺﾞｼｯｸE" pitchFamily="50" charset="-128"/>
                <a:ea typeface="HGPｺﾞｼｯｸE" pitchFamily="50" charset="-128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"/>
              <a:defRPr kumimoji="1" sz="2000">
                <a:solidFill>
                  <a:schemeClr val="tx1"/>
                </a:solidFill>
                <a:latin typeface="HGPｺﾞｼｯｸE" pitchFamily="50" charset="-128"/>
                <a:ea typeface="HGPｺﾞｼｯｸE" pitchFamily="50" charset="-128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 eaLnBrk="1" hangingPunct="1">
              <a:buNone/>
            </a:pPr>
            <a:r>
              <a:rPr lang="ja-JP" altLang="en-US" sz="1800" kern="0" dirty="0" smtClean="0"/>
              <a:t>　　</a:t>
            </a:r>
            <a:r>
              <a:rPr lang="en-US" altLang="ja-JP" sz="1800" kern="0" dirty="0" smtClean="0"/>
              <a:t>※</a:t>
            </a:r>
            <a:r>
              <a:rPr lang="ja-JP" altLang="en-US" sz="1800" kern="0" dirty="0" smtClean="0"/>
              <a:t>例示のものは第</a:t>
            </a:r>
            <a:r>
              <a:rPr lang="en-US" altLang="ja-JP" sz="1800" kern="0" dirty="0" smtClean="0"/>
              <a:t>2</a:t>
            </a:r>
            <a:r>
              <a:rPr lang="ja-JP" altLang="en-US" sz="1800" kern="0" dirty="0" smtClean="0"/>
              <a:t>期から第</a:t>
            </a:r>
            <a:r>
              <a:rPr lang="en-US" altLang="ja-JP" sz="1800" kern="0" dirty="0" smtClean="0"/>
              <a:t>3</a:t>
            </a:r>
            <a:r>
              <a:rPr lang="ja-JP" altLang="en-US" sz="1800" kern="0" dirty="0" smtClean="0"/>
              <a:t>期共有デジタル地図の更新箇所</a:t>
            </a:r>
            <a:endParaRPr lang="en-US" altLang="ja-JP" sz="1800" kern="0" dirty="0" smtClean="0"/>
          </a:p>
          <a:p>
            <a:pPr eaLnBrk="1" hangingPunct="1"/>
            <a:r>
              <a:rPr lang="ja-JP" altLang="en-US" sz="2800" kern="0" dirty="0" smtClean="0"/>
              <a:t>高速道路の例</a:t>
            </a:r>
            <a:endParaRPr lang="ja-JP" altLang="en-US" sz="2800" kern="0" dirty="0"/>
          </a:p>
          <a:p>
            <a:pPr marL="914400" lvl="2" indent="0" eaLnBrk="1" hangingPunct="1">
              <a:buNone/>
            </a:pPr>
            <a:endParaRPr lang="en-US" altLang="ja-JP" sz="1600" kern="0" dirty="0" smtClean="0">
              <a:cs typeface="Meiryo UI" pitchFamily="50" charset="-128"/>
            </a:endParaRPr>
          </a:p>
          <a:p>
            <a:pPr marL="914400" lvl="2" indent="0" eaLnBrk="1" hangingPunct="1">
              <a:buNone/>
            </a:pPr>
            <a:endParaRPr lang="en-US" altLang="ja-JP" sz="1600" kern="0" dirty="0">
              <a:cs typeface="Meiryo UI" pitchFamily="50" charset="-128"/>
            </a:endParaRPr>
          </a:p>
          <a:p>
            <a:pPr marL="914400" lvl="2" indent="0" eaLnBrk="1" hangingPunct="1">
              <a:buNone/>
            </a:pPr>
            <a:endParaRPr lang="en-US" altLang="ja-JP" sz="1600" kern="0" dirty="0" smtClean="0">
              <a:cs typeface="Meiryo UI" pitchFamily="50" charset="-128"/>
            </a:endParaRPr>
          </a:p>
          <a:p>
            <a:pPr marL="914400" lvl="2" indent="0" eaLnBrk="1" hangingPunct="1">
              <a:buNone/>
            </a:pPr>
            <a:endParaRPr lang="en-US" altLang="ja-JP" sz="1600" kern="0" dirty="0">
              <a:cs typeface="Meiryo UI" pitchFamily="50" charset="-128"/>
            </a:endParaRPr>
          </a:p>
          <a:p>
            <a:pPr marL="914400" lvl="2" indent="0" eaLnBrk="1" hangingPunct="1">
              <a:buNone/>
            </a:pPr>
            <a:endParaRPr lang="en-US" altLang="ja-JP" sz="1600" kern="0" dirty="0" smtClean="0">
              <a:cs typeface="Meiryo UI" pitchFamily="50" charset="-128"/>
            </a:endParaRPr>
          </a:p>
          <a:p>
            <a:pPr marL="914400" lvl="2" indent="0" eaLnBrk="1" hangingPunct="1">
              <a:buNone/>
            </a:pPr>
            <a:endParaRPr lang="ja-JP" altLang="en-US" sz="1600" kern="0" dirty="0" smtClean="0">
              <a:cs typeface="Meiryo UI" pitchFamily="50" charset="-128"/>
            </a:endParaRPr>
          </a:p>
          <a:p>
            <a:pPr lvl="1" eaLnBrk="1" hangingPunct="1"/>
            <a:endParaRPr lang="en-US" altLang="ja-JP" sz="2000" kern="0" dirty="0" smtClean="0">
              <a:cs typeface="Meiryo UI" pitchFamily="50" charset="-128"/>
            </a:endParaRPr>
          </a:p>
          <a:p>
            <a:pPr lvl="1" eaLnBrk="1" hangingPunct="1"/>
            <a:endParaRPr lang="en-US" altLang="ja-JP" sz="2000" kern="0" dirty="0">
              <a:cs typeface="Meiryo UI" pitchFamily="50" charset="-128"/>
            </a:endParaRPr>
          </a:p>
          <a:p>
            <a:pPr lvl="1" eaLnBrk="1" hangingPunct="1"/>
            <a:endParaRPr lang="en-US" altLang="ja-JP" sz="2000" kern="0" dirty="0" smtClean="0">
              <a:cs typeface="Meiryo UI" pitchFamily="50" charset="-128"/>
            </a:endParaRPr>
          </a:p>
          <a:p>
            <a:pPr lvl="1" eaLnBrk="1" hangingPunct="1"/>
            <a:endParaRPr lang="ja-JP" altLang="en-US" sz="2000" kern="0" dirty="0" smtClean="0">
              <a:cs typeface="Meiryo UI" pitchFamily="50" charset="-128"/>
            </a:endParaRPr>
          </a:p>
          <a:p>
            <a:pPr marL="2865438" lvl="1" indent="-2408238" eaLnBrk="1" hangingPunct="1">
              <a:buNone/>
            </a:pPr>
            <a:r>
              <a:rPr lang="ja-JP" altLang="en-US" sz="1600" kern="0" dirty="0" smtClean="0">
                <a:cs typeface="Meiryo UI" pitchFamily="50" charset="-128"/>
              </a:rPr>
              <a:t>　　</a:t>
            </a:r>
            <a:endParaRPr lang="ja-JP" altLang="en-US" sz="2000" kern="0" dirty="0" smtClean="0">
              <a:cs typeface="Meiryo UI" pitchFamily="50" charset="-128"/>
            </a:endParaRPr>
          </a:p>
          <a:p>
            <a:pPr lvl="1" eaLnBrk="1" hangingPunct="1"/>
            <a:endParaRPr lang="ja-JP" altLang="en-US" sz="2000" kern="0" dirty="0" smtClean="0">
              <a:cs typeface="Meiryo UI" pitchFamily="50" charset="-128"/>
            </a:endParaRPr>
          </a:p>
          <a:p>
            <a:pPr lvl="1" eaLnBrk="1" hangingPunct="1"/>
            <a:endParaRPr lang="ja-JP" altLang="en-US" sz="2000" kern="0" dirty="0" smtClean="0">
              <a:cs typeface="Meiryo UI" pitchFamily="50" charset="-128"/>
            </a:endParaRPr>
          </a:p>
          <a:p>
            <a:pPr lvl="1" eaLnBrk="1" hangingPunct="1"/>
            <a:endParaRPr lang="ja-JP" altLang="en-US" sz="2000" kern="0" dirty="0" smtClean="0">
              <a:cs typeface="Meiryo UI" pitchFamily="50" charset="-128"/>
            </a:endParaRPr>
          </a:p>
          <a:p>
            <a:pPr lvl="1" eaLnBrk="1" hangingPunct="1"/>
            <a:endParaRPr lang="ja-JP" altLang="en-US" sz="2000" kern="0" dirty="0" smtClean="0">
              <a:cs typeface="Meiryo UI" pitchFamily="50" charset="-128"/>
            </a:endParaRPr>
          </a:p>
          <a:p>
            <a:pPr marL="457200" lvl="1" indent="0" eaLnBrk="1" hangingPunct="1">
              <a:buFont typeface="Wingdings" pitchFamily="2" charset="2"/>
              <a:buNone/>
            </a:pPr>
            <a:endParaRPr lang="ja-JP" altLang="en-US" sz="2200" kern="0" dirty="0" smtClean="0">
              <a:cs typeface="Meiryo UI" pitchFamily="50" charset="-128"/>
            </a:endParaRPr>
          </a:p>
          <a:p>
            <a:pPr marL="457200" lvl="1" indent="0" eaLnBrk="1" hangingPunct="1">
              <a:buFont typeface="Wingdings" pitchFamily="2" charset="2"/>
              <a:buNone/>
            </a:pPr>
            <a:endParaRPr lang="ja-JP" altLang="en-US" sz="2200" kern="0" dirty="0" smtClean="0">
              <a:cs typeface="Meiryo UI" pitchFamily="50" charset="-128"/>
            </a:endParaRPr>
          </a:p>
        </p:txBody>
      </p:sp>
      <p:sp>
        <p:nvSpPr>
          <p:cNvPr id="47" name="object 9"/>
          <p:cNvSpPr txBox="1"/>
          <p:nvPr/>
        </p:nvSpPr>
        <p:spPr>
          <a:xfrm>
            <a:off x="1332328" y="5101773"/>
            <a:ext cx="2734700" cy="257763"/>
          </a:xfrm>
          <a:prstGeom prst="rect">
            <a:avLst/>
          </a:prstGeom>
          <a:ln>
            <a:noFill/>
          </a:ln>
        </p:spPr>
        <p:txBody>
          <a:bodyPr vert="horz" wrap="square" lIns="0" tIns="11430" rIns="0" bIns="0" rtlCol="0">
            <a:spAutoFit/>
          </a:bodyPr>
          <a:lstStyle/>
          <a:p>
            <a:pPr marL="88900" marR="40640" indent="1588">
              <a:spcBef>
                <a:spcPts val="600"/>
              </a:spcBef>
            </a:pPr>
            <a:r>
              <a:rPr lang="ja-JP" altLang="en-US" sz="1600" dirty="0">
                <a:latin typeface="MS UI Gothic"/>
                <a:cs typeface="MS UI Gothic"/>
              </a:rPr>
              <a:t>共有デジタル地図（更新前）</a:t>
            </a:r>
            <a:endParaRPr lang="en-US" altLang="ja-JP" sz="1600" dirty="0" smtClean="0">
              <a:latin typeface="MS UI Gothic"/>
              <a:cs typeface="MS UI Gothic"/>
            </a:endParaRPr>
          </a:p>
        </p:txBody>
      </p:sp>
      <p:sp>
        <p:nvSpPr>
          <p:cNvPr id="48" name="object 9"/>
          <p:cNvSpPr txBox="1"/>
          <p:nvPr/>
        </p:nvSpPr>
        <p:spPr>
          <a:xfrm>
            <a:off x="5494563" y="5074985"/>
            <a:ext cx="3217636" cy="257763"/>
          </a:xfrm>
          <a:prstGeom prst="rect">
            <a:avLst/>
          </a:prstGeom>
          <a:ln>
            <a:noFill/>
          </a:ln>
        </p:spPr>
        <p:txBody>
          <a:bodyPr vert="horz" wrap="square" lIns="0" tIns="11430" rIns="0" bIns="0" rtlCol="0">
            <a:spAutoFit/>
          </a:bodyPr>
          <a:lstStyle/>
          <a:p>
            <a:pPr marL="88900" marR="40640" indent="1588">
              <a:spcBef>
                <a:spcPts val="600"/>
              </a:spcBef>
            </a:pPr>
            <a:r>
              <a:rPr lang="ja-JP" altLang="en-US" sz="1600" dirty="0">
                <a:latin typeface="MS UI Gothic"/>
                <a:cs typeface="MS UI Gothic"/>
              </a:rPr>
              <a:t>共有デジタル地図</a:t>
            </a:r>
            <a:r>
              <a:rPr lang="ja-JP" altLang="en-US" sz="1600" dirty="0" smtClean="0">
                <a:latin typeface="MS UI Gothic"/>
                <a:cs typeface="MS UI Gothic"/>
              </a:rPr>
              <a:t>（更新後）</a:t>
            </a:r>
            <a:endParaRPr lang="en-US" altLang="ja-JP" sz="1600" dirty="0" smtClean="0">
              <a:latin typeface="MS UI Gothic"/>
              <a:cs typeface="MS UI Gothic"/>
            </a:endParaRPr>
          </a:p>
        </p:txBody>
      </p:sp>
      <p:pic>
        <p:nvPicPr>
          <p:cNvPr id="2" name="図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11138" y="1766028"/>
            <a:ext cx="4234499" cy="3240688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3" name="図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8455" y="1766028"/>
            <a:ext cx="4119698" cy="3240688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336333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6"/>
          <p:cNvSpPr txBox="1">
            <a:spLocks noGrp="1" noChangeArrowheads="1"/>
          </p:cNvSpPr>
          <p:nvPr/>
        </p:nvSpPr>
        <p:spPr bwMode="auto">
          <a:xfrm>
            <a:off x="7020272" y="6525344"/>
            <a:ext cx="2133600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 eaLnBrk="0" hangingPunct="0">
              <a:spcBef>
                <a:spcPct val="20000"/>
              </a:spcBef>
              <a:buClr>
                <a:srgbClr val="006666"/>
              </a:buClr>
              <a:buFont typeface="Wingdings" pitchFamily="2" charset="2"/>
              <a:buChar char="n"/>
              <a:defRPr kumimoji="1" sz="3200">
                <a:solidFill>
                  <a:schemeClr val="tx1"/>
                </a:solidFill>
                <a:latin typeface="HGPｺﾞｼｯｸE" pitchFamily="50" charset="-128"/>
                <a:ea typeface="HGPｺﾞｼｯｸE" pitchFamily="50" charset="-128"/>
              </a:defRPr>
            </a:lvl1pPr>
            <a:lvl2pPr marL="742950" indent="-285750" algn="l" eaLnBrk="0" hangingPunct="0">
              <a:spcBef>
                <a:spcPct val="20000"/>
              </a:spcBef>
              <a:buClr>
                <a:srgbClr val="669900"/>
              </a:buClr>
              <a:buFont typeface="Wingdings" pitchFamily="2" charset="2"/>
              <a:buChar char="l"/>
              <a:defRPr kumimoji="1" sz="2800">
                <a:solidFill>
                  <a:schemeClr val="tx1"/>
                </a:solidFill>
                <a:latin typeface="HGPｺﾞｼｯｸE" pitchFamily="50" charset="-128"/>
                <a:ea typeface="HGPｺﾞｼｯｸE" pitchFamily="50" charset="-128"/>
              </a:defRPr>
            </a:lvl2pPr>
            <a:lvl3pPr marL="1143000" indent="-228600" algn="l" eaLnBrk="0" hangingPunct="0">
              <a:spcBef>
                <a:spcPct val="20000"/>
              </a:spcBef>
              <a:buClr>
                <a:srgbClr val="FF3300"/>
              </a:buClr>
              <a:buFont typeface="Wingdings" pitchFamily="2" charset="2"/>
              <a:buChar char="ª"/>
              <a:defRPr kumimoji="1" sz="2400">
                <a:solidFill>
                  <a:schemeClr val="tx1"/>
                </a:solidFill>
                <a:latin typeface="HGPｺﾞｼｯｸE" pitchFamily="50" charset="-128"/>
                <a:ea typeface="HGPｺﾞｼｯｸE" pitchFamily="50" charset="-128"/>
              </a:defRPr>
            </a:lvl3pPr>
            <a:lvl4pPr marL="1600200" indent="-228600" algn="l" eaLnBrk="0" hangingPunct="0">
              <a:spcBef>
                <a:spcPct val="20000"/>
              </a:spcBef>
              <a:buFont typeface="Wingdings" pitchFamily="2" charset="2"/>
              <a:buChar char="ü"/>
              <a:defRPr kumimoji="1" sz="2000">
                <a:solidFill>
                  <a:schemeClr val="tx1"/>
                </a:solidFill>
                <a:latin typeface="HGPｺﾞｼｯｸE" pitchFamily="50" charset="-128"/>
                <a:ea typeface="HGPｺﾞｼｯｸE" pitchFamily="50" charset="-128"/>
              </a:defRPr>
            </a:lvl4pPr>
            <a:lvl5pPr marL="2057400" indent="-228600" algn="l" eaLnBrk="0" hangingPunct="0">
              <a:spcBef>
                <a:spcPct val="20000"/>
              </a:spcBef>
              <a:buFont typeface="Wingdings" pitchFamily="2" charset="2"/>
              <a:buChar char=""/>
              <a:defRPr kumimoji="1" sz="2000">
                <a:solidFill>
                  <a:schemeClr val="tx1"/>
                </a:solidFill>
                <a:latin typeface="HGPｺﾞｼｯｸE" pitchFamily="50" charset="-128"/>
                <a:ea typeface="HGPｺﾞｼｯｸE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"/>
              <a:defRPr kumimoji="1" sz="2000">
                <a:solidFill>
                  <a:schemeClr val="tx1"/>
                </a:solidFill>
                <a:latin typeface="HGPｺﾞｼｯｸE" pitchFamily="50" charset="-128"/>
                <a:ea typeface="HGPｺﾞｼｯｸE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"/>
              <a:defRPr kumimoji="1" sz="2000">
                <a:solidFill>
                  <a:schemeClr val="tx1"/>
                </a:solidFill>
                <a:latin typeface="HGPｺﾞｼｯｸE" pitchFamily="50" charset="-128"/>
                <a:ea typeface="HGPｺﾞｼｯｸE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"/>
              <a:defRPr kumimoji="1" sz="2000">
                <a:solidFill>
                  <a:schemeClr val="tx1"/>
                </a:solidFill>
                <a:latin typeface="HGPｺﾞｼｯｸE" pitchFamily="50" charset="-128"/>
                <a:ea typeface="HGPｺﾞｼｯｸE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"/>
              <a:defRPr kumimoji="1" sz="2000">
                <a:solidFill>
                  <a:schemeClr val="tx1"/>
                </a:solidFill>
                <a:latin typeface="HGPｺﾞｼｯｸE" pitchFamily="50" charset="-128"/>
                <a:ea typeface="HGPｺﾞｼｯｸE" pitchFamily="50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260FDC6-9161-4E25-A31F-73A1ABF76E44}" type="slidenum">
              <a:rPr kumimoji="1" lang="en-US" altLang="ja-JP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GPｺﾞｼｯｸE" pitchFamily="50" charset="-128"/>
                <a:ea typeface="HGPｺﾞｼｯｸE" pitchFamily="50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1" lang="en-US" altLang="ja-JP" sz="1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HGPｺﾞｼｯｸE" pitchFamily="50" charset="-128"/>
              <a:ea typeface="HGPｺﾞｼｯｸE" pitchFamily="50" charset="-128"/>
              <a:cs typeface="+mn-cs"/>
            </a:endParaRPr>
          </a:p>
        </p:txBody>
      </p:sp>
      <p:sp>
        <p:nvSpPr>
          <p:cNvPr id="35844" name="Rectangle 27"/>
          <p:cNvSpPr>
            <a:spLocks noGrp="1" noChangeArrowheads="1"/>
          </p:cNvSpPr>
          <p:nvPr>
            <p:ph type="title" idx="4294967295"/>
          </p:nvPr>
        </p:nvSpPr>
        <p:spPr>
          <a:xfrm>
            <a:off x="153988" y="77788"/>
            <a:ext cx="8810625" cy="503237"/>
          </a:xfrm>
        </p:spPr>
        <p:txBody>
          <a:bodyPr/>
          <a:lstStyle/>
          <a:p>
            <a:pPr algn="l" eaLnBrk="1" hangingPunct="1">
              <a:defRPr/>
            </a:pPr>
            <a:r>
              <a:rPr lang="ja-JP" altLang="en-US" sz="3200" spc="-150" dirty="0">
                <a:solidFill>
                  <a:srgbClr val="FFFFFF"/>
                </a:solidFill>
              </a:rPr>
              <a:t>２．部分更新の実施予定</a:t>
            </a:r>
          </a:p>
        </p:txBody>
      </p:sp>
      <p:sp>
        <p:nvSpPr>
          <p:cNvPr id="35845" name="Rectangle 28"/>
          <p:cNvSpPr>
            <a:spLocks noGrp="1" noChangeArrowheads="1"/>
          </p:cNvSpPr>
          <p:nvPr>
            <p:ph type="body" idx="4294967295"/>
          </p:nvPr>
        </p:nvSpPr>
        <p:spPr>
          <a:xfrm>
            <a:off x="56009" y="775719"/>
            <a:ext cx="8908604" cy="5965649"/>
          </a:xfrm>
        </p:spPr>
        <p:txBody>
          <a:bodyPr/>
          <a:lstStyle/>
          <a:p>
            <a:pPr eaLnBrk="1" hangingPunct="1"/>
            <a:r>
              <a:rPr lang="ja-JP" altLang="en-US" sz="2800" dirty="0" smtClean="0">
                <a:cs typeface="Meiryo UI" pitchFamily="50" charset="-128"/>
              </a:rPr>
              <a:t>工程計画</a:t>
            </a:r>
            <a:endParaRPr lang="en-US" altLang="ja-JP" sz="2800" dirty="0" smtClean="0">
              <a:solidFill>
                <a:srgbClr val="FF0000"/>
              </a:solidFill>
              <a:cs typeface="Meiryo UI" pitchFamily="50" charset="-128"/>
            </a:endParaRPr>
          </a:p>
          <a:p>
            <a:pPr eaLnBrk="1" hangingPunct="1"/>
            <a:endParaRPr lang="en-US" altLang="ja-JP" sz="2800" dirty="0">
              <a:solidFill>
                <a:srgbClr val="FF0000"/>
              </a:solidFill>
              <a:cs typeface="Meiryo UI" pitchFamily="50" charset="-128"/>
            </a:endParaRPr>
          </a:p>
          <a:p>
            <a:pPr eaLnBrk="1" hangingPunct="1"/>
            <a:endParaRPr lang="en-US" altLang="ja-JP" sz="2800" dirty="0" smtClean="0">
              <a:solidFill>
                <a:srgbClr val="FF0000"/>
              </a:solidFill>
              <a:cs typeface="Meiryo UI" pitchFamily="50" charset="-128"/>
            </a:endParaRPr>
          </a:p>
          <a:p>
            <a:pPr eaLnBrk="1" hangingPunct="1"/>
            <a:endParaRPr lang="en-US" altLang="ja-JP" sz="2800" dirty="0">
              <a:solidFill>
                <a:srgbClr val="FF0000"/>
              </a:solidFill>
              <a:cs typeface="Meiryo UI" pitchFamily="50" charset="-128"/>
            </a:endParaRPr>
          </a:p>
          <a:p>
            <a:pPr eaLnBrk="1" hangingPunct="1"/>
            <a:endParaRPr lang="en-US" altLang="ja-JP" sz="2800" dirty="0" smtClean="0">
              <a:solidFill>
                <a:srgbClr val="FF0000"/>
              </a:solidFill>
              <a:cs typeface="Meiryo UI" pitchFamily="50" charset="-128"/>
            </a:endParaRPr>
          </a:p>
          <a:p>
            <a:pPr eaLnBrk="1" hangingPunct="1"/>
            <a:endParaRPr lang="en-US" altLang="ja-JP" sz="2800" dirty="0">
              <a:solidFill>
                <a:srgbClr val="FF0000"/>
              </a:solidFill>
              <a:cs typeface="Meiryo UI" pitchFamily="50" charset="-128"/>
            </a:endParaRPr>
          </a:p>
          <a:p>
            <a:pPr eaLnBrk="1" hangingPunct="1"/>
            <a:endParaRPr lang="en-US" altLang="ja-JP" sz="2800" dirty="0" smtClean="0">
              <a:solidFill>
                <a:srgbClr val="FF0000"/>
              </a:solidFill>
              <a:cs typeface="Meiryo UI" pitchFamily="50" charset="-128"/>
            </a:endParaRPr>
          </a:p>
          <a:p>
            <a:pPr eaLnBrk="1" hangingPunct="1"/>
            <a:endParaRPr lang="en-US" altLang="ja-JP" sz="2800" dirty="0">
              <a:solidFill>
                <a:srgbClr val="FF0000"/>
              </a:solidFill>
              <a:cs typeface="Meiryo UI" pitchFamily="50" charset="-128"/>
            </a:endParaRPr>
          </a:p>
          <a:p>
            <a:pPr lvl="1" eaLnBrk="1" hangingPunct="1"/>
            <a:endParaRPr lang="en-US" altLang="ja-JP" sz="2400" dirty="0">
              <a:solidFill>
                <a:srgbClr val="FF0000"/>
              </a:solidFill>
              <a:cs typeface="Meiryo UI" pitchFamily="50" charset="-128"/>
            </a:endParaRPr>
          </a:p>
          <a:p>
            <a:pPr marL="457200" lvl="1" indent="0" eaLnBrk="1" hangingPunct="1">
              <a:buNone/>
            </a:pPr>
            <a:endParaRPr lang="en-US" altLang="ja-JP" sz="2000" dirty="0" smtClean="0">
              <a:cs typeface="Meiryo UI" pitchFamily="50" charset="-128"/>
            </a:endParaRPr>
          </a:p>
          <a:p>
            <a:pPr marL="457200" lvl="1" indent="0" eaLnBrk="1" hangingPunct="1">
              <a:buNone/>
            </a:pPr>
            <a:endParaRPr lang="en-US" altLang="ja-JP" sz="2000" dirty="0">
              <a:cs typeface="Meiryo UI" pitchFamily="50" charset="-128"/>
            </a:endParaRPr>
          </a:p>
          <a:p>
            <a:pPr marL="457200" lvl="1" indent="0" eaLnBrk="1" hangingPunct="1">
              <a:buNone/>
            </a:pPr>
            <a:endParaRPr lang="en-US" altLang="ja-JP" sz="2000" dirty="0" smtClean="0">
              <a:cs typeface="Meiryo UI" pitchFamily="50" charset="-128"/>
            </a:endParaRPr>
          </a:p>
          <a:p>
            <a:pPr marL="457200" lvl="1" indent="0" eaLnBrk="1" hangingPunct="1">
              <a:buNone/>
            </a:pPr>
            <a:endParaRPr lang="en-US" altLang="ja-JP" sz="2000" dirty="0">
              <a:cs typeface="Meiryo UI" pitchFamily="50" charset="-128"/>
            </a:endParaRPr>
          </a:p>
          <a:p>
            <a:pPr marL="457200" lvl="1" indent="0" eaLnBrk="1" hangingPunct="1">
              <a:buNone/>
            </a:pPr>
            <a:endParaRPr lang="en-US" altLang="ja-JP" sz="2000" dirty="0" smtClean="0">
              <a:cs typeface="Meiryo UI" pitchFamily="50" charset="-128"/>
            </a:endParaRPr>
          </a:p>
          <a:p>
            <a:pPr marL="457200" lvl="1" indent="0" eaLnBrk="1" hangingPunct="1">
              <a:buNone/>
            </a:pPr>
            <a:endParaRPr lang="en-US" altLang="ja-JP" sz="2000" dirty="0" smtClean="0">
              <a:cs typeface="Meiryo UI" pitchFamily="50" charset="-128"/>
            </a:endParaRPr>
          </a:p>
          <a:p>
            <a:pPr marL="457200" lvl="1" indent="0" eaLnBrk="1" hangingPunct="1">
              <a:buNone/>
            </a:pPr>
            <a:endParaRPr lang="en-US" altLang="ja-JP" sz="2000" dirty="0">
              <a:cs typeface="Meiryo UI" pitchFamily="50" charset="-128"/>
            </a:endParaRPr>
          </a:p>
          <a:p>
            <a:pPr lvl="1" eaLnBrk="1" hangingPunct="1"/>
            <a:endParaRPr lang="en-US" altLang="ja-JP" sz="2000" dirty="0">
              <a:cs typeface="Meiryo UI" pitchFamily="50" charset="-128"/>
            </a:endParaRPr>
          </a:p>
          <a:p>
            <a:pPr lvl="1" eaLnBrk="1" hangingPunct="1"/>
            <a:endParaRPr lang="en-US" altLang="ja-JP" sz="2000" dirty="0" smtClean="0">
              <a:cs typeface="Meiryo UI" pitchFamily="50" charset="-128"/>
            </a:endParaRPr>
          </a:p>
          <a:p>
            <a:pPr lvl="1" eaLnBrk="1" hangingPunct="1"/>
            <a:endParaRPr lang="en-US" altLang="ja-JP" sz="2000" dirty="0">
              <a:cs typeface="Meiryo UI" pitchFamily="50" charset="-128"/>
            </a:endParaRPr>
          </a:p>
          <a:p>
            <a:pPr lvl="1" eaLnBrk="1" hangingPunct="1"/>
            <a:endParaRPr lang="en-US" altLang="ja-JP" sz="2000" dirty="0" smtClean="0">
              <a:cs typeface="Meiryo UI" pitchFamily="50" charset="-128"/>
            </a:endParaRPr>
          </a:p>
          <a:p>
            <a:pPr lvl="1" eaLnBrk="1" hangingPunct="1"/>
            <a:endParaRPr lang="en-US" altLang="ja-JP" sz="2000" dirty="0">
              <a:cs typeface="Meiryo UI" pitchFamily="50" charset="-128"/>
            </a:endParaRPr>
          </a:p>
          <a:p>
            <a:pPr lvl="1" eaLnBrk="1" hangingPunct="1"/>
            <a:endParaRPr lang="en-US" altLang="ja-JP" sz="2000" dirty="0">
              <a:cs typeface="Meiryo UI" pitchFamily="50" charset="-128"/>
            </a:endParaRPr>
          </a:p>
          <a:p>
            <a:pPr marL="457200" lvl="1" indent="0" eaLnBrk="1" hangingPunct="1">
              <a:buNone/>
            </a:pPr>
            <a:endParaRPr lang="en-US" altLang="ja-JP" sz="2200" dirty="0" smtClean="0">
              <a:cs typeface="Meiryo UI" pitchFamily="50" charset="-128"/>
            </a:endParaRPr>
          </a:p>
          <a:p>
            <a:pPr marL="457200" lvl="1" indent="0" eaLnBrk="1" hangingPunct="1">
              <a:buNone/>
            </a:pPr>
            <a:endParaRPr lang="en-US" altLang="ja-JP" sz="2200" dirty="0" smtClean="0">
              <a:cs typeface="Meiryo UI" pitchFamily="50" charset="-128"/>
            </a:endParaRPr>
          </a:p>
        </p:txBody>
      </p:sp>
      <p:graphicFrame>
        <p:nvGraphicFramePr>
          <p:cNvPr id="16" name="表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62749451"/>
              </p:ext>
            </p:extLst>
          </p:nvPr>
        </p:nvGraphicFramePr>
        <p:xfrm>
          <a:off x="364401" y="1412777"/>
          <a:ext cx="8374050" cy="491127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125395">
                  <a:extLst>
                    <a:ext uri="{9D8B030D-6E8A-4147-A177-3AD203B41FA5}">
                      <a16:colId xmlns="" xmlns:a16="http://schemas.microsoft.com/office/drawing/2014/main" val="4180410231"/>
                    </a:ext>
                  </a:extLst>
                </a:gridCol>
                <a:gridCol w="694295">
                  <a:extLst>
                    <a:ext uri="{9D8B030D-6E8A-4147-A177-3AD203B41FA5}">
                      <a16:colId xmlns="" xmlns:a16="http://schemas.microsoft.com/office/drawing/2014/main" val="3408038204"/>
                    </a:ext>
                  </a:extLst>
                </a:gridCol>
                <a:gridCol w="694295">
                  <a:extLst>
                    <a:ext uri="{9D8B030D-6E8A-4147-A177-3AD203B41FA5}">
                      <a16:colId xmlns="" xmlns:a16="http://schemas.microsoft.com/office/drawing/2014/main" val="3476739568"/>
                    </a:ext>
                  </a:extLst>
                </a:gridCol>
                <a:gridCol w="694295">
                  <a:extLst>
                    <a:ext uri="{9D8B030D-6E8A-4147-A177-3AD203B41FA5}">
                      <a16:colId xmlns="" xmlns:a16="http://schemas.microsoft.com/office/drawing/2014/main" val="297737372"/>
                    </a:ext>
                  </a:extLst>
                </a:gridCol>
                <a:gridCol w="694295">
                  <a:extLst>
                    <a:ext uri="{9D8B030D-6E8A-4147-A177-3AD203B41FA5}">
                      <a16:colId xmlns="" xmlns:a16="http://schemas.microsoft.com/office/drawing/2014/main" val="112600126"/>
                    </a:ext>
                  </a:extLst>
                </a:gridCol>
                <a:gridCol w="694295">
                  <a:extLst>
                    <a:ext uri="{9D8B030D-6E8A-4147-A177-3AD203B41FA5}">
                      <a16:colId xmlns="" xmlns:a16="http://schemas.microsoft.com/office/drawing/2014/main" val="2102548164"/>
                    </a:ext>
                  </a:extLst>
                </a:gridCol>
                <a:gridCol w="694295">
                  <a:extLst>
                    <a:ext uri="{9D8B030D-6E8A-4147-A177-3AD203B41FA5}">
                      <a16:colId xmlns="" xmlns:a16="http://schemas.microsoft.com/office/drawing/2014/main" val="160650206"/>
                    </a:ext>
                  </a:extLst>
                </a:gridCol>
                <a:gridCol w="694295">
                  <a:extLst>
                    <a:ext uri="{9D8B030D-6E8A-4147-A177-3AD203B41FA5}">
                      <a16:colId xmlns="" xmlns:a16="http://schemas.microsoft.com/office/drawing/2014/main" val="2200478020"/>
                    </a:ext>
                  </a:extLst>
                </a:gridCol>
                <a:gridCol w="694295">
                  <a:extLst>
                    <a:ext uri="{9D8B030D-6E8A-4147-A177-3AD203B41FA5}">
                      <a16:colId xmlns="" xmlns:a16="http://schemas.microsoft.com/office/drawing/2014/main" val="3823386065"/>
                    </a:ext>
                  </a:extLst>
                </a:gridCol>
                <a:gridCol w="694295">
                  <a:extLst>
                    <a:ext uri="{9D8B030D-6E8A-4147-A177-3AD203B41FA5}">
                      <a16:colId xmlns="" xmlns:a16="http://schemas.microsoft.com/office/drawing/2014/main" val="3583176122"/>
                    </a:ext>
                  </a:extLst>
                </a:gridCol>
              </a:tblGrid>
              <a:tr h="369784"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 smtClean="0"/>
                        <a:t>作業項目</a:t>
                      </a:r>
                      <a:endParaRPr kumimoji="1" lang="ja-JP" altLang="en-US" sz="1400" b="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/>
                </a:tc>
                <a:tc gridSpan="9"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 smtClean="0"/>
                        <a:t>R02</a:t>
                      </a:r>
                      <a:r>
                        <a:rPr kumimoji="1" lang="ja-JP" altLang="en-US" sz="1400" dirty="0" smtClean="0"/>
                        <a:t>年度</a:t>
                      </a:r>
                      <a:endParaRPr kumimoji="1" lang="ja-JP" altLang="en-US" sz="1400" b="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187427846"/>
                  </a:ext>
                </a:extLst>
              </a:tr>
              <a:tr h="369784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40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kumimoji="1" lang="en-US" altLang="ja-JP" sz="1400" kern="1200" dirty="0" smtClean="0"/>
                        <a:t>7</a:t>
                      </a:r>
                      <a:endParaRPr kumimoji="1" lang="ja-JP" altLang="en-US" sz="1400" b="0" kern="120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 smtClean="0"/>
                        <a:t>8</a:t>
                      </a:r>
                      <a:endParaRPr kumimoji="1" lang="ja-JP" altLang="en-US" sz="1400" b="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 smtClean="0"/>
                        <a:t>9</a:t>
                      </a:r>
                      <a:endParaRPr kumimoji="1" lang="ja-JP" altLang="en-US" sz="1400" b="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 smtClean="0"/>
                        <a:t>10</a:t>
                      </a:r>
                      <a:endParaRPr kumimoji="1" lang="ja-JP" altLang="en-US" sz="1400" b="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 smtClean="0"/>
                        <a:t>11</a:t>
                      </a:r>
                      <a:endParaRPr kumimoji="1" lang="ja-JP" altLang="en-US" sz="1400" b="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 smtClean="0"/>
                        <a:t>12</a:t>
                      </a:r>
                      <a:endParaRPr kumimoji="1" lang="ja-JP" altLang="en-US" sz="1400" b="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 smtClean="0"/>
                        <a:t>1</a:t>
                      </a:r>
                      <a:endParaRPr kumimoji="1" lang="ja-JP" altLang="en-US" sz="1400" b="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 smtClean="0"/>
                        <a:t>2</a:t>
                      </a:r>
                      <a:endParaRPr kumimoji="1" lang="ja-JP" altLang="en-US" sz="1400" b="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 smtClean="0"/>
                        <a:t>3</a:t>
                      </a:r>
                      <a:endParaRPr kumimoji="1" lang="ja-JP" altLang="en-US" sz="1400" b="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1310024924"/>
                  </a:ext>
                </a:extLst>
              </a:tr>
              <a:tr h="909695"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1400" dirty="0" smtClean="0"/>
                        <a:t>①部分更新箇所の選定</a:t>
                      </a:r>
                      <a:endParaRPr kumimoji="1" lang="en-US" altLang="ja-JP" sz="1400" dirty="0" smtClean="0"/>
                    </a:p>
                    <a:p>
                      <a:pPr algn="l"/>
                      <a:r>
                        <a:rPr kumimoji="1" lang="ja-JP" altLang="en-US" sz="1400" dirty="0" smtClean="0"/>
                        <a:t>・アンケート調査</a:t>
                      </a:r>
                      <a:endParaRPr kumimoji="1" lang="en-US" altLang="ja-JP" sz="1400" dirty="0" smtClean="0"/>
                    </a:p>
                    <a:p>
                      <a:pPr algn="l"/>
                      <a:r>
                        <a:rPr kumimoji="1" lang="ja-JP" altLang="en-US" sz="1400" dirty="0" smtClean="0"/>
                        <a:t>・更新箇所の選定</a:t>
                      </a:r>
                      <a:endParaRPr kumimoji="1" lang="en-US" altLang="ja-JP" sz="1400" dirty="0" smtClean="0"/>
                    </a:p>
                    <a:p>
                      <a:pPr algn="l"/>
                      <a:endParaRPr kumimoji="1" lang="en-US" altLang="ja-JP" sz="1400" b="0" dirty="0" smtClean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b="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b="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b="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b="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b="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b="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b="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b="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b="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1324172690"/>
                  </a:ext>
                </a:extLst>
              </a:tr>
              <a:tr h="962071"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1400" dirty="0" smtClean="0"/>
                        <a:t>②資料収集</a:t>
                      </a:r>
                      <a:endParaRPr kumimoji="1" lang="en-US" altLang="ja-JP" sz="1400" dirty="0" smtClean="0"/>
                    </a:p>
                    <a:p>
                      <a:pPr algn="l"/>
                      <a:r>
                        <a:rPr kumimoji="1" lang="ja-JP" altLang="en-US" sz="1400" dirty="0" smtClean="0"/>
                        <a:t>・資料提供依頼</a:t>
                      </a:r>
                      <a:endParaRPr kumimoji="1" lang="en-US" altLang="ja-JP" sz="1400" dirty="0" smtClean="0"/>
                    </a:p>
                    <a:p>
                      <a:pPr algn="l"/>
                      <a:r>
                        <a:rPr kumimoji="1" lang="ja-JP" altLang="en-US" sz="1400" dirty="0" smtClean="0"/>
                        <a:t>・資料の受領</a:t>
                      </a:r>
                      <a:endParaRPr kumimoji="1" lang="en-US" altLang="ja-JP" sz="1400" dirty="0" smtClean="0"/>
                    </a:p>
                    <a:p>
                      <a:pPr algn="l"/>
                      <a:endParaRPr kumimoji="1" lang="ja-JP" altLang="en-US" sz="1400" b="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b="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b="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b="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b="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b="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b="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b="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b="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b="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367827615"/>
                  </a:ext>
                </a:extLst>
              </a:tr>
              <a:tr h="1028503"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1400" dirty="0" smtClean="0"/>
                        <a:t>③修正測量</a:t>
                      </a:r>
                      <a:endParaRPr kumimoji="1" lang="en-US" altLang="ja-JP" sz="14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b="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b="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b="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b="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b="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b="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b="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b="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b="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3381476300"/>
                  </a:ext>
                </a:extLst>
              </a:tr>
              <a:tr h="620761"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1400" dirty="0" smtClean="0"/>
                        <a:t>④検査・精度管理</a:t>
                      </a:r>
                      <a:endParaRPr kumimoji="1" lang="ja-JP" altLang="en-US" sz="1400" b="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b="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b="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b="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b="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b="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b="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b="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b="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b="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3998973473"/>
                  </a:ext>
                </a:extLst>
              </a:tr>
              <a:tr h="615490"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1400" spc="-150" dirty="0" smtClean="0"/>
                        <a:t>⑤成果とりまとめ</a:t>
                      </a:r>
                      <a:endParaRPr kumimoji="1" lang="ja-JP" altLang="en-US" sz="1400" b="0" spc="-15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b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b="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b="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b="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b="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b="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b="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b="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b="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698783481"/>
                  </a:ext>
                </a:extLst>
              </a:tr>
            </a:tbl>
          </a:graphicData>
        </a:graphic>
      </p:graphicFrame>
      <p:cxnSp>
        <p:nvCxnSpPr>
          <p:cNvPr id="19" name="直線矢印コネクタ 18"/>
          <p:cNvCxnSpPr/>
          <p:nvPr/>
        </p:nvCxnSpPr>
        <p:spPr>
          <a:xfrm>
            <a:off x="4368800" y="3448384"/>
            <a:ext cx="952500" cy="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線矢印コネクタ 19"/>
          <p:cNvCxnSpPr/>
          <p:nvPr/>
        </p:nvCxnSpPr>
        <p:spPr>
          <a:xfrm flipV="1">
            <a:off x="3104096" y="2391172"/>
            <a:ext cx="1380728" cy="3696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線矢印コネクタ 21"/>
          <p:cNvCxnSpPr/>
          <p:nvPr/>
        </p:nvCxnSpPr>
        <p:spPr>
          <a:xfrm>
            <a:off x="5060768" y="4414495"/>
            <a:ext cx="2527176" cy="7888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線矢印コネクタ 23"/>
          <p:cNvCxnSpPr/>
          <p:nvPr/>
        </p:nvCxnSpPr>
        <p:spPr>
          <a:xfrm>
            <a:off x="7236296" y="5373216"/>
            <a:ext cx="1152128" cy="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線矢印コネクタ 25"/>
          <p:cNvCxnSpPr/>
          <p:nvPr/>
        </p:nvCxnSpPr>
        <p:spPr>
          <a:xfrm flipV="1">
            <a:off x="7587944" y="5981700"/>
            <a:ext cx="1150507" cy="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88025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6"/>
          <p:cNvSpPr txBox="1">
            <a:spLocks noGrp="1" noChangeArrowheads="1"/>
          </p:cNvSpPr>
          <p:nvPr/>
        </p:nvSpPr>
        <p:spPr bwMode="auto">
          <a:xfrm>
            <a:off x="7020272" y="6525344"/>
            <a:ext cx="2133600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 eaLnBrk="0" hangingPunct="0">
              <a:spcBef>
                <a:spcPct val="20000"/>
              </a:spcBef>
              <a:buClr>
                <a:srgbClr val="006666"/>
              </a:buClr>
              <a:buFont typeface="Wingdings" pitchFamily="2" charset="2"/>
              <a:buChar char="n"/>
              <a:defRPr kumimoji="1" sz="3200">
                <a:solidFill>
                  <a:schemeClr val="tx1"/>
                </a:solidFill>
                <a:latin typeface="HGPｺﾞｼｯｸE" pitchFamily="50" charset="-128"/>
                <a:ea typeface="HGPｺﾞｼｯｸE" pitchFamily="50" charset="-128"/>
              </a:defRPr>
            </a:lvl1pPr>
            <a:lvl2pPr marL="742950" indent="-285750" algn="l" eaLnBrk="0" hangingPunct="0">
              <a:spcBef>
                <a:spcPct val="20000"/>
              </a:spcBef>
              <a:buClr>
                <a:srgbClr val="669900"/>
              </a:buClr>
              <a:buFont typeface="Wingdings" pitchFamily="2" charset="2"/>
              <a:buChar char="l"/>
              <a:defRPr kumimoji="1" sz="2800">
                <a:solidFill>
                  <a:schemeClr val="tx1"/>
                </a:solidFill>
                <a:latin typeface="HGPｺﾞｼｯｸE" pitchFamily="50" charset="-128"/>
                <a:ea typeface="HGPｺﾞｼｯｸE" pitchFamily="50" charset="-128"/>
              </a:defRPr>
            </a:lvl2pPr>
            <a:lvl3pPr marL="1143000" indent="-228600" algn="l" eaLnBrk="0" hangingPunct="0">
              <a:spcBef>
                <a:spcPct val="20000"/>
              </a:spcBef>
              <a:buClr>
                <a:srgbClr val="FF3300"/>
              </a:buClr>
              <a:buFont typeface="Wingdings" pitchFamily="2" charset="2"/>
              <a:buChar char="ª"/>
              <a:defRPr kumimoji="1" sz="2400">
                <a:solidFill>
                  <a:schemeClr val="tx1"/>
                </a:solidFill>
                <a:latin typeface="HGPｺﾞｼｯｸE" pitchFamily="50" charset="-128"/>
                <a:ea typeface="HGPｺﾞｼｯｸE" pitchFamily="50" charset="-128"/>
              </a:defRPr>
            </a:lvl3pPr>
            <a:lvl4pPr marL="1600200" indent="-228600" algn="l" eaLnBrk="0" hangingPunct="0">
              <a:spcBef>
                <a:spcPct val="20000"/>
              </a:spcBef>
              <a:buFont typeface="Wingdings" pitchFamily="2" charset="2"/>
              <a:buChar char="ü"/>
              <a:defRPr kumimoji="1" sz="2000">
                <a:solidFill>
                  <a:schemeClr val="tx1"/>
                </a:solidFill>
                <a:latin typeface="HGPｺﾞｼｯｸE" pitchFamily="50" charset="-128"/>
                <a:ea typeface="HGPｺﾞｼｯｸE" pitchFamily="50" charset="-128"/>
              </a:defRPr>
            </a:lvl4pPr>
            <a:lvl5pPr marL="2057400" indent="-228600" algn="l" eaLnBrk="0" hangingPunct="0">
              <a:spcBef>
                <a:spcPct val="20000"/>
              </a:spcBef>
              <a:buFont typeface="Wingdings" pitchFamily="2" charset="2"/>
              <a:buChar char=""/>
              <a:defRPr kumimoji="1" sz="2000">
                <a:solidFill>
                  <a:schemeClr val="tx1"/>
                </a:solidFill>
                <a:latin typeface="HGPｺﾞｼｯｸE" pitchFamily="50" charset="-128"/>
                <a:ea typeface="HGPｺﾞｼｯｸE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"/>
              <a:defRPr kumimoji="1" sz="2000">
                <a:solidFill>
                  <a:schemeClr val="tx1"/>
                </a:solidFill>
                <a:latin typeface="HGPｺﾞｼｯｸE" pitchFamily="50" charset="-128"/>
                <a:ea typeface="HGPｺﾞｼｯｸE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"/>
              <a:defRPr kumimoji="1" sz="2000">
                <a:solidFill>
                  <a:schemeClr val="tx1"/>
                </a:solidFill>
                <a:latin typeface="HGPｺﾞｼｯｸE" pitchFamily="50" charset="-128"/>
                <a:ea typeface="HGPｺﾞｼｯｸE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"/>
              <a:defRPr kumimoji="1" sz="2000">
                <a:solidFill>
                  <a:schemeClr val="tx1"/>
                </a:solidFill>
                <a:latin typeface="HGPｺﾞｼｯｸE" pitchFamily="50" charset="-128"/>
                <a:ea typeface="HGPｺﾞｼｯｸE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"/>
              <a:defRPr kumimoji="1" sz="2000">
                <a:solidFill>
                  <a:schemeClr val="tx1"/>
                </a:solidFill>
                <a:latin typeface="HGPｺﾞｼｯｸE" pitchFamily="50" charset="-128"/>
                <a:ea typeface="HGPｺﾞｼｯｸE" pitchFamily="50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260FDC6-9161-4E25-A31F-73A1ABF76E44}" type="slidenum">
              <a:rPr kumimoji="1" lang="en-US" altLang="ja-JP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GPｺﾞｼｯｸE" pitchFamily="50" charset="-128"/>
                <a:ea typeface="HGPｺﾞｼｯｸE" pitchFamily="50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1" lang="en-US" altLang="ja-JP" sz="1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HGPｺﾞｼｯｸE" pitchFamily="50" charset="-128"/>
              <a:ea typeface="HGPｺﾞｼｯｸE" pitchFamily="50" charset="-128"/>
              <a:cs typeface="+mn-cs"/>
            </a:endParaRPr>
          </a:p>
        </p:txBody>
      </p:sp>
      <p:sp>
        <p:nvSpPr>
          <p:cNvPr id="35844" name="Rectangle 27"/>
          <p:cNvSpPr>
            <a:spLocks noGrp="1" noChangeArrowheads="1"/>
          </p:cNvSpPr>
          <p:nvPr>
            <p:ph type="title" idx="4294967295"/>
          </p:nvPr>
        </p:nvSpPr>
        <p:spPr>
          <a:xfrm>
            <a:off x="153988" y="77788"/>
            <a:ext cx="8810625" cy="503237"/>
          </a:xfrm>
        </p:spPr>
        <p:txBody>
          <a:bodyPr/>
          <a:lstStyle/>
          <a:p>
            <a:pPr algn="l" eaLnBrk="1" hangingPunct="1">
              <a:defRPr/>
            </a:pPr>
            <a:r>
              <a:rPr lang="ja-JP" altLang="en-US" sz="3200" spc="-150" dirty="0" smtClean="0">
                <a:solidFill>
                  <a:srgbClr val="FFFFFF"/>
                </a:solidFill>
              </a:rPr>
              <a:t>３．成果品の取扱いについて</a:t>
            </a:r>
            <a:endParaRPr lang="ja-JP" altLang="en-US" sz="3200" spc="-150" dirty="0">
              <a:solidFill>
                <a:srgbClr val="FFFFFF"/>
              </a:solidFill>
            </a:endParaRPr>
          </a:p>
        </p:txBody>
      </p:sp>
      <p:sp>
        <p:nvSpPr>
          <p:cNvPr id="35845" name="Rectangle 28"/>
          <p:cNvSpPr>
            <a:spLocks noGrp="1" noChangeArrowheads="1"/>
          </p:cNvSpPr>
          <p:nvPr>
            <p:ph type="body" idx="4294967295"/>
          </p:nvPr>
        </p:nvSpPr>
        <p:spPr>
          <a:xfrm>
            <a:off x="56009" y="775719"/>
            <a:ext cx="8908604" cy="5965649"/>
          </a:xfrm>
        </p:spPr>
        <p:txBody>
          <a:bodyPr/>
          <a:lstStyle/>
          <a:p>
            <a:pPr eaLnBrk="1" hangingPunct="1"/>
            <a:r>
              <a:rPr lang="ja-JP" altLang="en-US" sz="2800" dirty="0" smtClean="0">
                <a:cs typeface="Meiryo UI" pitchFamily="50" charset="-128"/>
              </a:rPr>
              <a:t>成果品</a:t>
            </a:r>
            <a:endParaRPr lang="en-US" altLang="ja-JP" sz="2800" dirty="0" smtClean="0">
              <a:cs typeface="Meiryo UI" pitchFamily="50" charset="-128"/>
            </a:endParaRPr>
          </a:p>
          <a:p>
            <a:pPr marL="0" indent="0" eaLnBrk="1" hangingPunct="1">
              <a:buNone/>
            </a:pPr>
            <a:endParaRPr lang="en-US" altLang="ja-JP" sz="2800" dirty="0">
              <a:cs typeface="Meiryo UI" pitchFamily="50" charset="-128"/>
            </a:endParaRPr>
          </a:p>
          <a:p>
            <a:pPr marL="0" indent="0" eaLnBrk="1" hangingPunct="1">
              <a:buNone/>
            </a:pPr>
            <a:endParaRPr lang="en-US" altLang="ja-JP" sz="2800" dirty="0" smtClean="0">
              <a:cs typeface="Meiryo UI" pitchFamily="50" charset="-128"/>
            </a:endParaRPr>
          </a:p>
          <a:p>
            <a:pPr marL="0" indent="0" eaLnBrk="1" hangingPunct="1">
              <a:buNone/>
            </a:pPr>
            <a:endParaRPr lang="en-US" altLang="ja-JP" sz="2800" dirty="0" smtClean="0">
              <a:cs typeface="Meiryo UI" pitchFamily="50" charset="-128"/>
            </a:endParaRPr>
          </a:p>
          <a:p>
            <a:pPr marL="0" indent="0" eaLnBrk="1" hangingPunct="1">
              <a:buNone/>
            </a:pPr>
            <a:endParaRPr lang="en-US" altLang="ja-JP" sz="2800" dirty="0">
              <a:cs typeface="Meiryo UI" pitchFamily="50" charset="-128"/>
            </a:endParaRPr>
          </a:p>
          <a:p>
            <a:pPr marL="0" indent="0" eaLnBrk="1" hangingPunct="1">
              <a:buNone/>
            </a:pPr>
            <a:endParaRPr lang="en-US" altLang="ja-JP" sz="2800" dirty="0" smtClean="0">
              <a:cs typeface="Meiryo UI" pitchFamily="50" charset="-128"/>
            </a:endParaRPr>
          </a:p>
          <a:p>
            <a:pPr lvl="1" eaLnBrk="1" hangingPunct="1"/>
            <a:endParaRPr lang="en-US" altLang="ja-JP" sz="1600" dirty="0" smtClean="0">
              <a:cs typeface="Meiryo UI" pitchFamily="50" charset="-128"/>
            </a:endParaRPr>
          </a:p>
          <a:p>
            <a:pPr lvl="1" eaLnBrk="1" hangingPunct="1"/>
            <a:r>
              <a:rPr lang="ja-JP" altLang="en-US" sz="2400" dirty="0" smtClean="0">
                <a:cs typeface="Meiryo UI" pitchFamily="50" charset="-128"/>
              </a:rPr>
              <a:t>部分更新実施の該当市町に</a:t>
            </a:r>
            <a:r>
              <a:rPr lang="ja-JP" altLang="en-US" sz="2400" dirty="0">
                <a:cs typeface="Meiryo UI" pitchFamily="50" charset="-128"/>
              </a:rPr>
              <a:t>は、共有デジタル地図（数値地形図</a:t>
            </a:r>
            <a:r>
              <a:rPr lang="en-US" altLang="ja-JP" sz="2400" dirty="0">
                <a:cs typeface="Meiryo UI" pitchFamily="50" charset="-128"/>
              </a:rPr>
              <a:t>2500</a:t>
            </a:r>
            <a:r>
              <a:rPr lang="ja-JP" altLang="en-US" sz="2400" dirty="0">
                <a:cs typeface="Meiryo UI" pitchFamily="50" charset="-128"/>
              </a:rPr>
              <a:t>（道路縁</a:t>
            </a:r>
            <a:r>
              <a:rPr lang="en-US" altLang="ja-JP" sz="2400" dirty="0">
                <a:cs typeface="Meiryo UI" pitchFamily="50" charset="-128"/>
              </a:rPr>
              <a:t>1000</a:t>
            </a:r>
            <a:r>
              <a:rPr lang="ja-JP" altLang="en-US" sz="2400" dirty="0">
                <a:cs typeface="Meiryo UI" pitchFamily="50" charset="-128"/>
              </a:rPr>
              <a:t>）</a:t>
            </a:r>
            <a:r>
              <a:rPr lang="ja-JP" altLang="en-US" sz="2400" dirty="0" smtClean="0">
                <a:cs typeface="Meiryo UI" pitchFamily="50" charset="-128"/>
              </a:rPr>
              <a:t>）の更新データを提供。</a:t>
            </a:r>
            <a:endParaRPr lang="en-US" altLang="ja-JP" sz="2400" dirty="0">
              <a:cs typeface="Meiryo UI" pitchFamily="50" charset="-128"/>
            </a:endParaRPr>
          </a:p>
          <a:p>
            <a:pPr marL="914400" lvl="2" indent="0" eaLnBrk="1" hangingPunct="1">
              <a:buNone/>
            </a:pPr>
            <a:r>
              <a:rPr lang="en-US" altLang="ja-JP" dirty="0">
                <a:cs typeface="Meiryo UI" pitchFamily="50" charset="-128"/>
              </a:rPr>
              <a:t>※</a:t>
            </a:r>
            <a:r>
              <a:rPr lang="ja-JP" altLang="en-US" dirty="0" smtClean="0">
                <a:cs typeface="Meiryo UI" pitchFamily="50" charset="-128"/>
              </a:rPr>
              <a:t>令和</a:t>
            </a:r>
            <a:r>
              <a:rPr lang="en-US" altLang="ja-JP" dirty="0">
                <a:cs typeface="Meiryo UI" pitchFamily="50" charset="-128"/>
              </a:rPr>
              <a:t>2</a:t>
            </a:r>
            <a:r>
              <a:rPr lang="ja-JP" altLang="en-US" dirty="0">
                <a:cs typeface="Meiryo UI" pitchFamily="50" charset="-128"/>
              </a:rPr>
              <a:t>年度は、</a:t>
            </a:r>
            <a:r>
              <a:rPr lang="en-US" altLang="ja-JP" dirty="0">
                <a:cs typeface="Meiryo UI" pitchFamily="50" charset="-128"/>
              </a:rPr>
              <a:t>3</a:t>
            </a:r>
            <a:r>
              <a:rPr lang="ja-JP" altLang="en-US" dirty="0">
                <a:cs typeface="Meiryo UI" pitchFamily="50" charset="-128"/>
              </a:rPr>
              <a:t>月の予定</a:t>
            </a:r>
          </a:p>
          <a:p>
            <a:pPr lvl="2" eaLnBrk="1" hangingPunct="1"/>
            <a:r>
              <a:rPr lang="ja-JP" altLang="en-US" dirty="0" smtClean="0">
                <a:cs typeface="Meiryo UI" pitchFamily="50" charset="-128"/>
              </a:rPr>
              <a:t>配布手法：</a:t>
            </a:r>
            <a:r>
              <a:rPr lang="en-US" altLang="ja-JP" dirty="0" smtClean="0">
                <a:cs typeface="Meiryo UI" pitchFamily="50" charset="-128"/>
              </a:rPr>
              <a:t>DVD-R</a:t>
            </a:r>
            <a:r>
              <a:rPr lang="ja-JP" altLang="en-US" dirty="0">
                <a:cs typeface="Meiryo UI" pitchFamily="50" charset="-128"/>
              </a:rPr>
              <a:t>等のメディアに格納して</a:t>
            </a:r>
            <a:r>
              <a:rPr lang="ja-JP" altLang="en-US" dirty="0" smtClean="0">
                <a:cs typeface="Meiryo UI" pitchFamily="50" charset="-128"/>
              </a:rPr>
              <a:t>配布。</a:t>
            </a:r>
            <a:endParaRPr lang="ja-JP" altLang="en-US" dirty="0">
              <a:cs typeface="Meiryo UI" pitchFamily="50" charset="-128"/>
            </a:endParaRPr>
          </a:p>
          <a:p>
            <a:pPr lvl="2" eaLnBrk="1" hangingPunct="1"/>
            <a:r>
              <a:rPr lang="ja-JP" altLang="en-US" dirty="0">
                <a:cs typeface="Meiryo UI" pitchFamily="50" charset="-128"/>
              </a:rPr>
              <a:t>各市町で保管しているＨＤＤへの格納は各市町で対応</a:t>
            </a:r>
            <a:r>
              <a:rPr lang="ja-JP" altLang="en-US" dirty="0" smtClean="0">
                <a:cs typeface="Meiryo UI" pitchFamily="50" charset="-128"/>
              </a:rPr>
              <a:t>する。</a:t>
            </a:r>
            <a:endParaRPr lang="ja-JP" altLang="en-US" dirty="0">
              <a:cs typeface="Meiryo UI" pitchFamily="50" charset="-128"/>
            </a:endParaRPr>
          </a:p>
          <a:p>
            <a:pPr marL="990600" lvl="1" indent="-533400" eaLnBrk="1" hangingPunct="1">
              <a:buNone/>
            </a:pPr>
            <a:endParaRPr lang="en-US" altLang="ja-JP" sz="1200" dirty="0">
              <a:cs typeface="Meiryo UI" pitchFamily="50" charset="-128"/>
            </a:endParaRPr>
          </a:p>
          <a:p>
            <a:pPr marL="0" indent="0" eaLnBrk="1" hangingPunct="1">
              <a:buNone/>
            </a:pPr>
            <a:endParaRPr lang="en-US" altLang="ja-JP" sz="2400" dirty="0">
              <a:cs typeface="Meiryo UI" pitchFamily="50" charset="-128"/>
            </a:endParaRPr>
          </a:p>
          <a:p>
            <a:pPr eaLnBrk="1" hangingPunct="1"/>
            <a:endParaRPr lang="en-US" altLang="ja-JP" sz="2800" dirty="0" smtClean="0">
              <a:solidFill>
                <a:srgbClr val="FF0000"/>
              </a:solidFill>
              <a:cs typeface="Meiryo UI" pitchFamily="50" charset="-128"/>
            </a:endParaRPr>
          </a:p>
          <a:p>
            <a:pPr eaLnBrk="1" hangingPunct="1"/>
            <a:endParaRPr lang="en-US" altLang="ja-JP" sz="2800" dirty="0">
              <a:solidFill>
                <a:srgbClr val="FF0000"/>
              </a:solidFill>
              <a:cs typeface="Meiryo UI" pitchFamily="50" charset="-128"/>
            </a:endParaRPr>
          </a:p>
          <a:p>
            <a:pPr eaLnBrk="1" hangingPunct="1"/>
            <a:endParaRPr lang="en-US" altLang="ja-JP" sz="2800" dirty="0" smtClean="0">
              <a:solidFill>
                <a:srgbClr val="FF0000"/>
              </a:solidFill>
              <a:cs typeface="Meiryo UI" pitchFamily="50" charset="-128"/>
            </a:endParaRPr>
          </a:p>
          <a:p>
            <a:pPr eaLnBrk="1" hangingPunct="1"/>
            <a:endParaRPr lang="en-US" altLang="ja-JP" sz="2800" dirty="0">
              <a:solidFill>
                <a:srgbClr val="FF0000"/>
              </a:solidFill>
              <a:cs typeface="Meiryo UI" pitchFamily="50" charset="-128"/>
            </a:endParaRPr>
          </a:p>
          <a:p>
            <a:pPr eaLnBrk="1" hangingPunct="1"/>
            <a:endParaRPr lang="en-US" altLang="ja-JP" sz="2800" dirty="0" smtClean="0">
              <a:solidFill>
                <a:srgbClr val="FF0000"/>
              </a:solidFill>
              <a:cs typeface="Meiryo UI" pitchFamily="50" charset="-128"/>
            </a:endParaRPr>
          </a:p>
          <a:p>
            <a:pPr eaLnBrk="1" hangingPunct="1"/>
            <a:endParaRPr lang="en-US" altLang="ja-JP" sz="2800" dirty="0">
              <a:solidFill>
                <a:srgbClr val="FF0000"/>
              </a:solidFill>
              <a:cs typeface="Meiryo UI" pitchFamily="50" charset="-128"/>
            </a:endParaRPr>
          </a:p>
          <a:p>
            <a:pPr eaLnBrk="1" hangingPunct="1"/>
            <a:endParaRPr lang="en-US" altLang="ja-JP" sz="2800" dirty="0" smtClean="0">
              <a:solidFill>
                <a:srgbClr val="FF0000"/>
              </a:solidFill>
              <a:cs typeface="Meiryo UI" pitchFamily="50" charset="-128"/>
            </a:endParaRPr>
          </a:p>
          <a:p>
            <a:pPr eaLnBrk="1" hangingPunct="1"/>
            <a:endParaRPr lang="en-US" altLang="ja-JP" sz="2800" dirty="0">
              <a:solidFill>
                <a:srgbClr val="FF0000"/>
              </a:solidFill>
              <a:cs typeface="Meiryo UI" pitchFamily="50" charset="-128"/>
            </a:endParaRPr>
          </a:p>
          <a:p>
            <a:pPr lvl="1" eaLnBrk="1" hangingPunct="1"/>
            <a:endParaRPr lang="en-US" altLang="ja-JP" sz="2400" dirty="0">
              <a:solidFill>
                <a:srgbClr val="FF0000"/>
              </a:solidFill>
              <a:cs typeface="Meiryo UI" pitchFamily="50" charset="-128"/>
            </a:endParaRPr>
          </a:p>
          <a:p>
            <a:pPr marL="457200" lvl="1" indent="0" eaLnBrk="1" hangingPunct="1">
              <a:buNone/>
            </a:pPr>
            <a:endParaRPr lang="en-US" altLang="ja-JP" sz="2000" dirty="0" smtClean="0">
              <a:cs typeface="Meiryo UI" pitchFamily="50" charset="-128"/>
            </a:endParaRPr>
          </a:p>
          <a:p>
            <a:pPr marL="457200" lvl="1" indent="0" eaLnBrk="1" hangingPunct="1">
              <a:buNone/>
            </a:pPr>
            <a:endParaRPr lang="en-US" altLang="ja-JP" sz="2000" dirty="0">
              <a:cs typeface="Meiryo UI" pitchFamily="50" charset="-128"/>
            </a:endParaRPr>
          </a:p>
          <a:p>
            <a:pPr marL="457200" lvl="1" indent="0" eaLnBrk="1" hangingPunct="1">
              <a:buNone/>
            </a:pPr>
            <a:endParaRPr lang="en-US" altLang="ja-JP" sz="2000" dirty="0" smtClean="0">
              <a:cs typeface="Meiryo UI" pitchFamily="50" charset="-128"/>
            </a:endParaRPr>
          </a:p>
          <a:p>
            <a:pPr marL="457200" lvl="1" indent="0" eaLnBrk="1" hangingPunct="1">
              <a:buNone/>
            </a:pPr>
            <a:endParaRPr lang="en-US" altLang="ja-JP" sz="2000" dirty="0">
              <a:cs typeface="Meiryo UI" pitchFamily="50" charset="-128"/>
            </a:endParaRPr>
          </a:p>
          <a:p>
            <a:pPr marL="457200" lvl="1" indent="0" eaLnBrk="1" hangingPunct="1">
              <a:buNone/>
            </a:pPr>
            <a:endParaRPr lang="en-US" altLang="ja-JP" sz="2000" dirty="0" smtClean="0">
              <a:cs typeface="Meiryo UI" pitchFamily="50" charset="-128"/>
            </a:endParaRPr>
          </a:p>
          <a:p>
            <a:pPr marL="457200" lvl="1" indent="0" eaLnBrk="1" hangingPunct="1">
              <a:buNone/>
            </a:pPr>
            <a:endParaRPr lang="en-US" altLang="ja-JP" sz="2000" dirty="0" smtClean="0">
              <a:cs typeface="Meiryo UI" pitchFamily="50" charset="-128"/>
            </a:endParaRPr>
          </a:p>
          <a:p>
            <a:pPr marL="457200" lvl="1" indent="0" eaLnBrk="1" hangingPunct="1">
              <a:buNone/>
            </a:pPr>
            <a:endParaRPr lang="en-US" altLang="ja-JP" sz="2000" dirty="0">
              <a:cs typeface="Meiryo UI" pitchFamily="50" charset="-128"/>
            </a:endParaRPr>
          </a:p>
          <a:p>
            <a:pPr lvl="1" eaLnBrk="1" hangingPunct="1"/>
            <a:endParaRPr lang="en-US" altLang="ja-JP" sz="2000" dirty="0">
              <a:cs typeface="Meiryo UI" pitchFamily="50" charset="-128"/>
            </a:endParaRPr>
          </a:p>
          <a:p>
            <a:pPr lvl="1" eaLnBrk="1" hangingPunct="1"/>
            <a:endParaRPr lang="en-US" altLang="ja-JP" sz="2000" dirty="0" smtClean="0">
              <a:cs typeface="Meiryo UI" pitchFamily="50" charset="-128"/>
            </a:endParaRPr>
          </a:p>
          <a:p>
            <a:pPr lvl="1" eaLnBrk="1" hangingPunct="1"/>
            <a:endParaRPr lang="en-US" altLang="ja-JP" sz="2000" dirty="0">
              <a:cs typeface="Meiryo UI" pitchFamily="50" charset="-128"/>
            </a:endParaRPr>
          </a:p>
          <a:p>
            <a:pPr lvl="1" eaLnBrk="1" hangingPunct="1"/>
            <a:endParaRPr lang="en-US" altLang="ja-JP" sz="2000" dirty="0" smtClean="0">
              <a:cs typeface="Meiryo UI" pitchFamily="50" charset="-128"/>
            </a:endParaRPr>
          </a:p>
          <a:p>
            <a:pPr lvl="1" eaLnBrk="1" hangingPunct="1"/>
            <a:endParaRPr lang="en-US" altLang="ja-JP" sz="2000" dirty="0">
              <a:cs typeface="Meiryo UI" pitchFamily="50" charset="-128"/>
            </a:endParaRPr>
          </a:p>
          <a:p>
            <a:pPr lvl="1" eaLnBrk="1" hangingPunct="1"/>
            <a:endParaRPr lang="en-US" altLang="ja-JP" sz="2000" dirty="0">
              <a:cs typeface="Meiryo UI" pitchFamily="50" charset="-128"/>
            </a:endParaRPr>
          </a:p>
          <a:p>
            <a:pPr marL="457200" lvl="1" indent="0" eaLnBrk="1" hangingPunct="1">
              <a:buNone/>
            </a:pPr>
            <a:endParaRPr lang="en-US" altLang="ja-JP" sz="2200" dirty="0" smtClean="0">
              <a:cs typeface="Meiryo UI" pitchFamily="50" charset="-128"/>
            </a:endParaRPr>
          </a:p>
          <a:p>
            <a:pPr marL="457200" lvl="1" indent="0" eaLnBrk="1" hangingPunct="1">
              <a:buNone/>
            </a:pPr>
            <a:endParaRPr lang="en-US" altLang="ja-JP" sz="2200" dirty="0" smtClean="0">
              <a:cs typeface="Meiryo UI" pitchFamily="50" charset="-128"/>
            </a:endParaRPr>
          </a:p>
        </p:txBody>
      </p:sp>
      <p:graphicFrame>
        <p:nvGraphicFramePr>
          <p:cNvPr id="2" name="表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49873422"/>
              </p:ext>
            </p:extLst>
          </p:nvPr>
        </p:nvGraphicFramePr>
        <p:xfrm>
          <a:off x="772887" y="1370466"/>
          <a:ext cx="7674427" cy="2472871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327746">
                  <a:extLst>
                    <a:ext uri="{9D8B030D-6E8A-4147-A177-3AD203B41FA5}">
                      <a16:colId xmlns="" xmlns:a16="http://schemas.microsoft.com/office/drawing/2014/main" val="2130083616"/>
                    </a:ext>
                  </a:extLst>
                </a:gridCol>
                <a:gridCol w="5430796">
                  <a:extLst>
                    <a:ext uri="{9D8B030D-6E8A-4147-A177-3AD203B41FA5}">
                      <a16:colId xmlns="" xmlns:a16="http://schemas.microsoft.com/office/drawing/2014/main" val="2963676152"/>
                    </a:ext>
                  </a:extLst>
                </a:gridCol>
                <a:gridCol w="1915885">
                  <a:extLst>
                    <a:ext uri="{9D8B030D-6E8A-4147-A177-3AD203B41FA5}">
                      <a16:colId xmlns="" xmlns:a16="http://schemas.microsoft.com/office/drawing/2014/main" val="1801532300"/>
                    </a:ext>
                  </a:extLst>
                </a:gridCol>
              </a:tblGrid>
              <a:tr h="497033">
                <a:tc gridSpan="2">
                  <a:txBody>
                    <a:bodyPr/>
                    <a:lstStyle/>
                    <a:p>
                      <a:pPr indent="63500" algn="ctr">
                        <a:lnSpc>
                          <a:spcPts val="1700"/>
                        </a:lnSpc>
                        <a:spcAft>
                          <a:spcPts val="0"/>
                        </a:spcAft>
                        <a:tabLst>
                          <a:tab pos="5753100" algn="l"/>
                        </a:tabLst>
                      </a:pPr>
                      <a:r>
                        <a:rPr lang="ja-JP" sz="1800" kern="100" dirty="0" smtClean="0">
                          <a:effectLst/>
                        </a:rPr>
                        <a:t>名</a:t>
                      </a:r>
                      <a:r>
                        <a:rPr lang="ja-JP" altLang="en-US" sz="1800" kern="100" dirty="0" smtClean="0">
                          <a:effectLst/>
                        </a:rPr>
                        <a:t>　　</a:t>
                      </a:r>
                      <a:r>
                        <a:rPr lang="ja-JP" sz="1800" kern="100" dirty="0" smtClean="0">
                          <a:effectLst/>
                        </a:rPr>
                        <a:t>称</a:t>
                      </a:r>
                      <a:endParaRPr lang="ja-JP" sz="1800" kern="100" dirty="0">
                        <a:solidFill>
                          <a:srgbClr val="1C1C1C"/>
                        </a:solidFill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63500" algn="ctr">
                        <a:lnSpc>
                          <a:spcPts val="1700"/>
                        </a:lnSpc>
                        <a:spcAft>
                          <a:spcPts val="0"/>
                        </a:spcAft>
                        <a:tabLst>
                          <a:tab pos="5753100" algn="l"/>
                        </a:tabLst>
                      </a:pPr>
                      <a:r>
                        <a:rPr lang="ja-JP" sz="1800" kern="100" dirty="0" smtClean="0">
                          <a:effectLst/>
                        </a:rPr>
                        <a:t>数</a:t>
                      </a:r>
                      <a:r>
                        <a:rPr lang="ja-JP" altLang="en-US" sz="1800" kern="100" dirty="0" smtClean="0">
                          <a:effectLst/>
                        </a:rPr>
                        <a:t>　　</a:t>
                      </a:r>
                      <a:r>
                        <a:rPr lang="ja-JP" sz="1800" kern="100" dirty="0" smtClean="0">
                          <a:effectLst/>
                        </a:rPr>
                        <a:t>量</a:t>
                      </a:r>
                      <a:endParaRPr lang="ja-JP" sz="1800" kern="100" dirty="0">
                        <a:solidFill>
                          <a:srgbClr val="1C1C1C"/>
                        </a:solidFill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="" xmlns:a16="http://schemas.microsoft.com/office/drawing/2014/main" val="846928215"/>
                  </a:ext>
                </a:extLst>
              </a:tr>
              <a:tr h="956193">
                <a:tc>
                  <a:txBody>
                    <a:bodyPr/>
                    <a:lstStyle/>
                    <a:p>
                      <a:pPr indent="63500" algn="ctr">
                        <a:lnSpc>
                          <a:spcPts val="1700"/>
                        </a:lnSpc>
                        <a:spcAft>
                          <a:spcPts val="0"/>
                        </a:spcAft>
                        <a:tabLst>
                          <a:tab pos="5753100" algn="l"/>
                        </a:tabLst>
                      </a:pPr>
                      <a:r>
                        <a:rPr lang="ja-JP" altLang="en-US" sz="1800" kern="100" dirty="0" smtClean="0">
                          <a:solidFill>
                            <a:srgbClr val="1C1C1C"/>
                          </a:solidFill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  <a:cs typeface="Times New Roman" panose="02020603050405020304" pitchFamily="18" charset="0"/>
                        </a:rPr>
                        <a:t>１</a:t>
                      </a:r>
                      <a:endParaRPr lang="ja-JP" sz="1800" kern="100" dirty="0">
                        <a:solidFill>
                          <a:srgbClr val="1C1C1C"/>
                        </a:solidFill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63500" algn="just">
                        <a:lnSpc>
                          <a:spcPts val="1700"/>
                        </a:lnSpc>
                        <a:spcAft>
                          <a:spcPts val="0"/>
                        </a:spcAft>
                        <a:tabLst>
                          <a:tab pos="5753100" algn="l"/>
                        </a:tabLst>
                      </a:pPr>
                      <a:r>
                        <a:rPr lang="ja-JP" sz="1800" kern="100" dirty="0">
                          <a:effectLst/>
                        </a:rPr>
                        <a:t>共有デジタル地図（数値地形図</a:t>
                      </a:r>
                      <a:r>
                        <a:rPr lang="x-none" sz="1800" kern="100" dirty="0">
                          <a:effectLst/>
                        </a:rPr>
                        <a:t>2500</a:t>
                      </a:r>
                      <a:r>
                        <a:rPr lang="ja-JP" sz="1800" kern="100" dirty="0">
                          <a:effectLst/>
                        </a:rPr>
                        <a:t>（道路縁</a:t>
                      </a:r>
                      <a:r>
                        <a:rPr lang="x-none" sz="1800" kern="100" dirty="0">
                          <a:effectLst/>
                        </a:rPr>
                        <a:t>1000</a:t>
                      </a:r>
                      <a:r>
                        <a:rPr lang="ja-JP" sz="1800" kern="100" dirty="0">
                          <a:effectLst/>
                        </a:rPr>
                        <a:t>）</a:t>
                      </a:r>
                      <a:r>
                        <a:rPr lang="ja-JP" sz="1800" kern="100" dirty="0" smtClean="0">
                          <a:effectLst/>
                        </a:rPr>
                        <a:t>）</a:t>
                      </a:r>
                      <a:endParaRPr lang="ja-JP" sz="1800" kern="100" dirty="0">
                        <a:effectLst/>
                      </a:endParaRPr>
                    </a:p>
                    <a:p>
                      <a:pPr indent="63500" algn="just">
                        <a:lnSpc>
                          <a:spcPts val="1700"/>
                        </a:lnSpc>
                        <a:spcAft>
                          <a:spcPts val="0"/>
                        </a:spcAft>
                        <a:tabLst>
                          <a:tab pos="5753100" algn="l"/>
                        </a:tabLst>
                      </a:pPr>
                      <a:r>
                        <a:rPr lang="ja-JP" altLang="en-US" sz="1800" kern="100" dirty="0" smtClean="0">
                          <a:effectLst/>
                        </a:rPr>
                        <a:t>　データ形式：</a:t>
                      </a:r>
                      <a:r>
                        <a:rPr lang="x-none" sz="1800" kern="100" dirty="0" smtClean="0">
                          <a:effectLst/>
                        </a:rPr>
                        <a:t>DM</a:t>
                      </a:r>
                      <a:r>
                        <a:rPr lang="ja-JP" sz="1800" kern="100" dirty="0" err="1">
                          <a:effectLst/>
                        </a:rPr>
                        <a:t>、</a:t>
                      </a:r>
                      <a:r>
                        <a:rPr lang="x-none" sz="1800" kern="100" dirty="0">
                          <a:effectLst/>
                        </a:rPr>
                        <a:t>Shape</a:t>
                      </a:r>
                      <a:r>
                        <a:rPr lang="ja-JP" sz="1800" kern="100" dirty="0" err="1">
                          <a:effectLst/>
                        </a:rPr>
                        <a:t>、</a:t>
                      </a:r>
                      <a:r>
                        <a:rPr lang="x-none" sz="1800" kern="100" dirty="0">
                          <a:effectLst/>
                        </a:rPr>
                        <a:t>DXF</a:t>
                      </a:r>
                      <a:r>
                        <a:rPr lang="ja-JP" sz="1800" kern="100" dirty="0" err="1">
                          <a:effectLst/>
                        </a:rPr>
                        <a:t>、</a:t>
                      </a:r>
                      <a:r>
                        <a:rPr lang="x-none" sz="1800" kern="100" dirty="0">
                          <a:effectLst/>
                        </a:rPr>
                        <a:t>SXF</a:t>
                      </a:r>
                      <a:r>
                        <a:rPr lang="ja-JP" sz="1800" kern="100" dirty="0" err="1">
                          <a:effectLst/>
                        </a:rPr>
                        <a:t>、</a:t>
                      </a:r>
                      <a:r>
                        <a:rPr lang="x-none" sz="1800" kern="100" dirty="0" smtClean="0">
                          <a:effectLst/>
                        </a:rPr>
                        <a:t>PDF</a:t>
                      </a:r>
                      <a:endParaRPr lang="ja-JP" sz="1800" kern="100" dirty="0">
                        <a:solidFill>
                          <a:srgbClr val="1C1C1C"/>
                        </a:solidFill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63500" algn="just">
                        <a:lnSpc>
                          <a:spcPts val="1700"/>
                        </a:lnSpc>
                        <a:spcAft>
                          <a:spcPts val="0"/>
                        </a:spcAft>
                        <a:tabLst>
                          <a:tab pos="5753100" algn="l"/>
                        </a:tabLst>
                      </a:pPr>
                      <a:r>
                        <a:rPr lang="ja-JP" sz="1800" kern="100">
                          <a:effectLst/>
                        </a:rPr>
                        <a:t>正副一式</a:t>
                      </a:r>
                      <a:endParaRPr lang="ja-JP" sz="1800" kern="100">
                        <a:solidFill>
                          <a:srgbClr val="1C1C1C"/>
                        </a:solidFill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="" xmlns:a16="http://schemas.microsoft.com/office/drawing/2014/main" val="3417151197"/>
                  </a:ext>
                </a:extLst>
              </a:tr>
              <a:tr h="491131">
                <a:tc>
                  <a:txBody>
                    <a:bodyPr/>
                    <a:lstStyle/>
                    <a:p>
                      <a:pPr indent="63500" algn="ctr">
                        <a:lnSpc>
                          <a:spcPts val="1700"/>
                        </a:lnSpc>
                        <a:spcAft>
                          <a:spcPts val="0"/>
                        </a:spcAft>
                        <a:tabLst>
                          <a:tab pos="5753100" algn="l"/>
                        </a:tabLst>
                      </a:pPr>
                      <a:r>
                        <a:rPr lang="ja-JP" sz="1800" kern="100" dirty="0">
                          <a:effectLst/>
                        </a:rPr>
                        <a:t>２</a:t>
                      </a:r>
                      <a:endParaRPr lang="ja-JP" sz="1800" kern="100" dirty="0">
                        <a:solidFill>
                          <a:srgbClr val="1C1C1C"/>
                        </a:solidFill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63500" algn="just">
                        <a:lnSpc>
                          <a:spcPts val="1700"/>
                        </a:lnSpc>
                        <a:spcAft>
                          <a:spcPts val="0"/>
                        </a:spcAft>
                        <a:tabLst>
                          <a:tab pos="5753100" algn="l"/>
                        </a:tabLst>
                      </a:pPr>
                      <a:r>
                        <a:rPr lang="ja-JP" sz="1800" kern="100" dirty="0">
                          <a:effectLst/>
                        </a:rPr>
                        <a:t>精度管理表、検査評価結果資料</a:t>
                      </a:r>
                      <a:endParaRPr lang="ja-JP" sz="1800" kern="100" dirty="0">
                        <a:solidFill>
                          <a:srgbClr val="1C1C1C"/>
                        </a:solidFill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63500" algn="just">
                        <a:lnSpc>
                          <a:spcPts val="1700"/>
                        </a:lnSpc>
                        <a:spcAft>
                          <a:spcPts val="0"/>
                        </a:spcAft>
                        <a:tabLst>
                          <a:tab pos="5753100" algn="l"/>
                        </a:tabLst>
                      </a:pPr>
                      <a:r>
                        <a:rPr lang="ja-JP" sz="1800" kern="100" dirty="0">
                          <a:effectLst/>
                        </a:rPr>
                        <a:t>正副一式</a:t>
                      </a:r>
                      <a:endParaRPr lang="ja-JP" sz="1800" kern="100" dirty="0">
                        <a:solidFill>
                          <a:srgbClr val="1C1C1C"/>
                        </a:solidFill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="" xmlns:a16="http://schemas.microsoft.com/office/drawing/2014/main" val="462936814"/>
                  </a:ext>
                </a:extLst>
              </a:tr>
              <a:tr h="528514">
                <a:tc>
                  <a:txBody>
                    <a:bodyPr/>
                    <a:lstStyle/>
                    <a:p>
                      <a:pPr indent="63500" algn="ctr">
                        <a:lnSpc>
                          <a:spcPts val="1700"/>
                        </a:lnSpc>
                        <a:spcAft>
                          <a:spcPts val="0"/>
                        </a:spcAft>
                        <a:tabLst>
                          <a:tab pos="5753100" algn="l"/>
                        </a:tabLst>
                      </a:pPr>
                      <a:r>
                        <a:rPr lang="ja-JP" sz="1800" kern="100" dirty="0">
                          <a:effectLst/>
                        </a:rPr>
                        <a:t>３</a:t>
                      </a:r>
                      <a:endParaRPr lang="ja-JP" sz="1800" kern="100" dirty="0">
                        <a:solidFill>
                          <a:srgbClr val="1C1C1C"/>
                        </a:solidFill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63500" algn="just">
                        <a:lnSpc>
                          <a:spcPts val="1700"/>
                        </a:lnSpc>
                        <a:spcAft>
                          <a:spcPts val="0"/>
                        </a:spcAft>
                        <a:tabLst>
                          <a:tab pos="5753100" algn="l"/>
                        </a:tabLst>
                      </a:pPr>
                      <a:r>
                        <a:rPr lang="ja-JP" sz="1800" kern="100" dirty="0">
                          <a:effectLst/>
                        </a:rPr>
                        <a:t>メタデータファイル</a:t>
                      </a:r>
                      <a:endParaRPr lang="ja-JP" sz="1800" kern="100" dirty="0">
                        <a:solidFill>
                          <a:srgbClr val="1C1C1C"/>
                        </a:solidFill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63500" algn="just">
                        <a:lnSpc>
                          <a:spcPts val="1700"/>
                        </a:lnSpc>
                        <a:spcAft>
                          <a:spcPts val="0"/>
                        </a:spcAft>
                        <a:tabLst>
                          <a:tab pos="5753100" algn="l"/>
                        </a:tabLst>
                      </a:pPr>
                      <a:r>
                        <a:rPr lang="ja-JP" sz="1800" kern="100" dirty="0">
                          <a:effectLst/>
                        </a:rPr>
                        <a:t>正副一式</a:t>
                      </a:r>
                      <a:endParaRPr lang="ja-JP" sz="1800" kern="100" dirty="0">
                        <a:solidFill>
                          <a:srgbClr val="1C1C1C"/>
                        </a:solidFill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="" xmlns:a16="http://schemas.microsoft.com/office/drawing/2014/main" val="2113752416"/>
                  </a:ext>
                </a:extLst>
              </a:tr>
            </a:tbl>
          </a:graphicData>
        </a:graphic>
      </p:graphicFrame>
      <p:sp>
        <p:nvSpPr>
          <p:cNvPr id="3" name="角丸四角形 2"/>
          <p:cNvSpPr/>
          <p:nvPr/>
        </p:nvSpPr>
        <p:spPr bwMode="auto">
          <a:xfrm>
            <a:off x="522514" y="1719943"/>
            <a:ext cx="8164286" cy="1045028"/>
          </a:xfrm>
          <a:prstGeom prst="roundRect">
            <a:avLst>
              <a:gd name="adj" fmla="val 8334"/>
            </a:avLst>
          </a:prstGeom>
          <a:noFill/>
          <a:ln w="5080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288481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6"/>
          <p:cNvSpPr txBox="1">
            <a:spLocks noGrp="1" noChangeArrowheads="1"/>
          </p:cNvSpPr>
          <p:nvPr/>
        </p:nvSpPr>
        <p:spPr bwMode="auto">
          <a:xfrm>
            <a:off x="7020272" y="6525344"/>
            <a:ext cx="2133600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 eaLnBrk="0" hangingPunct="0">
              <a:spcBef>
                <a:spcPct val="20000"/>
              </a:spcBef>
              <a:buClr>
                <a:srgbClr val="006666"/>
              </a:buClr>
              <a:buFont typeface="Wingdings" pitchFamily="2" charset="2"/>
              <a:buChar char="n"/>
              <a:defRPr kumimoji="1" sz="3200">
                <a:solidFill>
                  <a:schemeClr val="tx1"/>
                </a:solidFill>
                <a:latin typeface="HGPｺﾞｼｯｸE" pitchFamily="50" charset="-128"/>
                <a:ea typeface="HGPｺﾞｼｯｸE" pitchFamily="50" charset="-128"/>
              </a:defRPr>
            </a:lvl1pPr>
            <a:lvl2pPr marL="742950" indent="-285750" algn="l" eaLnBrk="0" hangingPunct="0">
              <a:spcBef>
                <a:spcPct val="20000"/>
              </a:spcBef>
              <a:buClr>
                <a:srgbClr val="669900"/>
              </a:buClr>
              <a:buFont typeface="Wingdings" pitchFamily="2" charset="2"/>
              <a:buChar char="l"/>
              <a:defRPr kumimoji="1" sz="2800">
                <a:solidFill>
                  <a:schemeClr val="tx1"/>
                </a:solidFill>
                <a:latin typeface="HGPｺﾞｼｯｸE" pitchFamily="50" charset="-128"/>
                <a:ea typeface="HGPｺﾞｼｯｸE" pitchFamily="50" charset="-128"/>
              </a:defRPr>
            </a:lvl2pPr>
            <a:lvl3pPr marL="1143000" indent="-228600" algn="l" eaLnBrk="0" hangingPunct="0">
              <a:spcBef>
                <a:spcPct val="20000"/>
              </a:spcBef>
              <a:buClr>
                <a:srgbClr val="FF3300"/>
              </a:buClr>
              <a:buFont typeface="Wingdings" pitchFamily="2" charset="2"/>
              <a:buChar char="ª"/>
              <a:defRPr kumimoji="1" sz="2400">
                <a:solidFill>
                  <a:schemeClr val="tx1"/>
                </a:solidFill>
                <a:latin typeface="HGPｺﾞｼｯｸE" pitchFamily="50" charset="-128"/>
                <a:ea typeface="HGPｺﾞｼｯｸE" pitchFamily="50" charset="-128"/>
              </a:defRPr>
            </a:lvl3pPr>
            <a:lvl4pPr marL="1600200" indent="-228600" algn="l" eaLnBrk="0" hangingPunct="0">
              <a:spcBef>
                <a:spcPct val="20000"/>
              </a:spcBef>
              <a:buFont typeface="Wingdings" pitchFamily="2" charset="2"/>
              <a:buChar char="ü"/>
              <a:defRPr kumimoji="1" sz="2000">
                <a:solidFill>
                  <a:schemeClr val="tx1"/>
                </a:solidFill>
                <a:latin typeface="HGPｺﾞｼｯｸE" pitchFamily="50" charset="-128"/>
                <a:ea typeface="HGPｺﾞｼｯｸE" pitchFamily="50" charset="-128"/>
              </a:defRPr>
            </a:lvl4pPr>
            <a:lvl5pPr marL="2057400" indent="-228600" algn="l" eaLnBrk="0" hangingPunct="0">
              <a:spcBef>
                <a:spcPct val="20000"/>
              </a:spcBef>
              <a:buFont typeface="Wingdings" pitchFamily="2" charset="2"/>
              <a:buChar char=""/>
              <a:defRPr kumimoji="1" sz="2000">
                <a:solidFill>
                  <a:schemeClr val="tx1"/>
                </a:solidFill>
                <a:latin typeface="HGPｺﾞｼｯｸE" pitchFamily="50" charset="-128"/>
                <a:ea typeface="HGPｺﾞｼｯｸE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"/>
              <a:defRPr kumimoji="1" sz="2000">
                <a:solidFill>
                  <a:schemeClr val="tx1"/>
                </a:solidFill>
                <a:latin typeface="HGPｺﾞｼｯｸE" pitchFamily="50" charset="-128"/>
                <a:ea typeface="HGPｺﾞｼｯｸE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"/>
              <a:defRPr kumimoji="1" sz="2000">
                <a:solidFill>
                  <a:schemeClr val="tx1"/>
                </a:solidFill>
                <a:latin typeface="HGPｺﾞｼｯｸE" pitchFamily="50" charset="-128"/>
                <a:ea typeface="HGPｺﾞｼｯｸE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"/>
              <a:defRPr kumimoji="1" sz="2000">
                <a:solidFill>
                  <a:schemeClr val="tx1"/>
                </a:solidFill>
                <a:latin typeface="HGPｺﾞｼｯｸE" pitchFamily="50" charset="-128"/>
                <a:ea typeface="HGPｺﾞｼｯｸE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"/>
              <a:defRPr kumimoji="1" sz="2000">
                <a:solidFill>
                  <a:schemeClr val="tx1"/>
                </a:solidFill>
                <a:latin typeface="HGPｺﾞｼｯｸE" pitchFamily="50" charset="-128"/>
                <a:ea typeface="HGPｺﾞｼｯｸE" pitchFamily="50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260FDC6-9161-4E25-A31F-73A1ABF76E44}" type="slidenum">
              <a:rPr kumimoji="1" lang="en-US" altLang="ja-JP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GPｺﾞｼｯｸE" pitchFamily="50" charset="-128"/>
                <a:ea typeface="HGPｺﾞｼｯｸE" pitchFamily="50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1" lang="en-US" altLang="ja-JP" sz="1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HGPｺﾞｼｯｸE" pitchFamily="50" charset="-128"/>
              <a:ea typeface="HGPｺﾞｼｯｸE" pitchFamily="50" charset="-128"/>
              <a:cs typeface="+mn-cs"/>
            </a:endParaRPr>
          </a:p>
        </p:txBody>
      </p:sp>
      <p:sp>
        <p:nvSpPr>
          <p:cNvPr id="35844" name="Rectangle 27"/>
          <p:cNvSpPr>
            <a:spLocks noGrp="1" noChangeArrowheads="1"/>
          </p:cNvSpPr>
          <p:nvPr>
            <p:ph type="title" idx="4294967295"/>
          </p:nvPr>
        </p:nvSpPr>
        <p:spPr>
          <a:xfrm>
            <a:off x="153988" y="77788"/>
            <a:ext cx="8810625" cy="503237"/>
          </a:xfrm>
        </p:spPr>
        <p:txBody>
          <a:bodyPr/>
          <a:lstStyle/>
          <a:p>
            <a:pPr algn="l" eaLnBrk="1" hangingPunct="1">
              <a:defRPr/>
            </a:pPr>
            <a:r>
              <a:rPr lang="ja-JP" altLang="en-US" sz="3200" spc="-150" dirty="0" smtClean="0">
                <a:solidFill>
                  <a:srgbClr val="FFFFFF"/>
                </a:solidFill>
              </a:rPr>
              <a:t>３．成果品の取扱いについて</a:t>
            </a:r>
            <a:endParaRPr lang="ja-JP" altLang="en-US" sz="3200" spc="-150" dirty="0">
              <a:solidFill>
                <a:srgbClr val="FFFFFF"/>
              </a:solidFill>
            </a:endParaRPr>
          </a:p>
        </p:txBody>
      </p:sp>
      <p:sp>
        <p:nvSpPr>
          <p:cNvPr id="35845" name="Rectangle 28"/>
          <p:cNvSpPr>
            <a:spLocks noGrp="1" noChangeArrowheads="1"/>
          </p:cNvSpPr>
          <p:nvPr>
            <p:ph type="body" idx="4294967295"/>
          </p:nvPr>
        </p:nvSpPr>
        <p:spPr>
          <a:xfrm>
            <a:off x="56009" y="775719"/>
            <a:ext cx="8908604" cy="5965649"/>
          </a:xfrm>
        </p:spPr>
        <p:txBody>
          <a:bodyPr/>
          <a:lstStyle/>
          <a:p>
            <a:pPr eaLnBrk="1" hangingPunct="1"/>
            <a:r>
              <a:rPr lang="ja-JP" altLang="en-US" sz="2800" dirty="0" smtClean="0">
                <a:cs typeface="Meiryo UI" pitchFamily="50" charset="-128"/>
              </a:rPr>
              <a:t>次期全体更新における元データとして利用</a:t>
            </a:r>
            <a:endParaRPr lang="en-US" altLang="ja-JP" sz="2800" dirty="0" smtClean="0">
              <a:cs typeface="Meiryo UI" pitchFamily="50" charset="-128"/>
            </a:endParaRPr>
          </a:p>
          <a:p>
            <a:pPr lvl="1" eaLnBrk="1" hangingPunct="1"/>
            <a:r>
              <a:rPr lang="ja-JP" altLang="en-US" sz="2400" dirty="0">
                <a:cs typeface="Meiryo UI" pitchFamily="50" charset="-128"/>
              </a:rPr>
              <a:t>作業仕様</a:t>
            </a:r>
            <a:r>
              <a:rPr lang="ja-JP" altLang="en-US" sz="2400" dirty="0" smtClean="0">
                <a:cs typeface="Meiryo UI" pitchFamily="50" charset="-128"/>
              </a:rPr>
              <a:t>は「</a:t>
            </a:r>
            <a:r>
              <a:rPr lang="ja-JP" altLang="en-US" sz="2400" dirty="0">
                <a:cs typeface="Meiryo UI" pitchFamily="50" charset="-128"/>
              </a:rPr>
              <a:t>共有デジタル地図（数値地形図）整備（修正）作業</a:t>
            </a:r>
            <a:r>
              <a:rPr lang="ja-JP" altLang="en-US" sz="2400" dirty="0" smtClean="0">
                <a:cs typeface="Meiryo UI" pitchFamily="50" charset="-128"/>
              </a:rPr>
              <a:t>」に準ずる。</a:t>
            </a:r>
            <a:endParaRPr lang="en-US" altLang="ja-JP" sz="2400" dirty="0" smtClean="0">
              <a:cs typeface="Meiryo UI" pitchFamily="50" charset="-128"/>
            </a:endParaRPr>
          </a:p>
          <a:p>
            <a:pPr lvl="2" eaLnBrk="1" hangingPunct="1"/>
            <a:r>
              <a:rPr lang="ja-JP" altLang="en-US" dirty="0">
                <a:cs typeface="Meiryo UI" pitchFamily="50" charset="-128"/>
              </a:rPr>
              <a:t>全体</a:t>
            </a:r>
            <a:r>
              <a:rPr lang="ja-JP" altLang="en-US" dirty="0" smtClean="0">
                <a:cs typeface="Meiryo UI" pitchFamily="50" charset="-128"/>
              </a:rPr>
              <a:t>更新と同様に、公共測量の申請手続きを実施。</a:t>
            </a:r>
            <a:endParaRPr lang="en-US" altLang="ja-JP" dirty="0">
              <a:cs typeface="Meiryo UI" pitchFamily="50" charset="-128"/>
            </a:endParaRPr>
          </a:p>
          <a:p>
            <a:pPr marL="990600" lvl="1" indent="-533400" eaLnBrk="1" hangingPunct="1">
              <a:buNone/>
            </a:pPr>
            <a:endParaRPr lang="en-US" altLang="ja-JP" sz="1200" dirty="0" smtClean="0">
              <a:cs typeface="Meiryo UI" pitchFamily="50" charset="-128"/>
            </a:endParaRPr>
          </a:p>
          <a:p>
            <a:pPr marL="990600" lvl="1" indent="-533400" eaLnBrk="1" hangingPunct="1">
              <a:buNone/>
            </a:pPr>
            <a:endParaRPr lang="en-US" altLang="ja-JP" sz="1200" dirty="0" smtClean="0">
              <a:cs typeface="Meiryo UI" pitchFamily="50" charset="-128"/>
            </a:endParaRPr>
          </a:p>
          <a:p>
            <a:pPr marL="990600" lvl="1" indent="-533400" eaLnBrk="1" hangingPunct="1">
              <a:buNone/>
            </a:pPr>
            <a:endParaRPr lang="en-US" altLang="ja-JP" sz="1200" dirty="0">
              <a:cs typeface="Meiryo UI" pitchFamily="50" charset="-128"/>
            </a:endParaRPr>
          </a:p>
          <a:p>
            <a:pPr marL="990600" lvl="1" indent="-533400" eaLnBrk="1" hangingPunct="1">
              <a:buNone/>
            </a:pPr>
            <a:endParaRPr lang="en-US" altLang="ja-JP" sz="1200" dirty="0">
              <a:cs typeface="Meiryo UI" pitchFamily="50" charset="-128"/>
            </a:endParaRPr>
          </a:p>
          <a:p>
            <a:pPr marL="990600" lvl="1" indent="-533400" eaLnBrk="1" hangingPunct="1">
              <a:buNone/>
            </a:pPr>
            <a:endParaRPr lang="en-US" altLang="ja-JP" sz="1200" dirty="0">
              <a:cs typeface="Meiryo UI" pitchFamily="50" charset="-128"/>
            </a:endParaRPr>
          </a:p>
          <a:p>
            <a:pPr marL="0" indent="0" eaLnBrk="1" hangingPunct="1">
              <a:buNone/>
            </a:pPr>
            <a:endParaRPr lang="en-US" altLang="ja-JP" sz="1800" kern="1200" dirty="0">
              <a:latin typeface="HGSｺﾞｼｯｸE" panose="020B0900000000000000" pitchFamily="50" charset="-128"/>
              <a:ea typeface="HGSｺﾞｼｯｸE" panose="020B0900000000000000" pitchFamily="50" charset="-128"/>
            </a:endParaRPr>
          </a:p>
          <a:p>
            <a:pPr eaLnBrk="1" hangingPunct="1"/>
            <a:endParaRPr lang="en-US" altLang="ja-JP" sz="2800" dirty="0" smtClean="0">
              <a:solidFill>
                <a:srgbClr val="FF0000"/>
              </a:solidFill>
              <a:cs typeface="Meiryo UI" pitchFamily="50" charset="-128"/>
            </a:endParaRPr>
          </a:p>
          <a:p>
            <a:pPr eaLnBrk="1" hangingPunct="1"/>
            <a:endParaRPr lang="en-US" altLang="ja-JP" sz="2800" dirty="0">
              <a:solidFill>
                <a:srgbClr val="FF0000"/>
              </a:solidFill>
              <a:cs typeface="Meiryo UI" pitchFamily="50" charset="-128"/>
            </a:endParaRPr>
          </a:p>
          <a:p>
            <a:pPr eaLnBrk="1" hangingPunct="1"/>
            <a:endParaRPr lang="en-US" altLang="ja-JP" sz="2800" dirty="0" smtClean="0">
              <a:solidFill>
                <a:srgbClr val="FF0000"/>
              </a:solidFill>
              <a:cs typeface="Meiryo UI" pitchFamily="50" charset="-128"/>
            </a:endParaRPr>
          </a:p>
          <a:p>
            <a:pPr eaLnBrk="1" hangingPunct="1"/>
            <a:endParaRPr lang="en-US" altLang="ja-JP" sz="2800" dirty="0">
              <a:solidFill>
                <a:srgbClr val="FF0000"/>
              </a:solidFill>
              <a:cs typeface="Meiryo UI" pitchFamily="50" charset="-128"/>
            </a:endParaRPr>
          </a:p>
          <a:p>
            <a:pPr eaLnBrk="1" hangingPunct="1"/>
            <a:endParaRPr lang="en-US" altLang="ja-JP" sz="2800" dirty="0" smtClean="0">
              <a:solidFill>
                <a:srgbClr val="FF0000"/>
              </a:solidFill>
              <a:cs typeface="Meiryo UI" pitchFamily="50" charset="-128"/>
            </a:endParaRPr>
          </a:p>
          <a:p>
            <a:pPr eaLnBrk="1" hangingPunct="1"/>
            <a:endParaRPr lang="en-US" altLang="ja-JP" sz="2800" dirty="0">
              <a:solidFill>
                <a:srgbClr val="FF0000"/>
              </a:solidFill>
              <a:cs typeface="Meiryo UI" pitchFamily="50" charset="-128"/>
            </a:endParaRPr>
          </a:p>
          <a:p>
            <a:pPr eaLnBrk="1" hangingPunct="1"/>
            <a:endParaRPr lang="en-US" altLang="ja-JP" sz="2800" dirty="0" smtClean="0">
              <a:solidFill>
                <a:srgbClr val="FF0000"/>
              </a:solidFill>
              <a:cs typeface="Meiryo UI" pitchFamily="50" charset="-128"/>
            </a:endParaRPr>
          </a:p>
          <a:p>
            <a:pPr eaLnBrk="1" hangingPunct="1"/>
            <a:endParaRPr lang="en-US" altLang="ja-JP" sz="2800" dirty="0">
              <a:solidFill>
                <a:srgbClr val="FF0000"/>
              </a:solidFill>
              <a:cs typeface="Meiryo UI" pitchFamily="50" charset="-128"/>
            </a:endParaRPr>
          </a:p>
          <a:p>
            <a:pPr lvl="1" eaLnBrk="1" hangingPunct="1"/>
            <a:endParaRPr lang="en-US" altLang="ja-JP" sz="2400" dirty="0">
              <a:solidFill>
                <a:srgbClr val="FF0000"/>
              </a:solidFill>
              <a:cs typeface="Meiryo UI" pitchFamily="50" charset="-128"/>
            </a:endParaRPr>
          </a:p>
          <a:p>
            <a:pPr marL="457200" lvl="1" indent="0" eaLnBrk="1" hangingPunct="1">
              <a:buNone/>
            </a:pPr>
            <a:endParaRPr lang="en-US" altLang="ja-JP" sz="2000" dirty="0" smtClean="0">
              <a:cs typeface="Meiryo UI" pitchFamily="50" charset="-128"/>
            </a:endParaRPr>
          </a:p>
          <a:p>
            <a:pPr marL="457200" lvl="1" indent="0" eaLnBrk="1" hangingPunct="1">
              <a:buNone/>
            </a:pPr>
            <a:endParaRPr lang="en-US" altLang="ja-JP" sz="2000" dirty="0">
              <a:cs typeface="Meiryo UI" pitchFamily="50" charset="-128"/>
            </a:endParaRPr>
          </a:p>
          <a:p>
            <a:pPr marL="457200" lvl="1" indent="0" eaLnBrk="1" hangingPunct="1">
              <a:buNone/>
            </a:pPr>
            <a:endParaRPr lang="en-US" altLang="ja-JP" sz="2000" dirty="0" smtClean="0">
              <a:cs typeface="Meiryo UI" pitchFamily="50" charset="-128"/>
            </a:endParaRPr>
          </a:p>
          <a:p>
            <a:pPr marL="457200" lvl="1" indent="0" eaLnBrk="1" hangingPunct="1">
              <a:buNone/>
            </a:pPr>
            <a:endParaRPr lang="en-US" altLang="ja-JP" sz="2000" dirty="0">
              <a:cs typeface="Meiryo UI" pitchFamily="50" charset="-128"/>
            </a:endParaRPr>
          </a:p>
          <a:p>
            <a:pPr marL="457200" lvl="1" indent="0" eaLnBrk="1" hangingPunct="1">
              <a:buNone/>
            </a:pPr>
            <a:endParaRPr lang="en-US" altLang="ja-JP" sz="2000" dirty="0" smtClean="0">
              <a:cs typeface="Meiryo UI" pitchFamily="50" charset="-128"/>
            </a:endParaRPr>
          </a:p>
          <a:p>
            <a:pPr marL="457200" lvl="1" indent="0" eaLnBrk="1" hangingPunct="1">
              <a:buNone/>
            </a:pPr>
            <a:endParaRPr lang="en-US" altLang="ja-JP" sz="2000" dirty="0" smtClean="0">
              <a:cs typeface="Meiryo UI" pitchFamily="50" charset="-128"/>
            </a:endParaRPr>
          </a:p>
          <a:p>
            <a:pPr marL="457200" lvl="1" indent="0" eaLnBrk="1" hangingPunct="1">
              <a:buNone/>
            </a:pPr>
            <a:endParaRPr lang="en-US" altLang="ja-JP" sz="2000" dirty="0">
              <a:cs typeface="Meiryo UI" pitchFamily="50" charset="-128"/>
            </a:endParaRPr>
          </a:p>
          <a:p>
            <a:pPr lvl="1" eaLnBrk="1" hangingPunct="1"/>
            <a:endParaRPr lang="en-US" altLang="ja-JP" sz="2000" dirty="0">
              <a:cs typeface="Meiryo UI" pitchFamily="50" charset="-128"/>
            </a:endParaRPr>
          </a:p>
          <a:p>
            <a:pPr lvl="1" eaLnBrk="1" hangingPunct="1"/>
            <a:endParaRPr lang="en-US" altLang="ja-JP" sz="2000" dirty="0" smtClean="0">
              <a:cs typeface="Meiryo UI" pitchFamily="50" charset="-128"/>
            </a:endParaRPr>
          </a:p>
          <a:p>
            <a:pPr lvl="1" eaLnBrk="1" hangingPunct="1"/>
            <a:endParaRPr lang="en-US" altLang="ja-JP" sz="2000" dirty="0">
              <a:cs typeface="Meiryo UI" pitchFamily="50" charset="-128"/>
            </a:endParaRPr>
          </a:p>
          <a:p>
            <a:pPr lvl="1" eaLnBrk="1" hangingPunct="1"/>
            <a:endParaRPr lang="en-US" altLang="ja-JP" sz="2000" dirty="0" smtClean="0">
              <a:cs typeface="Meiryo UI" pitchFamily="50" charset="-128"/>
            </a:endParaRPr>
          </a:p>
          <a:p>
            <a:pPr lvl="1" eaLnBrk="1" hangingPunct="1"/>
            <a:endParaRPr lang="en-US" altLang="ja-JP" sz="2000" dirty="0">
              <a:cs typeface="Meiryo UI" pitchFamily="50" charset="-128"/>
            </a:endParaRPr>
          </a:p>
          <a:p>
            <a:pPr lvl="1" eaLnBrk="1" hangingPunct="1"/>
            <a:endParaRPr lang="en-US" altLang="ja-JP" sz="2000" dirty="0">
              <a:cs typeface="Meiryo UI" pitchFamily="50" charset="-128"/>
            </a:endParaRPr>
          </a:p>
          <a:p>
            <a:pPr marL="457200" lvl="1" indent="0" eaLnBrk="1" hangingPunct="1">
              <a:buNone/>
            </a:pPr>
            <a:endParaRPr lang="en-US" altLang="ja-JP" sz="2200" dirty="0" smtClean="0">
              <a:cs typeface="Meiryo UI" pitchFamily="50" charset="-128"/>
            </a:endParaRPr>
          </a:p>
          <a:p>
            <a:pPr marL="457200" lvl="1" indent="0" eaLnBrk="1" hangingPunct="1">
              <a:buNone/>
            </a:pPr>
            <a:endParaRPr lang="en-US" altLang="ja-JP" sz="2200" dirty="0" smtClean="0">
              <a:cs typeface="Meiryo UI" pitchFamily="50" charset="-128"/>
            </a:endParaRPr>
          </a:p>
        </p:txBody>
      </p:sp>
      <p:cxnSp>
        <p:nvCxnSpPr>
          <p:cNvPr id="8" name="カギ線コネクタ 7"/>
          <p:cNvCxnSpPr>
            <a:endCxn id="65" idx="1"/>
          </p:cNvCxnSpPr>
          <p:nvPr/>
        </p:nvCxnSpPr>
        <p:spPr bwMode="auto">
          <a:xfrm flipV="1">
            <a:off x="4935266" y="4652184"/>
            <a:ext cx="999785" cy="686905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9" name="直線矢印コネクタ 18"/>
          <p:cNvCxnSpPr>
            <a:stCxn id="32" idx="2"/>
          </p:cNvCxnSpPr>
          <p:nvPr/>
        </p:nvCxnSpPr>
        <p:spPr bwMode="auto">
          <a:xfrm>
            <a:off x="4068830" y="3615632"/>
            <a:ext cx="0" cy="502922"/>
          </a:xfrm>
          <a:prstGeom prst="straightConnector1">
            <a:avLst/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21" name="直線矢印コネクタ 20"/>
          <p:cNvCxnSpPr>
            <a:stCxn id="32" idx="3"/>
            <a:endCxn id="27" idx="1"/>
          </p:cNvCxnSpPr>
          <p:nvPr/>
        </p:nvCxnSpPr>
        <p:spPr bwMode="auto">
          <a:xfrm flipV="1">
            <a:off x="4840060" y="3327631"/>
            <a:ext cx="789555" cy="1"/>
          </a:xfrm>
          <a:prstGeom prst="straightConnector1">
            <a:avLst/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22" name="カギ線コネクタ 21"/>
          <p:cNvCxnSpPr>
            <a:stCxn id="35851" idx="4"/>
          </p:cNvCxnSpPr>
          <p:nvPr/>
        </p:nvCxnSpPr>
        <p:spPr bwMode="auto">
          <a:xfrm>
            <a:off x="2430599" y="3678610"/>
            <a:ext cx="924692" cy="753139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27" name="角丸四角形 26"/>
          <p:cNvSpPr/>
          <p:nvPr/>
        </p:nvSpPr>
        <p:spPr bwMode="auto">
          <a:xfrm>
            <a:off x="5629615" y="3039631"/>
            <a:ext cx="1729087" cy="576000"/>
          </a:xfrm>
          <a:prstGeom prst="roundRect">
            <a:avLst/>
          </a:prstGeom>
          <a:solidFill>
            <a:schemeClr val="bg1"/>
          </a:solidFill>
          <a:ln w="158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公共測量申請</a:t>
            </a:r>
            <a:endParaRPr kumimoji="1" lang="en-US" altLang="ja-JP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HGSｺﾞｼｯｸE" panose="020B0900000000000000" pitchFamily="50" charset="-128"/>
              <a:ea typeface="HGSｺﾞｼｯｸE" panose="020B0900000000000000" pitchFamily="50" charset="-128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（実施計画）</a:t>
            </a:r>
          </a:p>
        </p:txBody>
      </p:sp>
      <p:sp>
        <p:nvSpPr>
          <p:cNvPr id="32" name="角丸四角形 31"/>
          <p:cNvSpPr/>
          <p:nvPr/>
        </p:nvSpPr>
        <p:spPr bwMode="auto">
          <a:xfrm>
            <a:off x="3297600" y="3039632"/>
            <a:ext cx="1542460" cy="576000"/>
          </a:xfrm>
          <a:prstGeom prst="roundRect">
            <a:avLst/>
          </a:prstGeom>
          <a:solidFill>
            <a:schemeClr val="bg1"/>
          </a:solidFill>
          <a:ln w="158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部分更新作業計画</a:t>
            </a:r>
          </a:p>
        </p:txBody>
      </p:sp>
      <p:sp>
        <p:nvSpPr>
          <p:cNvPr id="45" name="角丸四角形 44"/>
          <p:cNvSpPr/>
          <p:nvPr/>
        </p:nvSpPr>
        <p:spPr bwMode="auto">
          <a:xfrm>
            <a:off x="3355291" y="4118554"/>
            <a:ext cx="1542460" cy="576000"/>
          </a:xfrm>
          <a:prstGeom prst="roundRect">
            <a:avLst/>
          </a:prstGeom>
          <a:solidFill>
            <a:schemeClr val="bg1"/>
          </a:solidFill>
          <a:ln w="158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ja-JP" altLang="en-US" sz="1800" dirty="0" smtClean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修正測量</a:t>
            </a:r>
            <a:r>
              <a:rPr kumimoji="1" lang="ja-JP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作業</a:t>
            </a:r>
          </a:p>
        </p:txBody>
      </p:sp>
      <p:cxnSp>
        <p:nvCxnSpPr>
          <p:cNvPr id="47" name="直線矢印コネクタ 46"/>
          <p:cNvCxnSpPr/>
          <p:nvPr/>
        </p:nvCxnSpPr>
        <p:spPr bwMode="auto">
          <a:xfrm>
            <a:off x="4068830" y="4696891"/>
            <a:ext cx="0" cy="502922"/>
          </a:xfrm>
          <a:prstGeom prst="straightConnector1">
            <a:avLst/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48" name="角丸四角形 47"/>
          <p:cNvSpPr/>
          <p:nvPr/>
        </p:nvSpPr>
        <p:spPr bwMode="auto">
          <a:xfrm>
            <a:off x="3355291" y="5199813"/>
            <a:ext cx="1542460" cy="576000"/>
          </a:xfrm>
          <a:prstGeom prst="roundRect">
            <a:avLst/>
          </a:prstGeom>
          <a:solidFill>
            <a:schemeClr val="bg1"/>
          </a:solidFill>
          <a:ln w="158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ja-JP" altLang="en-US" sz="1800" dirty="0" smtClean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成果作成</a:t>
            </a:r>
            <a:endParaRPr kumimoji="1" lang="ja-JP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HGSｺﾞｼｯｸE" panose="020B0900000000000000" pitchFamily="50" charset="-128"/>
              <a:ea typeface="HGSｺﾞｼｯｸE" panose="020B0900000000000000" pitchFamily="50" charset="-128"/>
            </a:endParaRPr>
          </a:p>
        </p:txBody>
      </p:sp>
      <p:sp>
        <p:nvSpPr>
          <p:cNvPr id="35851" name="フローチャート: 磁気ディスク 35850"/>
          <p:cNvSpPr/>
          <p:nvPr/>
        </p:nvSpPr>
        <p:spPr bwMode="auto">
          <a:xfrm>
            <a:off x="901700" y="3158932"/>
            <a:ext cx="1528899" cy="1039356"/>
          </a:xfrm>
          <a:prstGeom prst="flowChartMagneticDisk">
            <a:avLst/>
          </a:prstGeom>
          <a:noFill/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ja-JP" altLang="en-US" sz="1400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第３期共有デジタル地図成果</a:t>
            </a:r>
          </a:p>
        </p:txBody>
      </p:sp>
      <p:sp>
        <p:nvSpPr>
          <p:cNvPr id="53" name="フローチャート: 磁気ディスク 52"/>
          <p:cNvSpPr/>
          <p:nvPr/>
        </p:nvSpPr>
        <p:spPr bwMode="auto">
          <a:xfrm>
            <a:off x="5844392" y="5513627"/>
            <a:ext cx="1542460" cy="1039356"/>
          </a:xfrm>
          <a:prstGeom prst="flowChartMagneticDisk">
            <a:avLst/>
          </a:prstGeom>
          <a:noFill/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ja-JP" altLang="en-US" sz="1400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第４期共有デジタル地図更新用</a:t>
            </a:r>
          </a:p>
        </p:txBody>
      </p:sp>
      <p:cxnSp>
        <p:nvCxnSpPr>
          <p:cNvPr id="54" name="カギ線コネクタ 53"/>
          <p:cNvCxnSpPr/>
          <p:nvPr/>
        </p:nvCxnSpPr>
        <p:spPr bwMode="auto">
          <a:xfrm>
            <a:off x="4897751" y="5632956"/>
            <a:ext cx="946640" cy="608301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65" name="角丸四角形 64"/>
          <p:cNvSpPr/>
          <p:nvPr/>
        </p:nvSpPr>
        <p:spPr bwMode="auto">
          <a:xfrm>
            <a:off x="5935051" y="4364184"/>
            <a:ext cx="1729087" cy="576000"/>
          </a:xfrm>
          <a:prstGeom prst="roundRect">
            <a:avLst/>
          </a:prstGeom>
          <a:solidFill>
            <a:schemeClr val="bg1"/>
          </a:solidFill>
          <a:ln w="158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公共測量申請</a:t>
            </a:r>
            <a:endParaRPr kumimoji="1" lang="en-US" altLang="ja-JP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HGSｺﾞｼｯｸE" panose="020B0900000000000000" pitchFamily="50" charset="-128"/>
              <a:ea typeface="HGSｺﾞｼｯｸE" panose="020B0900000000000000" pitchFamily="50" charset="-128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（成果等の提出）</a:t>
            </a:r>
          </a:p>
        </p:txBody>
      </p:sp>
    </p:spTree>
    <p:extLst>
      <p:ext uri="{BB962C8B-B14F-4D97-AF65-F5344CB8AC3E}">
        <p14:creationId xmlns:p14="http://schemas.microsoft.com/office/powerpoint/2010/main" val="762453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1" name="Rectangle 27"/>
          <p:cNvSpPr>
            <a:spLocks noGrp="1" noChangeArrowheads="1"/>
          </p:cNvSpPr>
          <p:nvPr>
            <p:ph type="title" idx="4294967295"/>
          </p:nvPr>
        </p:nvSpPr>
        <p:spPr>
          <a:xfrm>
            <a:off x="153988" y="77788"/>
            <a:ext cx="8810625" cy="503237"/>
          </a:xfrm>
        </p:spPr>
        <p:txBody>
          <a:bodyPr/>
          <a:lstStyle/>
          <a:p>
            <a:pPr algn="l" eaLnBrk="1" hangingPunct="1"/>
            <a:endParaRPr lang="ja-JP" altLang="en-US" sz="3200" dirty="0" smtClean="0"/>
          </a:p>
        </p:txBody>
      </p:sp>
      <p:sp>
        <p:nvSpPr>
          <p:cNvPr id="5126" name="Rectangle 28"/>
          <p:cNvSpPr>
            <a:spLocks noGrp="1" noChangeArrowheads="1"/>
          </p:cNvSpPr>
          <p:nvPr>
            <p:ph type="body" idx="4294967295"/>
          </p:nvPr>
        </p:nvSpPr>
        <p:spPr>
          <a:xfrm>
            <a:off x="495300" y="938213"/>
            <a:ext cx="8648700" cy="3265487"/>
          </a:xfrm>
        </p:spPr>
        <p:txBody>
          <a:bodyPr/>
          <a:lstStyle/>
          <a:p>
            <a:pPr marL="0" indent="0" eaLnBrk="1" hangingPunct="1">
              <a:lnSpc>
                <a:spcPct val="150000"/>
              </a:lnSpc>
              <a:buNone/>
              <a:defRPr/>
            </a:pPr>
            <a:r>
              <a:rPr sz="2800" dirty="0" smtClean="0"/>
              <a:t>１．</a:t>
            </a:r>
            <a:r>
              <a:rPr lang="ja-JP" altLang="en-US" sz="2800" dirty="0" smtClean="0"/>
              <a:t>部分更新箇所の募集結果報告</a:t>
            </a:r>
            <a:endParaRPr lang="en-US" altLang="ja-JP" sz="2800" dirty="0" smtClean="0"/>
          </a:p>
          <a:p>
            <a:pPr marL="0" indent="0" eaLnBrk="1" hangingPunct="1">
              <a:lnSpc>
                <a:spcPct val="150000"/>
              </a:lnSpc>
              <a:buNone/>
              <a:defRPr/>
            </a:pPr>
            <a:r>
              <a:rPr sz="2800" dirty="0" smtClean="0"/>
              <a:t>２．</a:t>
            </a:r>
            <a:r>
              <a:rPr lang="ja-JP" altLang="en-US" sz="2800" dirty="0" smtClean="0"/>
              <a:t>部分更新の実施予定</a:t>
            </a:r>
            <a:endParaRPr lang="en-US" altLang="ja-JP" sz="2800" dirty="0" smtClean="0"/>
          </a:p>
          <a:p>
            <a:pPr marL="0" indent="0" eaLnBrk="1" hangingPunct="1">
              <a:lnSpc>
                <a:spcPct val="150000"/>
              </a:lnSpc>
              <a:buFont typeface="Wingdings" pitchFamily="2" charset="2"/>
              <a:buNone/>
              <a:defRPr/>
            </a:pPr>
            <a:r>
              <a:rPr lang="ja-JP" altLang="en-US" sz="2800" dirty="0" smtClean="0"/>
              <a:t>３．成果品の取扱いについて</a:t>
            </a:r>
            <a:endParaRPr sz="2800" dirty="0" smtClean="0"/>
          </a:p>
          <a:p>
            <a:pPr eaLnBrk="1" hangingPunct="1">
              <a:defRPr/>
            </a:pPr>
            <a:endParaRPr sz="2800" dirty="0" smtClean="0"/>
          </a:p>
        </p:txBody>
      </p:sp>
      <p:sp>
        <p:nvSpPr>
          <p:cNvPr id="7" name="Rectangle 6"/>
          <p:cNvSpPr txBox="1">
            <a:spLocks noGrp="1" noChangeArrowheads="1"/>
          </p:cNvSpPr>
          <p:nvPr/>
        </p:nvSpPr>
        <p:spPr bwMode="auto">
          <a:xfrm>
            <a:off x="7020272" y="6525344"/>
            <a:ext cx="2133600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 eaLnBrk="0" hangingPunct="0">
              <a:spcBef>
                <a:spcPct val="20000"/>
              </a:spcBef>
              <a:buClr>
                <a:srgbClr val="006666"/>
              </a:buClr>
              <a:buFont typeface="Wingdings" pitchFamily="2" charset="2"/>
              <a:buChar char="n"/>
              <a:defRPr kumimoji="1" sz="3200">
                <a:solidFill>
                  <a:schemeClr val="tx1"/>
                </a:solidFill>
                <a:latin typeface="HGPｺﾞｼｯｸE" pitchFamily="50" charset="-128"/>
                <a:ea typeface="HGPｺﾞｼｯｸE" pitchFamily="50" charset="-128"/>
              </a:defRPr>
            </a:lvl1pPr>
            <a:lvl2pPr marL="742950" indent="-285750" algn="l" eaLnBrk="0" hangingPunct="0">
              <a:spcBef>
                <a:spcPct val="20000"/>
              </a:spcBef>
              <a:buClr>
                <a:srgbClr val="669900"/>
              </a:buClr>
              <a:buFont typeface="Wingdings" pitchFamily="2" charset="2"/>
              <a:buChar char="l"/>
              <a:defRPr kumimoji="1" sz="2800">
                <a:solidFill>
                  <a:schemeClr val="tx1"/>
                </a:solidFill>
                <a:latin typeface="HGPｺﾞｼｯｸE" pitchFamily="50" charset="-128"/>
                <a:ea typeface="HGPｺﾞｼｯｸE" pitchFamily="50" charset="-128"/>
              </a:defRPr>
            </a:lvl2pPr>
            <a:lvl3pPr marL="1143000" indent="-228600" algn="l" eaLnBrk="0" hangingPunct="0">
              <a:spcBef>
                <a:spcPct val="20000"/>
              </a:spcBef>
              <a:buClr>
                <a:srgbClr val="FF3300"/>
              </a:buClr>
              <a:buFont typeface="Wingdings" pitchFamily="2" charset="2"/>
              <a:buChar char="ª"/>
              <a:defRPr kumimoji="1" sz="2400">
                <a:solidFill>
                  <a:schemeClr val="tx1"/>
                </a:solidFill>
                <a:latin typeface="HGPｺﾞｼｯｸE" pitchFamily="50" charset="-128"/>
                <a:ea typeface="HGPｺﾞｼｯｸE" pitchFamily="50" charset="-128"/>
              </a:defRPr>
            </a:lvl3pPr>
            <a:lvl4pPr marL="1600200" indent="-228600" algn="l" eaLnBrk="0" hangingPunct="0">
              <a:spcBef>
                <a:spcPct val="20000"/>
              </a:spcBef>
              <a:buFont typeface="Wingdings" pitchFamily="2" charset="2"/>
              <a:buChar char="ü"/>
              <a:defRPr kumimoji="1" sz="2000">
                <a:solidFill>
                  <a:schemeClr val="tx1"/>
                </a:solidFill>
                <a:latin typeface="HGPｺﾞｼｯｸE" pitchFamily="50" charset="-128"/>
                <a:ea typeface="HGPｺﾞｼｯｸE" pitchFamily="50" charset="-128"/>
              </a:defRPr>
            </a:lvl4pPr>
            <a:lvl5pPr marL="2057400" indent="-228600" algn="l" eaLnBrk="0" hangingPunct="0">
              <a:spcBef>
                <a:spcPct val="20000"/>
              </a:spcBef>
              <a:buFont typeface="Wingdings" pitchFamily="2" charset="2"/>
              <a:buChar char=""/>
              <a:defRPr kumimoji="1" sz="2000">
                <a:solidFill>
                  <a:schemeClr val="tx1"/>
                </a:solidFill>
                <a:latin typeface="HGPｺﾞｼｯｸE" pitchFamily="50" charset="-128"/>
                <a:ea typeface="HGPｺﾞｼｯｸE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"/>
              <a:defRPr kumimoji="1" sz="2000">
                <a:solidFill>
                  <a:schemeClr val="tx1"/>
                </a:solidFill>
                <a:latin typeface="HGPｺﾞｼｯｸE" pitchFamily="50" charset="-128"/>
                <a:ea typeface="HGPｺﾞｼｯｸE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"/>
              <a:defRPr kumimoji="1" sz="2000">
                <a:solidFill>
                  <a:schemeClr val="tx1"/>
                </a:solidFill>
                <a:latin typeface="HGPｺﾞｼｯｸE" pitchFamily="50" charset="-128"/>
                <a:ea typeface="HGPｺﾞｼｯｸE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"/>
              <a:defRPr kumimoji="1" sz="2000">
                <a:solidFill>
                  <a:schemeClr val="tx1"/>
                </a:solidFill>
                <a:latin typeface="HGPｺﾞｼｯｸE" pitchFamily="50" charset="-128"/>
                <a:ea typeface="HGPｺﾞｼｯｸE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"/>
              <a:defRPr kumimoji="1" sz="2000">
                <a:solidFill>
                  <a:schemeClr val="tx1"/>
                </a:solidFill>
                <a:latin typeface="HGPｺﾞｼｯｸE" pitchFamily="50" charset="-128"/>
                <a:ea typeface="HGPｺﾞｼｯｸE" pitchFamily="50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260FDC6-9161-4E25-A31F-73A1ABF76E44}" type="slidenum">
              <a:rPr kumimoji="1" lang="en-US" altLang="ja-JP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GPｺﾞｼｯｸE" pitchFamily="50" charset="-128"/>
                <a:ea typeface="HGPｺﾞｼｯｸE" pitchFamily="50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1" lang="en-US" altLang="ja-JP" sz="1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HGPｺﾞｼｯｸE" pitchFamily="50" charset="-128"/>
              <a:ea typeface="HGPｺﾞｼｯｸE" pitchFamily="50" charset="-128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5" name="Rectangle 27"/>
          <p:cNvSpPr>
            <a:spLocks noGrp="1" noChangeArrowheads="1"/>
          </p:cNvSpPr>
          <p:nvPr>
            <p:ph type="title" idx="4294967295"/>
          </p:nvPr>
        </p:nvSpPr>
        <p:spPr>
          <a:xfrm>
            <a:off x="153988" y="77788"/>
            <a:ext cx="8810625" cy="503237"/>
          </a:xfrm>
        </p:spPr>
        <p:txBody>
          <a:bodyPr/>
          <a:lstStyle/>
          <a:p>
            <a:pPr algn="l" eaLnBrk="1" hangingPunct="1"/>
            <a:endParaRPr lang="ja-JP" altLang="en-US" sz="3200" smtClean="0"/>
          </a:p>
        </p:txBody>
      </p:sp>
      <p:sp>
        <p:nvSpPr>
          <p:cNvPr id="5126" name="Rectangle 4"/>
          <p:cNvSpPr>
            <a:spLocks noChangeArrowheads="1"/>
          </p:cNvSpPr>
          <p:nvPr/>
        </p:nvSpPr>
        <p:spPr bwMode="auto">
          <a:xfrm>
            <a:off x="392113" y="2641600"/>
            <a:ext cx="8551862" cy="1439863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rgbClr val="B2B2B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rgbClr val="006666"/>
              </a:buClr>
              <a:buFont typeface="Wingdings" pitchFamily="2" charset="2"/>
              <a:buChar char="n"/>
              <a:defRPr kumimoji="1" sz="3200">
                <a:solidFill>
                  <a:schemeClr val="tx1"/>
                </a:solidFill>
                <a:latin typeface="HGPｺﾞｼｯｸE" pitchFamily="50" charset="-128"/>
                <a:ea typeface="HGPｺﾞｼｯｸE" pitchFamily="50" charset="-128"/>
              </a:defRPr>
            </a:lvl1pPr>
            <a:lvl2pPr marL="742950" indent="-285750">
              <a:spcBef>
                <a:spcPct val="20000"/>
              </a:spcBef>
              <a:buClr>
                <a:srgbClr val="669900"/>
              </a:buClr>
              <a:buFont typeface="Wingdings" pitchFamily="2" charset="2"/>
              <a:buChar char="l"/>
              <a:defRPr kumimoji="1" sz="2800">
                <a:solidFill>
                  <a:schemeClr val="tx1"/>
                </a:solidFill>
                <a:latin typeface="HGPｺﾞｼｯｸE" pitchFamily="50" charset="-128"/>
                <a:ea typeface="HGPｺﾞｼｯｸE" pitchFamily="50" charset="-128"/>
              </a:defRPr>
            </a:lvl2pPr>
            <a:lvl3pPr marL="1143000" indent="-228600">
              <a:spcBef>
                <a:spcPct val="20000"/>
              </a:spcBef>
              <a:buClr>
                <a:srgbClr val="FF3300"/>
              </a:buClr>
              <a:buFont typeface="Wingdings" pitchFamily="2" charset="2"/>
              <a:buChar char="ª"/>
              <a:defRPr kumimoji="1" sz="2400">
                <a:solidFill>
                  <a:schemeClr val="tx1"/>
                </a:solidFill>
                <a:latin typeface="HGPｺﾞｼｯｸE" pitchFamily="50" charset="-128"/>
                <a:ea typeface="HGPｺﾞｼｯｸE" pitchFamily="50" charset="-128"/>
              </a:defRPr>
            </a:lvl3pPr>
            <a:lvl4pPr marL="1600200" indent="-228600">
              <a:spcBef>
                <a:spcPct val="20000"/>
              </a:spcBef>
              <a:buFont typeface="Wingdings" pitchFamily="2" charset="2"/>
              <a:buChar char="ü"/>
              <a:defRPr kumimoji="1" sz="2000">
                <a:solidFill>
                  <a:schemeClr val="tx1"/>
                </a:solidFill>
                <a:latin typeface="HGPｺﾞｼｯｸE" pitchFamily="50" charset="-128"/>
                <a:ea typeface="HGPｺﾞｼｯｸE" pitchFamily="50" charset="-128"/>
              </a:defRPr>
            </a:lvl4pPr>
            <a:lvl5pPr marL="2057400" indent="-228600">
              <a:spcBef>
                <a:spcPct val="20000"/>
              </a:spcBef>
              <a:buFont typeface="Wingdings" pitchFamily="2" charset="2"/>
              <a:buChar char=""/>
              <a:defRPr kumimoji="1" sz="2000">
                <a:solidFill>
                  <a:schemeClr val="tx1"/>
                </a:solidFill>
                <a:latin typeface="HGPｺﾞｼｯｸE" pitchFamily="50" charset="-128"/>
                <a:ea typeface="HGPｺﾞｼｯｸE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"/>
              <a:defRPr kumimoji="1" sz="2000">
                <a:solidFill>
                  <a:schemeClr val="tx1"/>
                </a:solidFill>
                <a:latin typeface="HGPｺﾞｼｯｸE" pitchFamily="50" charset="-128"/>
                <a:ea typeface="HGPｺﾞｼｯｸE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"/>
              <a:defRPr kumimoji="1" sz="2000">
                <a:solidFill>
                  <a:schemeClr val="tx1"/>
                </a:solidFill>
                <a:latin typeface="HGPｺﾞｼｯｸE" pitchFamily="50" charset="-128"/>
                <a:ea typeface="HGPｺﾞｼｯｸE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"/>
              <a:defRPr kumimoji="1" sz="2000">
                <a:solidFill>
                  <a:schemeClr val="tx1"/>
                </a:solidFill>
                <a:latin typeface="HGPｺﾞｼｯｸE" pitchFamily="50" charset="-128"/>
                <a:ea typeface="HGPｺﾞｼｯｸE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"/>
              <a:defRPr kumimoji="1" sz="2000">
                <a:solidFill>
                  <a:schemeClr val="tx1"/>
                </a:solidFill>
                <a:latin typeface="HGPｺﾞｼｯｸE" pitchFamily="50" charset="-128"/>
                <a:ea typeface="HGPｺﾞｼｯｸE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ja-JP" altLang="en-US" sz="3600" b="1" dirty="0"/>
              <a:t>１．部分更新箇所の募集結果</a:t>
            </a:r>
            <a:r>
              <a:rPr lang="ja-JP" altLang="en-US" sz="3600" b="1" dirty="0" smtClean="0"/>
              <a:t>報告</a:t>
            </a:r>
            <a:endParaRPr lang="ja-JP" altLang="en-US" sz="3600" b="1" dirty="0"/>
          </a:p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endParaRPr lang="ja-JP" altLang="en-US" sz="3600" dirty="0"/>
          </a:p>
        </p:txBody>
      </p:sp>
      <p:sp>
        <p:nvSpPr>
          <p:cNvPr id="7" name="Rectangle 6"/>
          <p:cNvSpPr txBox="1">
            <a:spLocks noGrp="1" noChangeArrowheads="1"/>
          </p:cNvSpPr>
          <p:nvPr/>
        </p:nvSpPr>
        <p:spPr bwMode="auto">
          <a:xfrm>
            <a:off x="7020272" y="6525344"/>
            <a:ext cx="2133600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 eaLnBrk="0" hangingPunct="0">
              <a:spcBef>
                <a:spcPct val="20000"/>
              </a:spcBef>
              <a:buClr>
                <a:srgbClr val="006666"/>
              </a:buClr>
              <a:buFont typeface="Wingdings" pitchFamily="2" charset="2"/>
              <a:buChar char="n"/>
              <a:defRPr kumimoji="1" sz="3200">
                <a:solidFill>
                  <a:schemeClr val="tx1"/>
                </a:solidFill>
                <a:latin typeface="HGPｺﾞｼｯｸE" pitchFamily="50" charset="-128"/>
                <a:ea typeface="HGPｺﾞｼｯｸE" pitchFamily="50" charset="-128"/>
              </a:defRPr>
            </a:lvl1pPr>
            <a:lvl2pPr marL="742950" indent="-285750" algn="l" eaLnBrk="0" hangingPunct="0">
              <a:spcBef>
                <a:spcPct val="20000"/>
              </a:spcBef>
              <a:buClr>
                <a:srgbClr val="669900"/>
              </a:buClr>
              <a:buFont typeface="Wingdings" pitchFamily="2" charset="2"/>
              <a:buChar char="l"/>
              <a:defRPr kumimoji="1" sz="2800">
                <a:solidFill>
                  <a:schemeClr val="tx1"/>
                </a:solidFill>
                <a:latin typeface="HGPｺﾞｼｯｸE" pitchFamily="50" charset="-128"/>
                <a:ea typeface="HGPｺﾞｼｯｸE" pitchFamily="50" charset="-128"/>
              </a:defRPr>
            </a:lvl2pPr>
            <a:lvl3pPr marL="1143000" indent="-228600" algn="l" eaLnBrk="0" hangingPunct="0">
              <a:spcBef>
                <a:spcPct val="20000"/>
              </a:spcBef>
              <a:buClr>
                <a:srgbClr val="FF3300"/>
              </a:buClr>
              <a:buFont typeface="Wingdings" pitchFamily="2" charset="2"/>
              <a:buChar char="ª"/>
              <a:defRPr kumimoji="1" sz="2400">
                <a:solidFill>
                  <a:schemeClr val="tx1"/>
                </a:solidFill>
                <a:latin typeface="HGPｺﾞｼｯｸE" pitchFamily="50" charset="-128"/>
                <a:ea typeface="HGPｺﾞｼｯｸE" pitchFamily="50" charset="-128"/>
              </a:defRPr>
            </a:lvl3pPr>
            <a:lvl4pPr marL="1600200" indent="-228600" algn="l" eaLnBrk="0" hangingPunct="0">
              <a:spcBef>
                <a:spcPct val="20000"/>
              </a:spcBef>
              <a:buFont typeface="Wingdings" pitchFamily="2" charset="2"/>
              <a:buChar char="ü"/>
              <a:defRPr kumimoji="1" sz="2000">
                <a:solidFill>
                  <a:schemeClr val="tx1"/>
                </a:solidFill>
                <a:latin typeface="HGPｺﾞｼｯｸE" pitchFamily="50" charset="-128"/>
                <a:ea typeface="HGPｺﾞｼｯｸE" pitchFamily="50" charset="-128"/>
              </a:defRPr>
            </a:lvl4pPr>
            <a:lvl5pPr marL="2057400" indent="-228600" algn="l" eaLnBrk="0" hangingPunct="0">
              <a:spcBef>
                <a:spcPct val="20000"/>
              </a:spcBef>
              <a:buFont typeface="Wingdings" pitchFamily="2" charset="2"/>
              <a:buChar char=""/>
              <a:defRPr kumimoji="1" sz="2000">
                <a:solidFill>
                  <a:schemeClr val="tx1"/>
                </a:solidFill>
                <a:latin typeface="HGPｺﾞｼｯｸE" pitchFamily="50" charset="-128"/>
                <a:ea typeface="HGPｺﾞｼｯｸE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"/>
              <a:defRPr kumimoji="1" sz="2000">
                <a:solidFill>
                  <a:schemeClr val="tx1"/>
                </a:solidFill>
                <a:latin typeface="HGPｺﾞｼｯｸE" pitchFamily="50" charset="-128"/>
                <a:ea typeface="HGPｺﾞｼｯｸE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"/>
              <a:defRPr kumimoji="1" sz="2000">
                <a:solidFill>
                  <a:schemeClr val="tx1"/>
                </a:solidFill>
                <a:latin typeface="HGPｺﾞｼｯｸE" pitchFamily="50" charset="-128"/>
                <a:ea typeface="HGPｺﾞｼｯｸE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"/>
              <a:defRPr kumimoji="1" sz="2000">
                <a:solidFill>
                  <a:schemeClr val="tx1"/>
                </a:solidFill>
                <a:latin typeface="HGPｺﾞｼｯｸE" pitchFamily="50" charset="-128"/>
                <a:ea typeface="HGPｺﾞｼｯｸE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"/>
              <a:defRPr kumimoji="1" sz="2000">
                <a:solidFill>
                  <a:schemeClr val="tx1"/>
                </a:solidFill>
                <a:latin typeface="HGPｺﾞｼｯｸE" pitchFamily="50" charset="-128"/>
                <a:ea typeface="HGPｺﾞｼｯｸE" pitchFamily="50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260FDC6-9161-4E25-A31F-73A1ABF76E44}" type="slidenum">
              <a:rPr kumimoji="1" lang="en-US" altLang="ja-JP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GPｺﾞｼｯｸE" pitchFamily="50" charset="-128"/>
                <a:ea typeface="HGPｺﾞｼｯｸE" pitchFamily="50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1" lang="en-US" altLang="ja-JP" sz="1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HGPｺﾞｼｯｸE" pitchFamily="50" charset="-128"/>
              <a:ea typeface="HGPｺﾞｼｯｸE" pitchFamily="50" charset="-128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/>
          <p:cNvSpPr txBox="1">
            <a:spLocks noChangeArrowheads="1"/>
          </p:cNvSpPr>
          <p:nvPr/>
        </p:nvSpPr>
        <p:spPr bwMode="auto">
          <a:xfrm>
            <a:off x="153988" y="77788"/>
            <a:ext cx="8990012" cy="503237"/>
          </a:xfrm>
          <a:prstGeom prst="rect">
            <a:avLst/>
          </a:prstGeom>
          <a:noFill/>
          <a:ln>
            <a:noFill/>
          </a:ln>
          <a:extLst/>
        </p:spPr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bg1"/>
                </a:solidFill>
                <a:latin typeface="HGPｺﾞｼｯｸE" pitchFamily="50" charset="-128"/>
                <a:ea typeface="HGPｺﾞｼｯｸE" pitchFamily="50" charset="-128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bg1"/>
                </a:solidFill>
                <a:latin typeface="HGPｺﾞｼｯｸE" pitchFamily="50" charset="-128"/>
                <a:ea typeface="HGPｺﾞｼｯｸE" pitchFamily="50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bg1"/>
                </a:solidFill>
                <a:latin typeface="HGPｺﾞｼｯｸE" pitchFamily="50" charset="-128"/>
                <a:ea typeface="HGPｺﾞｼｯｸE" pitchFamily="50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bg1"/>
                </a:solidFill>
                <a:latin typeface="HGPｺﾞｼｯｸE" pitchFamily="50" charset="-128"/>
                <a:ea typeface="HGPｺﾞｼｯｸE" pitchFamily="50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bg1"/>
                </a:solidFill>
                <a:latin typeface="HGPｺﾞｼｯｸE" pitchFamily="50" charset="-128"/>
                <a:ea typeface="HGPｺﾞｼｯｸE" pitchFamily="50" charset="-128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bg1"/>
                </a:solidFill>
                <a:latin typeface="Arial" charset="0"/>
                <a:ea typeface="ＭＳ Ｐゴシック" pitchFamily="50" charset="-128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bg1"/>
                </a:solidFill>
                <a:latin typeface="Arial" charset="0"/>
                <a:ea typeface="ＭＳ Ｐゴシック" pitchFamily="50" charset="-128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bg1"/>
                </a:solidFill>
                <a:latin typeface="Arial" charset="0"/>
                <a:ea typeface="ＭＳ Ｐゴシック" pitchFamily="50" charset="-128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bg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l" eaLnBrk="1" hangingPunct="1">
              <a:defRPr/>
            </a:pPr>
            <a:r>
              <a:rPr lang="ja-JP" altLang="en-US" sz="3200" kern="0" spc="-150" dirty="0">
                <a:solidFill>
                  <a:srgbClr val="FFFFFF"/>
                </a:solidFill>
              </a:rPr>
              <a:t>１．部分更新箇所の募集結果</a:t>
            </a:r>
            <a:r>
              <a:rPr lang="ja-JP" altLang="en-US" sz="3200" kern="0" spc="-150" dirty="0" smtClean="0">
                <a:solidFill>
                  <a:srgbClr val="FFFFFF"/>
                </a:solidFill>
              </a:rPr>
              <a:t>報告</a:t>
            </a:r>
            <a:endParaRPr lang="ja-JP" altLang="en-US" sz="3200" kern="0" spc="-150" dirty="0">
              <a:solidFill>
                <a:srgbClr val="FFFFFF"/>
              </a:solidFill>
            </a:endParaRPr>
          </a:p>
        </p:txBody>
      </p:sp>
      <p:sp>
        <p:nvSpPr>
          <p:cNvPr id="5" name="Rectangle 6"/>
          <p:cNvSpPr txBox="1">
            <a:spLocks noGrp="1" noChangeArrowheads="1"/>
          </p:cNvSpPr>
          <p:nvPr/>
        </p:nvSpPr>
        <p:spPr bwMode="auto">
          <a:xfrm>
            <a:off x="7020272" y="6525344"/>
            <a:ext cx="2133600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 eaLnBrk="0" hangingPunct="0">
              <a:spcBef>
                <a:spcPct val="20000"/>
              </a:spcBef>
              <a:buClr>
                <a:srgbClr val="006666"/>
              </a:buClr>
              <a:buFont typeface="Wingdings" pitchFamily="2" charset="2"/>
              <a:buChar char="n"/>
              <a:defRPr kumimoji="1" sz="3200">
                <a:solidFill>
                  <a:schemeClr val="tx1"/>
                </a:solidFill>
                <a:latin typeface="HGPｺﾞｼｯｸE" pitchFamily="50" charset="-128"/>
                <a:ea typeface="HGPｺﾞｼｯｸE" pitchFamily="50" charset="-128"/>
              </a:defRPr>
            </a:lvl1pPr>
            <a:lvl2pPr marL="742950" indent="-285750" algn="l" eaLnBrk="0" hangingPunct="0">
              <a:spcBef>
                <a:spcPct val="20000"/>
              </a:spcBef>
              <a:buClr>
                <a:srgbClr val="669900"/>
              </a:buClr>
              <a:buFont typeface="Wingdings" pitchFamily="2" charset="2"/>
              <a:buChar char="l"/>
              <a:defRPr kumimoji="1" sz="2800">
                <a:solidFill>
                  <a:schemeClr val="tx1"/>
                </a:solidFill>
                <a:latin typeface="HGPｺﾞｼｯｸE" pitchFamily="50" charset="-128"/>
                <a:ea typeface="HGPｺﾞｼｯｸE" pitchFamily="50" charset="-128"/>
              </a:defRPr>
            </a:lvl2pPr>
            <a:lvl3pPr marL="1143000" indent="-228600" algn="l" eaLnBrk="0" hangingPunct="0">
              <a:spcBef>
                <a:spcPct val="20000"/>
              </a:spcBef>
              <a:buClr>
                <a:srgbClr val="FF3300"/>
              </a:buClr>
              <a:buFont typeface="Wingdings" pitchFamily="2" charset="2"/>
              <a:buChar char="ª"/>
              <a:defRPr kumimoji="1" sz="2400">
                <a:solidFill>
                  <a:schemeClr val="tx1"/>
                </a:solidFill>
                <a:latin typeface="HGPｺﾞｼｯｸE" pitchFamily="50" charset="-128"/>
                <a:ea typeface="HGPｺﾞｼｯｸE" pitchFamily="50" charset="-128"/>
              </a:defRPr>
            </a:lvl3pPr>
            <a:lvl4pPr marL="1600200" indent="-228600" algn="l" eaLnBrk="0" hangingPunct="0">
              <a:spcBef>
                <a:spcPct val="20000"/>
              </a:spcBef>
              <a:buFont typeface="Wingdings" pitchFamily="2" charset="2"/>
              <a:buChar char="ü"/>
              <a:defRPr kumimoji="1" sz="2000">
                <a:solidFill>
                  <a:schemeClr val="tx1"/>
                </a:solidFill>
                <a:latin typeface="HGPｺﾞｼｯｸE" pitchFamily="50" charset="-128"/>
                <a:ea typeface="HGPｺﾞｼｯｸE" pitchFamily="50" charset="-128"/>
              </a:defRPr>
            </a:lvl4pPr>
            <a:lvl5pPr marL="2057400" indent="-228600" algn="l" eaLnBrk="0" hangingPunct="0">
              <a:spcBef>
                <a:spcPct val="20000"/>
              </a:spcBef>
              <a:buFont typeface="Wingdings" pitchFamily="2" charset="2"/>
              <a:buChar char=""/>
              <a:defRPr kumimoji="1" sz="2000">
                <a:solidFill>
                  <a:schemeClr val="tx1"/>
                </a:solidFill>
                <a:latin typeface="HGPｺﾞｼｯｸE" pitchFamily="50" charset="-128"/>
                <a:ea typeface="HGPｺﾞｼｯｸE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"/>
              <a:defRPr kumimoji="1" sz="2000">
                <a:solidFill>
                  <a:schemeClr val="tx1"/>
                </a:solidFill>
                <a:latin typeface="HGPｺﾞｼｯｸE" pitchFamily="50" charset="-128"/>
                <a:ea typeface="HGPｺﾞｼｯｸE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"/>
              <a:defRPr kumimoji="1" sz="2000">
                <a:solidFill>
                  <a:schemeClr val="tx1"/>
                </a:solidFill>
                <a:latin typeface="HGPｺﾞｼｯｸE" pitchFamily="50" charset="-128"/>
                <a:ea typeface="HGPｺﾞｼｯｸE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"/>
              <a:defRPr kumimoji="1" sz="2000">
                <a:solidFill>
                  <a:schemeClr val="tx1"/>
                </a:solidFill>
                <a:latin typeface="HGPｺﾞｼｯｸE" pitchFamily="50" charset="-128"/>
                <a:ea typeface="HGPｺﾞｼｯｸE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"/>
              <a:defRPr kumimoji="1" sz="2000">
                <a:solidFill>
                  <a:schemeClr val="tx1"/>
                </a:solidFill>
                <a:latin typeface="HGPｺﾞｼｯｸE" pitchFamily="50" charset="-128"/>
                <a:ea typeface="HGPｺﾞｼｯｸE" pitchFamily="50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260FDC6-9161-4E25-A31F-73A1ABF76E44}" type="slidenum">
              <a:rPr kumimoji="1" lang="en-US" altLang="ja-JP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GPｺﾞｼｯｸE" pitchFamily="50" charset="-128"/>
                <a:ea typeface="HGPｺﾞｼｯｸE" pitchFamily="50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1" lang="en-US" altLang="ja-JP" sz="1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HGPｺﾞｼｯｸE" pitchFamily="50" charset="-128"/>
              <a:ea typeface="HGPｺﾞｼｯｸE" pitchFamily="50" charset="-128"/>
              <a:cs typeface="+mn-cs"/>
            </a:endParaRPr>
          </a:p>
        </p:txBody>
      </p:sp>
      <p:sp>
        <p:nvSpPr>
          <p:cNvPr id="6" name="Rectangle 28"/>
          <p:cNvSpPr txBox="1">
            <a:spLocks noChangeArrowheads="1"/>
          </p:cNvSpPr>
          <p:nvPr/>
        </p:nvSpPr>
        <p:spPr bwMode="auto">
          <a:xfrm>
            <a:off x="56009" y="775719"/>
            <a:ext cx="8496976" cy="59656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66"/>
              </a:buClr>
              <a:buFont typeface="Wingdings" pitchFamily="2" charset="2"/>
              <a:buChar char="n"/>
              <a:defRPr kumimoji="1" lang="ja-JP" altLang="en-US" sz="3200" dirty="0">
                <a:solidFill>
                  <a:schemeClr val="tx1"/>
                </a:solidFill>
                <a:latin typeface="HGPｺﾞｼｯｸE" pitchFamily="50" charset="-128"/>
                <a:ea typeface="HGPｺﾞｼｯｸE" pitchFamily="50" charset="-128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00"/>
              </a:buClr>
              <a:buFont typeface="Wingdings" pitchFamily="2" charset="2"/>
              <a:buChar char="l"/>
              <a:defRPr kumimoji="1" lang="ja-JP" altLang="en-US" sz="2800" dirty="0">
                <a:solidFill>
                  <a:schemeClr val="tx1"/>
                </a:solidFill>
                <a:latin typeface="HGPｺﾞｼｯｸE" pitchFamily="50" charset="-128"/>
                <a:ea typeface="HGPｺﾞｼｯｸE" pitchFamily="50" charset="-128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3300"/>
              </a:buClr>
              <a:buFont typeface="Wingdings" pitchFamily="2" charset="2"/>
              <a:buChar char="ª"/>
              <a:defRPr kumimoji="1" lang="ja-JP" altLang="en-US" sz="2400" dirty="0">
                <a:solidFill>
                  <a:schemeClr val="tx1"/>
                </a:solidFill>
                <a:latin typeface="HGPｺﾞｼｯｸE" pitchFamily="50" charset="-128"/>
                <a:ea typeface="HGPｺﾞｼｯｸE" pitchFamily="50" charset="-128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ü"/>
              <a:defRPr kumimoji="1" sz="2000">
                <a:solidFill>
                  <a:schemeClr val="tx1"/>
                </a:solidFill>
                <a:latin typeface="HGPｺﾞｼｯｸE" pitchFamily="50" charset="-128"/>
                <a:ea typeface="HGPｺﾞｼｯｸE" pitchFamily="50" charset="-128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"/>
              <a:defRPr kumimoji="1" sz="2000">
                <a:solidFill>
                  <a:schemeClr val="tx1"/>
                </a:solidFill>
                <a:latin typeface="HGPｺﾞｼｯｸE" pitchFamily="50" charset="-128"/>
                <a:ea typeface="HGPｺﾞｼｯｸE" pitchFamily="50" charset="-128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342900" lvl="1" indent="-342900" eaLnBrk="1" hangingPunct="1">
              <a:buClr>
                <a:srgbClr val="006666"/>
              </a:buClr>
              <a:buFont typeface="Wingdings" pitchFamily="2" charset="2"/>
              <a:buChar char="n"/>
            </a:pPr>
            <a:r>
              <a:rPr lang="ja-JP" altLang="en-US" sz="2800" kern="0" dirty="0" smtClean="0">
                <a:cs typeface="Meiryo UI" pitchFamily="50" charset="-128"/>
              </a:rPr>
              <a:t>部分更新の募集概要</a:t>
            </a:r>
            <a:endParaRPr lang="en-US" altLang="ja-JP" sz="1600" kern="0" dirty="0">
              <a:cs typeface="Meiryo UI" pitchFamily="50" charset="-128"/>
            </a:endParaRPr>
          </a:p>
          <a:p>
            <a:pPr lvl="1" eaLnBrk="1" hangingPunct="1"/>
            <a:r>
              <a:rPr lang="ja-JP" altLang="en-US" sz="2400" kern="0" dirty="0" smtClean="0">
                <a:cs typeface="Meiryo UI" pitchFamily="50" charset="-128"/>
              </a:rPr>
              <a:t>募集期間：</a:t>
            </a:r>
            <a:r>
              <a:rPr lang="en-US" altLang="ja-JP" sz="2400" kern="0" dirty="0">
                <a:cs typeface="Meiryo UI" pitchFamily="50" charset="-128"/>
              </a:rPr>
              <a:t>7</a:t>
            </a:r>
            <a:r>
              <a:rPr lang="ja-JP" altLang="en-US" sz="2400" kern="0" dirty="0">
                <a:cs typeface="Meiryo UI" pitchFamily="50" charset="-128"/>
              </a:rPr>
              <a:t>月</a:t>
            </a:r>
            <a:r>
              <a:rPr lang="en-US" altLang="ja-JP" sz="2400" kern="0" dirty="0">
                <a:cs typeface="Meiryo UI" pitchFamily="50" charset="-128"/>
              </a:rPr>
              <a:t>28</a:t>
            </a:r>
            <a:r>
              <a:rPr lang="ja-JP" altLang="en-US" sz="2400" kern="0" dirty="0">
                <a:cs typeface="Meiryo UI" pitchFamily="50" charset="-128"/>
              </a:rPr>
              <a:t>日から</a:t>
            </a:r>
            <a:r>
              <a:rPr lang="en-US" altLang="ja-JP" sz="2400" kern="0" dirty="0">
                <a:cs typeface="Meiryo UI" pitchFamily="50" charset="-128"/>
              </a:rPr>
              <a:t>8</a:t>
            </a:r>
            <a:r>
              <a:rPr lang="ja-JP" altLang="en-US" sz="2400" kern="0" dirty="0" smtClean="0">
                <a:cs typeface="Meiryo UI" pitchFamily="50" charset="-128"/>
              </a:rPr>
              <a:t>月</a:t>
            </a:r>
            <a:r>
              <a:rPr lang="en-US" altLang="ja-JP" sz="2400" kern="0" dirty="0" smtClean="0">
                <a:cs typeface="Meiryo UI" pitchFamily="50" charset="-128"/>
              </a:rPr>
              <a:t>28</a:t>
            </a:r>
            <a:r>
              <a:rPr lang="ja-JP" altLang="en-US" sz="2400" kern="0" dirty="0" smtClean="0">
                <a:cs typeface="Meiryo UI" pitchFamily="50" charset="-128"/>
              </a:rPr>
              <a:t>日</a:t>
            </a:r>
            <a:endParaRPr lang="en-US" altLang="ja-JP" sz="2400" kern="0" dirty="0" smtClean="0">
              <a:cs typeface="Meiryo UI" pitchFamily="50" charset="-128"/>
            </a:endParaRPr>
          </a:p>
          <a:p>
            <a:pPr lvl="1" eaLnBrk="1" hangingPunct="1"/>
            <a:r>
              <a:rPr lang="ja-JP" altLang="en-US" sz="2400" kern="0" dirty="0" smtClean="0">
                <a:cs typeface="Meiryo UI" pitchFamily="50" charset="-128"/>
              </a:rPr>
              <a:t>対象：検討委員会を通じて全市町に配布</a:t>
            </a:r>
            <a:endParaRPr lang="en-US" altLang="ja-JP" sz="2400" kern="0" dirty="0" smtClean="0">
              <a:cs typeface="Meiryo UI" pitchFamily="50" charset="-128"/>
            </a:endParaRPr>
          </a:p>
          <a:p>
            <a:pPr lvl="1" eaLnBrk="1" hangingPunct="1"/>
            <a:r>
              <a:rPr lang="ja-JP" altLang="en-US" sz="2400" kern="0" dirty="0" smtClean="0">
                <a:cs typeface="Meiryo UI" pitchFamily="50" charset="-128"/>
              </a:rPr>
              <a:t>募集内容：</a:t>
            </a:r>
            <a:endParaRPr lang="en-US" altLang="ja-JP" sz="2400" kern="0" dirty="0" smtClean="0">
              <a:cs typeface="Meiryo UI" pitchFamily="50" charset="-128"/>
            </a:endParaRPr>
          </a:p>
          <a:p>
            <a:pPr lvl="2" eaLnBrk="1" hangingPunct="1"/>
            <a:r>
              <a:rPr lang="ja-JP" altLang="en-US" sz="2000" kern="0" dirty="0" smtClean="0">
                <a:cs typeface="Meiryo UI" pitchFamily="50" charset="-128"/>
              </a:rPr>
              <a:t>部分更新は、共有</a:t>
            </a:r>
            <a:r>
              <a:rPr lang="ja-JP" altLang="en-US" sz="2000" kern="0" dirty="0">
                <a:cs typeface="Meiryo UI" pitchFamily="50" charset="-128"/>
              </a:rPr>
              <a:t>デジタル地図の</a:t>
            </a:r>
            <a:r>
              <a:rPr lang="ja-JP" altLang="en-US" sz="2000" kern="0" dirty="0" smtClean="0">
                <a:cs typeface="Meiryo UI" pitchFamily="50" charset="-128"/>
              </a:rPr>
              <a:t>うち</a:t>
            </a:r>
            <a:endParaRPr lang="en-US" altLang="ja-JP" sz="2000" kern="0" dirty="0" smtClean="0">
              <a:cs typeface="Meiryo UI" pitchFamily="50" charset="-128"/>
            </a:endParaRPr>
          </a:p>
          <a:p>
            <a:pPr marL="914400" lvl="2" indent="0" eaLnBrk="1" hangingPunct="1">
              <a:buNone/>
            </a:pPr>
            <a:r>
              <a:rPr lang="ja-JP" altLang="en-US" sz="2000" kern="0" dirty="0">
                <a:cs typeface="Meiryo UI" pitchFamily="50" charset="-128"/>
              </a:rPr>
              <a:t>　</a:t>
            </a:r>
            <a:r>
              <a:rPr lang="ja-JP" altLang="en-US" sz="2000" kern="0" dirty="0" smtClean="0">
                <a:cs typeface="Meiryo UI" pitchFamily="50" charset="-128"/>
              </a:rPr>
              <a:t>「</a:t>
            </a:r>
            <a:r>
              <a:rPr lang="ja-JP" altLang="en-US" sz="2000" kern="0" dirty="0">
                <a:cs typeface="Meiryo UI" pitchFamily="50" charset="-128"/>
              </a:rPr>
              <a:t>数値地形図</a:t>
            </a:r>
            <a:r>
              <a:rPr lang="en-US" altLang="ja-JP" sz="2000" kern="0" dirty="0">
                <a:cs typeface="Meiryo UI" pitchFamily="50" charset="-128"/>
              </a:rPr>
              <a:t>2500</a:t>
            </a:r>
            <a:r>
              <a:rPr lang="ja-JP" altLang="en-US" sz="2000" kern="0" dirty="0">
                <a:cs typeface="Meiryo UI" pitchFamily="50" charset="-128"/>
              </a:rPr>
              <a:t>」を対象に</a:t>
            </a:r>
            <a:r>
              <a:rPr lang="ja-JP" altLang="en-US" sz="2000" kern="0" dirty="0" smtClean="0">
                <a:cs typeface="Meiryo UI" pitchFamily="50" charset="-128"/>
              </a:rPr>
              <a:t>実施する。</a:t>
            </a:r>
            <a:endParaRPr lang="ja-JP" altLang="en-US" sz="2000" kern="0" dirty="0">
              <a:cs typeface="Meiryo UI" pitchFamily="50" charset="-128"/>
            </a:endParaRPr>
          </a:p>
          <a:p>
            <a:pPr lvl="2" eaLnBrk="1" hangingPunct="1"/>
            <a:r>
              <a:rPr lang="ja-JP" altLang="en-US" sz="2000" kern="0" dirty="0">
                <a:cs typeface="Meiryo UI" pitchFamily="50" charset="-128"/>
              </a:rPr>
              <a:t>１箇所</a:t>
            </a:r>
            <a:r>
              <a:rPr lang="ja-JP" altLang="en-US" sz="2000" kern="0" dirty="0" smtClean="0">
                <a:cs typeface="Meiryo UI" pitchFamily="50" charset="-128"/>
              </a:rPr>
              <a:t>あたり</a:t>
            </a:r>
            <a:r>
              <a:rPr lang="en-US" altLang="ja-JP" sz="2000" kern="0" dirty="0" smtClean="0">
                <a:cs typeface="Meiryo UI" pitchFamily="50" charset="-128"/>
              </a:rPr>
              <a:t>10,000 </a:t>
            </a:r>
            <a:r>
              <a:rPr lang="en-US" altLang="ja-JP" sz="2000" kern="0" dirty="0">
                <a:cs typeface="Meiryo UI" pitchFamily="50" charset="-128"/>
              </a:rPr>
              <a:t>㎡</a:t>
            </a:r>
            <a:r>
              <a:rPr lang="ja-JP" altLang="en-US" sz="2000" kern="0" dirty="0" smtClean="0">
                <a:cs typeface="Meiryo UI" pitchFamily="50" charset="-128"/>
              </a:rPr>
              <a:t>から</a:t>
            </a:r>
            <a:endParaRPr lang="en-US" altLang="ja-JP" sz="2000" kern="0" dirty="0" smtClean="0">
              <a:cs typeface="Meiryo UI" pitchFamily="50" charset="-128"/>
            </a:endParaRPr>
          </a:p>
          <a:p>
            <a:pPr marL="914400" lvl="2" indent="0" eaLnBrk="1" hangingPunct="1">
              <a:buNone/>
            </a:pPr>
            <a:r>
              <a:rPr lang="ja-JP" altLang="en-US" sz="2000" kern="0" dirty="0">
                <a:cs typeface="Meiryo UI" pitchFamily="50" charset="-128"/>
              </a:rPr>
              <a:t>　</a:t>
            </a:r>
            <a:r>
              <a:rPr lang="en-US" altLang="ja-JP" sz="2000" kern="0" dirty="0" smtClean="0">
                <a:cs typeface="Meiryo UI" pitchFamily="50" charset="-128"/>
              </a:rPr>
              <a:t>100,000</a:t>
            </a:r>
            <a:r>
              <a:rPr lang="en-US" altLang="ja-JP" sz="2000" kern="0" dirty="0">
                <a:cs typeface="Meiryo UI" pitchFamily="50" charset="-128"/>
              </a:rPr>
              <a:t>㎡</a:t>
            </a:r>
            <a:r>
              <a:rPr lang="ja-JP" altLang="en-US" sz="2000" kern="0" dirty="0">
                <a:cs typeface="Meiryo UI" pitchFamily="50" charset="-128"/>
              </a:rPr>
              <a:t>を目安</a:t>
            </a:r>
            <a:r>
              <a:rPr lang="ja-JP" altLang="en-US" sz="2000" kern="0" dirty="0" smtClean="0">
                <a:cs typeface="Meiryo UI" pitchFamily="50" charset="-128"/>
              </a:rPr>
              <a:t>とする。</a:t>
            </a:r>
            <a:endParaRPr lang="ja-JP" altLang="en-US" sz="2000" kern="0" dirty="0">
              <a:cs typeface="Meiryo UI" pitchFamily="50" charset="-128"/>
            </a:endParaRPr>
          </a:p>
          <a:p>
            <a:pPr lvl="2" eaLnBrk="1" hangingPunct="1"/>
            <a:r>
              <a:rPr lang="ja-JP" altLang="en-US" sz="2000" kern="0" dirty="0" smtClean="0">
                <a:cs typeface="Meiryo UI" pitchFamily="50" charset="-128"/>
              </a:rPr>
              <a:t>竣工図</a:t>
            </a:r>
            <a:r>
              <a:rPr lang="en-US" altLang="ja-JP" sz="2000" kern="0" dirty="0">
                <a:cs typeface="Meiryo UI" pitchFamily="50" charset="-128"/>
              </a:rPr>
              <a:t>CAD</a:t>
            </a:r>
            <a:r>
              <a:rPr lang="ja-JP" altLang="en-US" sz="2000" kern="0" dirty="0">
                <a:cs typeface="Meiryo UI" pitchFamily="50" charset="-128"/>
              </a:rPr>
              <a:t>データの提供可能</a:t>
            </a:r>
            <a:r>
              <a:rPr lang="ja-JP" altLang="en-US" sz="2000" kern="0" dirty="0" smtClean="0">
                <a:cs typeface="Meiryo UI" pitchFamily="50" charset="-128"/>
              </a:rPr>
              <a:t>な</a:t>
            </a:r>
            <a:endParaRPr lang="en-US" altLang="ja-JP" sz="2000" kern="0" dirty="0" smtClean="0">
              <a:cs typeface="Meiryo UI" pitchFamily="50" charset="-128"/>
            </a:endParaRPr>
          </a:p>
          <a:p>
            <a:pPr marL="914400" lvl="2" indent="0" eaLnBrk="1" hangingPunct="1">
              <a:buNone/>
            </a:pPr>
            <a:r>
              <a:rPr lang="ja-JP" altLang="en-US" sz="2000" kern="0" dirty="0">
                <a:cs typeface="Meiryo UI" pitchFamily="50" charset="-128"/>
              </a:rPr>
              <a:t>　</a:t>
            </a:r>
            <a:r>
              <a:rPr lang="ja-JP" altLang="en-US" sz="2000" kern="0" dirty="0" smtClean="0">
                <a:cs typeface="Meiryo UI" pitchFamily="50" charset="-128"/>
              </a:rPr>
              <a:t>地区</a:t>
            </a:r>
            <a:r>
              <a:rPr lang="ja-JP" altLang="en-US" sz="2000" kern="0" dirty="0">
                <a:cs typeface="Meiryo UI" pitchFamily="50" charset="-128"/>
              </a:rPr>
              <a:t>を</a:t>
            </a:r>
            <a:r>
              <a:rPr lang="ja-JP" altLang="en-US" sz="2000" kern="0" dirty="0" smtClean="0">
                <a:cs typeface="Meiryo UI" pitchFamily="50" charset="-128"/>
              </a:rPr>
              <a:t>優先する</a:t>
            </a:r>
            <a:endParaRPr lang="ja-JP" altLang="en-US" sz="2000" kern="0" dirty="0">
              <a:cs typeface="Meiryo UI" pitchFamily="50" charset="-128"/>
            </a:endParaRPr>
          </a:p>
          <a:p>
            <a:pPr lvl="1" eaLnBrk="1" hangingPunct="1"/>
            <a:endParaRPr lang="ja-JP" altLang="en-US" sz="1000" kern="0" dirty="0" smtClean="0">
              <a:cs typeface="Meiryo UI" pitchFamily="50" charset="-128"/>
            </a:endParaRPr>
          </a:p>
          <a:p>
            <a:pPr marL="914400" lvl="2" indent="0" eaLnBrk="1" hangingPunct="1">
              <a:buNone/>
            </a:pPr>
            <a:endParaRPr lang="en-US" altLang="ja-JP" sz="1100" kern="0" dirty="0" smtClean="0">
              <a:cs typeface="Meiryo UI" pitchFamily="50" charset="-128"/>
            </a:endParaRPr>
          </a:p>
          <a:p>
            <a:pPr marL="914400" lvl="2" indent="0" eaLnBrk="1" hangingPunct="1">
              <a:buNone/>
            </a:pPr>
            <a:endParaRPr lang="en-US" altLang="ja-JP" sz="1600" kern="0" dirty="0">
              <a:cs typeface="Meiryo UI" pitchFamily="50" charset="-128"/>
            </a:endParaRPr>
          </a:p>
          <a:p>
            <a:pPr marL="914400" lvl="2" indent="0" eaLnBrk="1" hangingPunct="1">
              <a:buNone/>
            </a:pPr>
            <a:endParaRPr lang="en-US" altLang="ja-JP" sz="1600" kern="0" dirty="0" smtClean="0">
              <a:cs typeface="Meiryo UI" pitchFamily="50" charset="-128"/>
            </a:endParaRPr>
          </a:p>
          <a:p>
            <a:pPr marL="914400" lvl="2" indent="0" eaLnBrk="1" hangingPunct="1">
              <a:buFont typeface="Wingdings" pitchFamily="2" charset="2"/>
              <a:buNone/>
            </a:pPr>
            <a:endParaRPr lang="ja-JP" altLang="en-US" sz="2000" kern="0" dirty="0" smtClean="0">
              <a:cs typeface="Meiryo UI" pitchFamily="50" charset="-128"/>
            </a:endParaRPr>
          </a:p>
          <a:p>
            <a:pPr lvl="1" eaLnBrk="1" hangingPunct="1"/>
            <a:endParaRPr lang="ja-JP" altLang="en-US" sz="2000" kern="0" dirty="0" smtClean="0">
              <a:cs typeface="Meiryo UI" pitchFamily="50" charset="-128"/>
            </a:endParaRPr>
          </a:p>
          <a:p>
            <a:pPr lvl="1" eaLnBrk="1" hangingPunct="1"/>
            <a:endParaRPr lang="ja-JP" altLang="en-US" sz="2000" kern="0" dirty="0" smtClean="0">
              <a:cs typeface="Meiryo UI" pitchFamily="50" charset="-128"/>
            </a:endParaRPr>
          </a:p>
          <a:p>
            <a:pPr lvl="1" eaLnBrk="1" hangingPunct="1"/>
            <a:endParaRPr lang="ja-JP" altLang="en-US" sz="2000" kern="0" dirty="0" smtClean="0">
              <a:cs typeface="Meiryo UI" pitchFamily="50" charset="-128"/>
            </a:endParaRPr>
          </a:p>
          <a:p>
            <a:pPr lvl="1" eaLnBrk="1" hangingPunct="1"/>
            <a:endParaRPr lang="ja-JP" altLang="en-US" sz="2000" kern="0" dirty="0" smtClean="0">
              <a:cs typeface="Meiryo UI" pitchFamily="50" charset="-128"/>
            </a:endParaRPr>
          </a:p>
          <a:p>
            <a:pPr marL="457200" lvl="1" indent="0" eaLnBrk="1" hangingPunct="1">
              <a:buFont typeface="Wingdings" pitchFamily="2" charset="2"/>
              <a:buNone/>
            </a:pPr>
            <a:endParaRPr lang="ja-JP" altLang="en-US" sz="2200" kern="0" dirty="0" smtClean="0">
              <a:cs typeface="Meiryo UI" pitchFamily="50" charset="-128"/>
            </a:endParaRPr>
          </a:p>
          <a:p>
            <a:pPr marL="457200" lvl="1" indent="0" eaLnBrk="1" hangingPunct="1">
              <a:buFont typeface="Wingdings" pitchFamily="2" charset="2"/>
              <a:buNone/>
            </a:pPr>
            <a:endParaRPr lang="ja-JP" altLang="en-US" sz="2200" kern="0" dirty="0" smtClean="0">
              <a:cs typeface="Meiryo UI" pitchFamily="50" charset="-128"/>
            </a:endParaRPr>
          </a:p>
        </p:txBody>
      </p:sp>
      <p:pic>
        <p:nvPicPr>
          <p:cNvPr id="2" name="図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37490" y="2160482"/>
            <a:ext cx="3502437" cy="4170168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3" name="テキスト ボックス 2"/>
          <p:cNvSpPr txBox="1"/>
          <p:nvPr/>
        </p:nvSpPr>
        <p:spPr>
          <a:xfrm>
            <a:off x="6425513" y="6342529"/>
            <a:ext cx="181644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0" dirty="0" smtClean="0"/>
              <a:t>部分更新希望調査票</a:t>
            </a:r>
            <a:endParaRPr kumimoji="1" lang="ja-JP" altLang="en-US" sz="1400" dirty="0"/>
          </a:p>
        </p:txBody>
      </p:sp>
    </p:spTree>
    <p:extLst>
      <p:ext uri="{BB962C8B-B14F-4D97-AF65-F5344CB8AC3E}">
        <p14:creationId xmlns:p14="http://schemas.microsoft.com/office/powerpoint/2010/main" val="2655973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/>
          <p:cNvSpPr txBox="1">
            <a:spLocks noChangeArrowheads="1"/>
          </p:cNvSpPr>
          <p:nvPr/>
        </p:nvSpPr>
        <p:spPr bwMode="auto">
          <a:xfrm>
            <a:off x="153988" y="77788"/>
            <a:ext cx="8990012" cy="503237"/>
          </a:xfrm>
          <a:prstGeom prst="rect">
            <a:avLst/>
          </a:prstGeom>
          <a:noFill/>
          <a:ln>
            <a:noFill/>
          </a:ln>
          <a:extLst/>
        </p:spPr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bg1"/>
                </a:solidFill>
                <a:latin typeface="HGPｺﾞｼｯｸE" pitchFamily="50" charset="-128"/>
                <a:ea typeface="HGPｺﾞｼｯｸE" pitchFamily="50" charset="-128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bg1"/>
                </a:solidFill>
                <a:latin typeface="HGPｺﾞｼｯｸE" pitchFamily="50" charset="-128"/>
                <a:ea typeface="HGPｺﾞｼｯｸE" pitchFamily="50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bg1"/>
                </a:solidFill>
                <a:latin typeface="HGPｺﾞｼｯｸE" pitchFamily="50" charset="-128"/>
                <a:ea typeface="HGPｺﾞｼｯｸE" pitchFamily="50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bg1"/>
                </a:solidFill>
                <a:latin typeface="HGPｺﾞｼｯｸE" pitchFamily="50" charset="-128"/>
                <a:ea typeface="HGPｺﾞｼｯｸE" pitchFamily="50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bg1"/>
                </a:solidFill>
                <a:latin typeface="HGPｺﾞｼｯｸE" pitchFamily="50" charset="-128"/>
                <a:ea typeface="HGPｺﾞｼｯｸE" pitchFamily="50" charset="-128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bg1"/>
                </a:solidFill>
                <a:latin typeface="Arial" charset="0"/>
                <a:ea typeface="ＭＳ Ｐゴシック" pitchFamily="50" charset="-128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bg1"/>
                </a:solidFill>
                <a:latin typeface="Arial" charset="0"/>
                <a:ea typeface="ＭＳ Ｐゴシック" pitchFamily="50" charset="-128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bg1"/>
                </a:solidFill>
                <a:latin typeface="Arial" charset="0"/>
                <a:ea typeface="ＭＳ Ｐゴシック" pitchFamily="50" charset="-128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bg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l" eaLnBrk="1" hangingPunct="1">
              <a:defRPr/>
            </a:pPr>
            <a:r>
              <a:rPr lang="ja-JP" altLang="en-US" sz="3200" kern="0" spc="-150" dirty="0">
                <a:solidFill>
                  <a:srgbClr val="FFFFFF"/>
                </a:solidFill>
              </a:rPr>
              <a:t>１．部分更新箇所の募集結果</a:t>
            </a:r>
            <a:r>
              <a:rPr lang="ja-JP" altLang="en-US" sz="3200" kern="0" spc="-150" dirty="0" smtClean="0">
                <a:solidFill>
                  <a:srgbClr val="FFFFFF"/>
                </a:solidFill>
              </a:rPr>
              <a:t>報告</a:t>
            </a:r>
            <a:endParaRPr lang="ja-JP" altLang="en-US" sz="3200" kern="0" spc="-150" dirty="0">
              <a:solidFill>
                <a:srgbClr val="FFFFFF"/>
              </a:solidFill>
            </a:endParaRPr>
          </a:p>
        </p:txBody>
      </p:sp>
      <p:sp>
        <p:nvSpPr>
          <p:cNvPr id="5" name="Rectangle 6"/>
          <p:cNvSpPr txBox="1">
            <a:spLocks noGrp="1" noChangeArrowheads="1"/>
          </p:cNvSpPr>
          <p:nvPr/>
        </p:nvSpPr>
        <p:spPr bwMode="auto">
          <a:xfrm>
            <a:off x="7020272" y="6525344"/>
            <a:ext cx="2133600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 eaLnBrk="0" hangingPunct="0">
              <a:spcBef>
                <a:spcPct val="20000"/>
              </a:spcBef>
              <a:buClr>
                <a:srgbClr val="006666"/>
              </a:buClr>
              <a:buFont typeface="Wingdings" pitchFamily="2" charset="2"/>
              <a:buChar char="n"/>
              <a:defRPr kumimoji="1" sz="3200">
                <a:solidFill>
                  <a:schemeClr val="tx1"/>
                </a:solidFill>
                <a:latin typeface="HGPｺﾞｼｯｸE" pitchFamily="50" charset="-128"/>
                <a:ea typeface="HGPｺﾞｼｯｸE" pitchFamily="50" charset="-128"/>
              </a:defRPr>
            </a:lvl1pPr>
            <a:lvl2pPr marL="742950" indent="-285750" algn="l" eaLnBrk="0" hangingPunct="0">
              <a:spcBef>
                <a:spcPct val="20000"/>
              </a:spcBef>
              <a:buClr>
                <a:srgbClr val="669900"/>
              </a:buClr>
              <a:buFont typeface="Wingdings" pitchFamily="2" charset="2"/>
              <a:buChar char="l"/>
              <a:defRPr kumimoji="1" sz="2800">
                <a:solidFill>
                  <a:schemeClr val="tx1"/>
                </a:solidFill>
                <a:latin typeface="HGPｺﾞｼｯｸE" pitchFamily="50" charset="-128"/>
                <a:ea typeface="HGPｺﾞｼｯｸE" pitchFamily="50" charset="-128"/>
              </a:defRPr>
            </a:lvl2pPr>
            <a:lvl3pPr marL="1143000" indent="-228600" algn="l" eaLnBrk="0" hangingPunct="0">
              <a:spcBef>
                <a:spcPct val="20000"/>
              </a:spcBef>
              <a:buClr>
                <a:srgbClr val="FF3300"/>
              </a:buClr>
              <a:buFont typeface="Wingdings" pitchFamily="2" charset="2"/>
              <a:buChar char="ª"/>
              <a:defRPr kumimoji="1" sz="2400">
                <a:solidFill>
                  <a:schemeClr val="tx1"/>
                </a:solidFill>
                <a:latin typeface="HGPｺﾞｼｯｸE" pitchFamily="50" charset="-128"/>
                <a:ea typeface="HGPｺﾞｼｯｸE" pitchFamily="50" charset="-128"/>
              </a:defRPr>
            </a:lvl3pPr>
            <a:lvl4pPr marL="1600200" indent="-228600" algn="l" eaLnBrk="0" hangingPunct="0">
              <a:spcBef>
                <a:spcPct val="20000"/>
              </a:spcBef>
              <a:buFont typeface="Wingdings" pitchFamily="2" charset="2"/>
              <a:buChar char="ü"/>
              <a:defRPr kumimoji="1" sz="2000">
                <a:solidFill>
                  <a:schemeClr val="tx1"/>
                </a:solidFill>
                <a:latin typeface="HGPｺﾞｼｯｸE" pitchFamily="50" charset="-128"/>
                <a:ea typeface="HGPｺﾞｼｯｸE" pitchFamily="50" charset="-128"/>
              </a:defRPr>
            </a:lvl4pPr>
            <a:lvl5pPr marL="2057400" indent="-228600" algn="l" eaLnBrk="0" hangingPunct="0">
              <a:spcBef>
                <a:spcPct val="20000"/>
              </a:spcBef>
              <a:buFont typeface="Wingdings" pitchFamily="2" charset="2"/>
              <a:buChar char=""/>
              <a:defRPr kumimoji="1" sz="2000">
                <a:solidFill>
                  <a:schemeClr val="tx1"/>
                </a:solidFill>
                <a:latin typeface="HGPｺﾞｼｯｸE" pitchFamily="50" charset="-128"/>
                <a:ea typeface="HGPｺﾞｼｯｸE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"/>
              <a:defRPr kumimoji="1" sz="2000">
                <a:solidFill>
                  <a:schemeClr val="tx1"/>
                </a:solidFill>
                <a:latin typeface="HGPｺﾞｼｯｸE" pitchFamily="50" charset="-128"/>
                <a:ea typeface="HGPｺﾞｼｯｸE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"/>
              <a:defRPr kumimoji="1" sz="2000">
                <a:solidFill>
                  <a:schemeClr val="tx1"/>
                </a:solidFill>
                <a:latin typeface="HGPｺﾞｼｯｸE" pitchFamily="50" charset="-128"/>
                <a:ea typeface="HGPｺﾞｼｯｸE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"/>
              <a:defRPr kumimoji="1" sz="2000">
                <a:solidFill>
                  <a:schemeClr val="tx1"/>
                </a:solidFill>
                <a:latin typeface="HGPｺﾞｼｯｸE" pitchFamily="50" charset="-128"/>
                <a:ea typeface="HGPｺﾞｼｯｸE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"/>
              <a:defRPr kumimoji="1" sz="2000">
                <a:solidFill>
                  <a:schemeClr val="tx1"/>
                </a:solidFill>
                <a:latin typeface="HGPｺﾞｼｯｸE" pitchFamily="50" charset="-128"/>
                <a:ea typeface="HGPｺﾞｼｯｸE" pitchFamily="50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260FDC6-9161-4E25-A31F-73A1ABF76E44}" type="slidenum">
              <a:rPr kumimoji="1" lang="en-US" altLang="ja-JP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GPｺﾞｼｯｸE" pitchFamily="50" charset="-128"/>
                <a:ea typeface="HGPｺﾞｼｯｸE" pitchFamily="50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1" lang="en-US" altLang="ja-JP" sz="1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HGPｺﾞｼｯｸE" pitchFamily="50" charset="-128"/>
              <a:ea typeface="HGPｺﾞｼｯｸE" pitchFamily="50" charset="-128"/>
              <a:cs typeface="+mn-cs"/>
            </a:endParaRPr>
          </a:p>
        </p:txBody>
      </p:sp>
      <p:sp>
        <p:nvSpPr>
          <p:cNvPr id="6" name="Rectangle 28"/>
          <p:cNvSpPr txBox="1">
            <a:spLocks noChangeArrowheads="1"/>
          </p:cNvSpPr>
          <p:nvPr/>
        </p:nvSpPr>
        <p:spPr bwMode="auto">
          <a:xfrm>
            <a:off x="56009" y="775719"/>
            <a:ext cx="8496976" cy="59656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66"/>
              </a:buClr>
              <a:buFont typeface="Wingdings" pitchFamily="2" charset="2"/>
              <a:buChar char="n"/>
              <a:defRPr kumimoji="1" lang="ja-JP" altLang="en-US" sz="3200" dirty="0">
                <a:solidFill>
                  <a:schemeClr val="tx1"/>
                </a:solidFill>
                <a:latin typeface="HGPｺﾞｼｯｸE" pitchFamily="50" charset="-128"/>
                <a:ea typeface="HGPｺﾞｼｯｸE" pitchFamily="50" charset="-128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00"/>
              </a:buClr>
              <a:buFont typeface="Wingdings" pitchFamily="2" charset="2"/>
              <a:buChar char="l"/>
              <a:defRPr kumimoji="1" lang="ja-JP" altLang="en-US" sz="2800" dirty="0">
                <a:solidFill>
                  <a:schemeClr val="tx1"/>
                </a:solidFill>
                <a:latin typeface="HGPｺﾞｼｯｸE" pitchFamily="50" charset="-128"/>
                <a:ea typeface="HGPｺﾞｼｯｸE" pitchFamily="50" charset="-128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3300"/>
              </a:buClr>
              <a:buFont typeface="Wingdings" pitchFamily="2" charset="2"/>
              <a:buChar char="ª"/>
              <a:defRPr kumimoji="1" lang="ja-JP" altLang="en-US" sz="2400" dirty="0">
                <a:solidFill>
                  <a:schemeClr val="tx1"/>
                </a:solidFill>
                <a:latin typeface="HGPｺﾞｼｯｸE" pitchFamily="50" charset="-128"/>
                <a:ea typeface="HGPｺﾞｼｯｸE" pitchFamily="50" charset="-128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ü"/>
              <a:defRPr kumimoji="1" sz="2000">
                <a:solidFill>
                  <a:schemeClr val="tx1"/>
                </a:solidFill>
                <a:latin typeface="HGPｺﾞｼｯｸE" pitchFamily="50" charset="-128"/>
                <a:ea typeface="HGPｺﾞｼｯｸE" pitchFamily="50" charset="-128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"/>
              <a:defRPr kumimoji="1" sz="2000">
                <a:solidFill>
                  <a:schemeClr val="tx1"/>
                </a:solidFill>
                <a:latin typeface="HGPｺﾞｼｯｸE" pitchFamily="50" charset="-128"/>
                <a:ea typeface="HGPｺﾞｼｯｸE" pitchFamily="50" charset="-128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342900" lvl="1" indent="-342900" eaLnBrk="1" hangingPunct="1">
              <a:buClr>
                <a:srgbClr val="006666"/>
              </a:buClr>
              <a:buFont typeface="Wingdings" pitchFamily="2" charset="2"/>
              <a:buChar char="n"/>
            </a:pPr>
            <a:r>
              <a:rPr lang="ja-JP" altLang="en-US" sz="2800" kern="0" dirty="0" smtClean="0">
                <a:cs typeface="Meiryo UI" pitchFamily="50" charset="-128"/>
              </a:rPr>
              <a:t>部分更新の募集結果</a:t>
            </a:r>
            <a:endParaRPr lang="en-US" altLang="ja-JP" sz="1600" kern="0" dirty="0">
              <a:cs typeface="Meiryo UI" pitchFamily="50" charset="-128"/>
            </a:endParaRPr>
          </a:p>
          <a:p>
            <a:pPr lvl="1" eaLnBrk="1" hangingPunct="1"/>
            <a:r>
              <a:rPr lang="ja-JP" altLang="en-US" sz="2400" kern="0" dirty="0" smtClean="0">
                <a:cs typeface="Meiryo UI" pitchFamily="50" charset="-128"/>
              </a:rPr>
              <a:t>回答：</a:t>
            </a:r>
            <a:r>
              <a:rPr lang="en-US" altLang="ja-JP" sz="2400" kern="0" dirty="0" smtClean="0">
                <a:cs typeface="Meiryo UI" pitchFamily="50" charset="-128"/>
              </a:rPr>
              <a:t>22</a:t>
            </a:r>
            <a:r>
              <a:rPr lang="ja-JP" altLang="en-US" sz="2400" kern="0" dirty="0" smtClean="0">
                <a:cs typeface="Meiryo UI" pitchFamily="50" charset="-128"/>
              </a:rPr>
              <a:t>市町</a:t>
            </a:r>
            <a:endParaRPr lang="en-US" altLang="ja-JP" sz="1600" kern="0" dirty="0" smtClean="0">
              <a:cs typeface="Meiryo UI" pitchFamily="50" charset="-128"/>
            </a:endParaRPr>
          </a:p>
          <a:p>
            <a:pPr lvl="1" eaLnBrk="1" hangingPunct="1"/>
            <a:endParaRPr lang="ja-JP" altLang="en-US" sz="1000" kern="0" dirty="0" smtClean="0">
              <a:cs typeface="Meiryo UI" pitchFamily="50" charset="-128"/>
            </a:endParaRPr>
          </a:p>
          <a:p>
            <a:pPr marL="914400" lvl="2" indent="0" eaLnBrk="1" hangingPunct="1">
              <a:buNone/>
            </a:pPr>
            <a:endParaRPr lang="en-US" altLang="ja-JP" sz="1100" kern="0" dirty="0" smtClean="0">
              <a:cs typeface="Meiryo UI" pitchFamily="50" charset="-128"/>
            </a:endParaRPr>
          </a:p>
          <a:p>
            <a:pPr marL="914400" lvl="2" indent="0" eaLnBrk="1" hangingPunct="1">
              <a:buNone/>
            </a:pPr>
            <a:endParaRPr lang="en-US" altLang="ja-JP" sz="1600" kern="0" dirty="0">
              <a:cs typeface="Meiryo UI" pitchFamily="50" charset="-128"/>
            </a:endParaRPr>
          </a:p>
          <a:p>
            <a:pPr marL="914400" lvl="2" indent="0" eaLnBrk="1" hangingPunct="1">
              <a:buNone/>
            </a:pPr>
            <a:endParaRPr lang="en-US" altLang="ja-JP" sz="1600" kern="0" dirty="0" smtClean="0">
              <a:cs typeface="Meiryo UI" pitchFamily="50" charset="-128"/>
            </a:endParaRPr>
          </a:p>
          <a:p>
            <a:pPr marL="914400" lvl="2" indent="0" eaLnBrk="1" hangingPunct="1">
              <a:buNone/>
            </a:pPr>
            <a:endParaRPr lang="en-US" altLang="ja-JP" sz="1600" kern="0" dirty="0">
              <a:cs typeface="Meiryo UI" pitchFamily="50" charset="-128"/>
            </a:endParaRPr>
          </a:p>
          <a:p>
            <a:pPr marL="914400" lvl="2" indent="0" eaLnBrk="1" hangingPunct="1">
              <a:buNone/>
            </a:pPr>
            <a:endParaRPr lang="en-US" altLang="ja-JP" sz="1600" kern="0" dirty="0" smtClean="0">
              <a:cs typeface="Meiryo UI" pitchFamily="50" charset="-128"/>
            </a:endParaRPr>
          </a:p>
          <a:p>
            <a:pPr marL="914400" lvl="2" indent="0" eaLnBrk="1" hangingPunct="1">
              <a:buNone/>
            </a:pPr>
            <a:endParaRPr lang="en-US" altLang="ja-JP" sz="1600" kern="0" dirty="0">
              <a:cs typeface="Meiryo UI" pitchFamily="50" charset="-128"/>
            </a:endParaRPr>
          </a:p>
          <a:p>
            <a:pPr marL="914400" lvl="2" indent="0" eaLnBrk="1" hangingPunct="1">
              <a:buNone/>
            </a:pPr>
            <a:endParaRPr lang="en-US" altLang="ja-JP" sz="1600" kern="0" dirty="0" smtClean="0">
              <a:cs typeface="Meiryo UI" pitchFamily="50" charset="-128"/>
            </a:endParaRPr>
          </a:p>
          <a:p>
            <a:pPr marL="914400" lvl="2" indent="0" eaLnBrk="1" hangingPunct="1">
              <a:buNone/>
            </a:pPr>
            <a:endParaRPr lang="en-US" altLang="ja-JP" sz="1600" kern="0" dirty="0">
              <a:cs typeface="Meiryo UI" pitchFamily="50" charset="-128"/>
            </a:endParaRPr>
          </a:p>
          <a:p>
            <a:pPr marL="914400" lvl="2" indent="0" eaLnBrk="1" hangingPunct="1">
              <a:buNone/>
            </a:pPr>
            <a:endParaRPr lang="en-US" altLang="ja-JP" sz="1600" kern="0" dirty="0" smtClean="0">
              <a:cs typeface="Meiryo UI" pitchFamily="50" charset="-128"/>
            </a:endParaRPr>
          </a:p>
          <a:p>
            <a:pPr marL="914400" lvl="2" indent="0" eaLnBrk="1" hangingPunct="1">
              <a:buNone/>
            </a:pPr>
            <a:endParaRPr lang="ja-JP" altLang="en-US" sz="1600" kern="0" dirty="0" smtClean="0">
              <a:cs typeface="Meiryo UI" pitchFamily="50" charset="-128"/>
            </a:endParaRPr>
          </a:p>
          <a:p>
            <a:pPr lvl="1" eaLnBrk="1" hangingPunct="1"/>
            <a:endParaRPr lang="en-US" altLang="ja-JP" sz="2000" kern="0" dirty="0" smtClean="0">
              <a:cs typeface="Meiryo UI" pitchFamily="50" charset="-128"/>
            </a:endParaRPr>
          </a:p>
          <a:p>
            <a:pPr lvl="1" eaLnBrk="1" hangingPunct="1"/>
            <a:endParaRPr lang="en-US" altLang="ja-JP" sz="2000" kern="0" dirty="0">
              <a:cs typeface="Meiryo UI" pitchFamily="50" charset="-128"/>
            </a:endParaRPr>
          </a:p>
          <a:p>
            <a:pPr lvl="1" eaLnBrk="1" hangingPunct="1"/>
            <a:endParaRPr lang="en-US" altLang="ja-JP" sz="2000" kern="0" dirty="0" smtClean="0">
              <a:cs typeface="Meiryo UI" pitchFamily="50" charset="-128"/>
            </a:endParaRPr>
          </a:p>
          <a:p>
            <a:pPr lvl="1" eaLnBrk="1" hangingPunct="1"/>
            <a:endParaRPr lang="ja-JP" altLang="en-US" sz="2000" kern="0" dirty="0" smtClean="0">
              <a:cs typeface="Meiryo UI" pitchFamily="50" charset="-128"/>
            </a:endParaRPr>
          </a:p>
          <a:p>
            <a:pPr marL="2865438" lvl="1" indent="-2408238" eaLnBrk="1" hangingPunct="1">
              <a:buNone/>
            </a:pPr>
            <a:endParaRPr lang="en-US" altLang="ja-JP" sz="1600" kern="0" dirty="0" smtClean="0">
              <a:cs typeface="Meiryo UI" pitchFamily="50" charset="-128"/>
            </a:endParaRPr>
          </a:p>
          <a:p>
            <a:pPr marL="2865438" lvl="1" indent="-2408238" eaLnBrk="1" hangingPunct="1">
              <a:buNone/>
            </a:pPr>
            <a:r>
              <a:rPr lang="ja-JP" altLang="en-US" sz="1200" kern="0" dirty="0" smtClean="0">
                <a:cs typeface="Meiryo UI" pitchFamily="50" charset="-128"/>
              </a:rPr>
              <a:t>　　　　未回答：</a:t>
            </a:r>
            <a:r>
              <a:rPr lang="ja-JP" altLang="en-US" sz="1200" kern="0" dirty="0">
                <a:cs typeface="Meiryo UI" pitchFamily="50" charset="-128"/>
              </a:rPr>
              <a:t>７</a:t>
            </a:r>
            <a:r>
              <a:rPr lang="ja-JP" altLang="en-US" sz="1200" kern="0" dirty="0" smtClean="0">
                <a:cs typeface="Meiryo UI" pitchFamily="50" charset="-128"/>
              </a:rPr>
              <a:t>市町（</a:t>
            </a:r>
            <a:r>
              <a:rPr lang="zh-TW" altLang="en-US" sz="1200" kern="0" dirty="0" smtClean="0">
                <a:cs typeface="Meiryo UI" pitchFamily="50" charset="-128"/>
              </a:rPr>
              <a:t>亀山市</a:t>
            </a:r>
            <a:r>
              <a:rPr lang="zh-TW" altLang="en-US" sz="1200" kern="0" dirty="0">
                <a:cs typeface="Meiryo UI" pitchFamily="50" charset="-128"/>
              </a:rPr>
              <a:t>、菰野町、玉城町</a:t>
            </a:r>
            <a:r>
              <a:rPr lang="zh-TW" altLang="en-US" sz="1200" kern="0" dirty="0" smtClean="0">
                <a:cs typeface="Meiryo UI" pitchFamily="50" charset="-128"/>
              </a:rPr>
              <a:t>、紀北町、御浜町</a:t>
            </a:r>
            <a:r>
              <a:rPr lang="zh-TW" altLang="en-US" sz="1200" kern="0" dirty="0">
                <a:cs typeface="Meiryo UI" pitchFamily="50" charset="-128"/>
              </a:rPr>
              <a:t>、</a:t>
            </a:r>
            <a:r>
              <a:rPr lang="zh-TW" altLang="en-US" sz="1200" kern="0" dirty="0" smtClean="0">
                <a:cs typeface="Meiryo UI" pitchFamily="50" charset="-128"/>
              </a:rPr>
              <a:t>紀宝町</a:t>
            </a:r>
            <a:r>
              <a:rPr lang="ja-JP" altLang="en-US" sz="1200" kern="0" dirty="0" smtClean="0">
                <a:cs typeface="Meiryo UI" pitchFamily="50" charset="-128"/>
              </a:rPr>
              <a:t>）</a:t>
            </a:r>
          </a:p>
          <a:p>
            <a:pPr marL="914400" lvl="2" indent="0" eaLnBrk="1" hangingPunct="1">
              <a:buFont typeface="Wingdings" pitchFamily="2" charset="2"/>
              <a:buNone/>
            </a:pPr>
            <a:endParaRPr lang="ja-JP" altLang="en-US" sz="2000" kern="0" dirty="0" smtClean="0">
              <a:cs typeface="Meiryo UI" pitchFamily="50" charset="-128"/>
            </a:endParaRPr>
          </a:p>
          <a:p>
            <a:pPr lvl="1" eaLnBrk="1" hangingPunct="1"/>
            <a:endParaRPr lang="ja-JP" altLang="en-US" sz="2000" kern="0" dirty="0" smtClean="0">
              <a:cs typeface="Meiryo UI" pitchFamily="50" charset="-128"/>
            </a:endParaRPr>
          </a:p>
          <a:p>
            <a:pPr lvl="1" eaLnBrk="1" hangingPunct="1"/>
            <a:endParaRPr lang="ja-JP" altLang="en-US" sz="2000" kern="0" dirty="0" smtClean="0">
              <a:cs typeface="Meiryo UI" pitchFamily="50" charset="-128"/>
            </a:endParaRPr>
          </a:p>
          <a:p>
            <a:pPr lvl="1" eaLnBrk="1" hangingPunct="1"/>
            <a:endParaRPr lang="ja-JP" altLang="en-US" sz="2000" kern="0" dirty="0" smtClean="0">
              <a:cs typeface="Meiryo UI" pitchFamily="50" charset="-128"/>
            </a:endParaRPr>
          </a:p>
          <a:p>
            <a:pPr lvl="1" eaLnBrk="1" hangingPunct="1"/>
            <a:endParaRPr lang="ja-JP" altLang="en-US" sz="2000" kern="0" dirty="0" smtClean="0">
              <a:cs typeface="Meiryo UI" pitchFamily="50" charset="-128"/>
            </a:endParaRPr>
          </a:p>
          <a:p>
            <a:pPr marL="457200" lvl="1" indent="0" eaLnBrk="1" hangingPunct="1">
              <a:buFont typeface="Wingdings" pitchFamily="2" charset="2"/>
              <a:buNone/>
            </a:pPr>
            <a:endParaRPr lang="ja-JP" altLang="en-US" sz="2200" kern="0" dirty="0" smtClean="0">
              <a:cs typeface="Meiryo UI" pitchFamily="50" charset="-128"/>
            </a:endParaRPr>
          </a:p>
          <a:p>
            <a:pPr marL="457200" lvl="1" indent="0" eaLnBrk="1" hangingPunct="1">
              <a:buFont typeface="Wingdings" pitchFamily="2" charset="2"/>
              <a:buNone/>
            </a:pPr>
            <a:endParaRPr lang="ja-JP" altLang="en-US" sz="2200" kern="0" dirty="0" smtClean="0">
              <a:cs typeface="Meiryo UI" pitchFamily="50" charset="-128"/>
            </a:endParaRPr>
          </a:p>
        </p:txBody>
      </p:sp>
      <p:graphicFrame>
        <p:nvGraphicFramePr>
          <p:cNvPr id="2" name="表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72543313"/>
              </p:ext>
            </p:extLst>
          </p:nvPr>
        </p:nvGraphicFramePr>
        <p:xfrm>
          <a:off x="7177668" y="3395547"/>
          <a:ext cx="1628078" cy="946887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858644">
                  <a:extLst>
                    <a:ext uri="{9D8B030D-6E8A-4147-A177-3AD203B41FA5}">
                      <a16:colId xmlns="" xmlns:a16="http://schemas.microsoft.com/office/drawing/2014/main" val="2106211443"/>
                    </a:ext>
                  </a:extLst>
                </a:gridCol>
                <a:gridCol w="769434">
                  <a:extLst>
                    <a:ext uri="{9D8B030D-6E8A-4147-A177-3AD203B41FA5}">
                      <a16:colId xmlns="" xmlns:a16="http://schemas.microsoft.com/office/drawing/2014/main" val="614154502"/>
                    </a:ext>
                  </a:extLst>
                </a:gridCol>
              </a:tblGrid>
              <a:tr h="315629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区分</a:t>
                      </a:r>
                      <a:endParaRPr lang="ja-JP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市町</a:t>
                      </a:r>
                      <a:endParaRPr lang="en-US" altLang="ja-JP" sz="16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593813471"/>
                  </a:ext>
                </a:extLst>
              </a:tr>
              <a:tr h="315629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600" u="none" strike="noStrike" dirty="0" smtClean="0">
                          <a:effectLst/>
                        </a:rPr>
                        <a:t>希望</a:t>
                      </a:r>
                      <a:r>
                        <a:rPr lang="ja-JP" altLang="en-US" sz="1600" u="none" strike="noStrike" dirty="0">
                          <a:effectLst/>
                        </a:rPr>
                        <a:t>あり</a:t>
                      </a:r>
                      <a:endParaRPr lang="ja-JP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600" u="none" strike="noStrike" dirty="0">
                          <a:effectLst/>
                        </a:rPr>
                        <a:t>6</a:t>
                      </a:r>
                      <a:endParaRPr lang="en-US" altLang="ja-JP" sz="16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="" xmlns:a16="http://schemas.microsoft.com/office/drawing/2014/main" val="1857324009"/>
                  </a:ext>
                </a:extLst>
              </a:tr>
              <a:tr h="315629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600" u="none" strike="noStrike" dirty="0" smtClean="0">
                          <a:effectLst/>
                        </a:rPr>
                        <a:t>希望なし</a:t>
                      </a:r>
                      <a:endParaRPr lang="ja-JP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1" lang="en-US" altLang="ja-JP" sz="160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17</a:t>
                      </a:r>
                      <a:endParaRPr kumimoji="1" lang="en-US" altLang="ja-JP" sz="160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="" xmlns:a16="http://schemas.microsoft.com/office/drawing/2014/main" val="1028538775"/>
                  </a:ext>
                </a:extLst>
              </a:tr>
            </a:tbl>
          </a:graphicData>
        </a:graphic>
      </p:graphicFrame>
      <p:graphicFrame>
        <p:nvGraphicFramePr>
          <p:cNvPr id="3" name="表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86248172"/>
              </p:ext>
            </p:extLst>
          </p:nvPr>
        </p:nvGraphicFramePr>
        <p:xfrm>
          <a:off x="837076" y="1728436"/>
          <a:ext cx="5582309" cy="4757193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1978541">
                  <a:extLst>
                    <a:ext uri="{9D8B030D-6E8A-4147-A177-3AD203B41FA5}">
                      <a16:colId xmlns="" xmlns:a16="http://schemas.microsoft.com/office/drawing/2014/main" val="1305057678"/>
                    </a:ext>
                  </a:extLst>
                </a:gridCol>
                <a:gridCol w="1738288">
                  <a:extLst>
                    <a:ext uri="{9D8B030D-6E8A-4147-A177-3AD203B41FA5}">
                      <a16:colId xmlns="" xmlns:a16="http://schemas.microsoft.com/office/drawing/2014/main" val="2014785840"/>
                    </a:ext>
                  </a:extLst>
                </a:gridCol>
                <a:gridCol w="1865480">
                  <a:extLst>
                    <a:ext uri="{9D8B030D-6E8A-4147-A177-3AD203B41FA5}">
                      <a16:colId xmlns="" xmlns:a16="http://schemas.microsoft.com/office/drawing/2014/main" val="2277938224"/>
                    </a:ext>
                  </a:extLst>
                </a:gridCol>
              </a:tblGrid>
              <a:tr h="266905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100" u="none" strike="noStrike" dirty="0">
                          <a:effectLst/>
                        </a:rPr>
                        <a:t>市町名</a:t>
                      </a:r>
                      <a:endParaRPr lang="ja-JP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100" u="none" strike="noStrike" dirty="0">
                          <a:effectLst/>
                        </a:rPr>
                        <a:t>回答受領</a:t>
                      </a:r>
                      <a:endParaRPr lang="ja-JP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100" u="none" strike="noStrike" dirty="0">
                          <a:effectLst/>
                        </a:rPr>
                        <a:t>部分更新の希望</a:t>
                      </a:r>
                      <a:endParaRPr lang="ja-JP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178794309"/>
                  </a:ext>
                </a:extLst>
              </a:tr>
              <a:tr h="204104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100" u="none" strike="noStrike">
                          <a:effectLst/>
                        </a:rPr>
                        <a:t>津市</a:t>
                      </a:r>
                      <a:endParaRPr lang="ja-JP" altLang="en-US" sz="11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100" u="none" strike="noStrike">
                          <a:effectLst/>
                        </a:rPr>
                        <a:t>○</a:t>
                      </a:r>
                      <a:endParaRPr lang="ja-JP" altLang="en-US" sz="11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100" u="none" strike="noStrike">
                          <a:effectLst/>
                        </a:rPr>
                        <a:t>×</a:t>
                      </a:r>
                      <a:endParaRPr lang="en-US" altLang="ja-JP" sz="11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="" xmlns:a16="http://schemas.microsoft.com/office/drawing/2014/main" val="4237300085"/>
                  </a:ext>
                </a:extLst>
              </a:tr>
              <a:tr h="204104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100" u="none" strike="noStrike">
                          <a:effectLst/>
                        </a:rPr>
                        <a:t>四日市市</a:t>
                      </a:r>
                      <a:endParaRPr lang="ja-JP" altLang="en-US" sz="11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100" u="none" strike="noStrike">
                          <a:effectLst/>
                        </a:rPr>
                        <a:t>○</a:t>
                      </a:r>
                      <a:endParaRPr lang="ja-JP" altLang="en-US" sz="11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100" u="none" strike="noStrike">
                          <a:effectLst/>
                        </a:rPr>
                        <a:t>×</a:t>
                      </a:r>
                      <a:endParaRPr lang="en-US" altLang="ja-JP" sz="11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="" xmlns:a16="http://schemas.microsoft.com/office/drawing/2014/main" val="1394379136"/>
                  </a:ext>
                </a:extLst>
              </a:tr>
              <a:tr h="204104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100" u="none" strike="noStrike">
                          <a:effectLst/>
                        </a:rPr>
                        <a:t>伊勢市</a:t>
                      </a:r>
                      <a:endParaRPr lang="ja-JP" altLang="en-US" sz="11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100" u="none" strike="noStrike">
                          <a:effectLst/>
                        </a:rPr>
                        <a:t>○</a:t>
                      </a:r>
                      <a:endParaRPr lang="ja-JP" altLang="en-US" sz="11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100" u="none" strike="noStrike">
                          <a:effectLst/>
                        </a:rPr>
                        <a:t>○</a:t>
                      </a:r>
                      <a:endParaRPr lang="ja-JP" altLang="en-US" sz="11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="" xmlns:a16="http://schemas.microsoft.com/office/drawing/2014/main" val="3240130507"/>
                  </a:ext>
                </a:extLst>
              </a:tr>
              <a:tr h="204104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100" u="none" strike="noStrike">
                          <a:effectLst/>
                        </a:rPr>
                        <a:t>松阪市</a:t>
                      </a:r>
                      <a:endParaRPr lang="ja-JP" altLang="en-US" sz="11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100" u="none" strike="noStrike" dirty="0">
                          <a:effectLst/>
                        </a:rPr>
                        <a:t>○</a:t>
                      </a:r>
                      <a:endParaRPr lang="ja-JP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100" u="none" strike="noStrike" dirty="0">
                          <a:effectLst/>
                        </a:rPr>
                        <a:t>×</a:t>
                      </a:r>
                      <a:endParaRPr lang="en-US" altLang="ja-JP" sz="11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="" xmlns:a16="http://schemas.microsoft.com/office/drawing/2014/main" val="1358374096"/>
                  </a:ext>
                </a:extLst>
              </a:tr>
              <a:tr h="204104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100" u="none" strike="noStrike" dirty="0">
                          <a:effectLst/>
                        </a:rPr>
                        <a:t>桑名市</a:t>
                      </a:r>
                      <a:endParaRPr lang="ja-JP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100" u="none" strike="noStrike" dirty="0">
                          <a:effectLst/>
                        </a:rPr>
                        <a:t>○</a:t>
                      </a:r>
                      <a:endParaRPr lang="ja-JP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100" u="none" strike="noStrike" dirty="0">
                          <a:effectLst/>
                        </a:rPr>
                        <a:t>×</a:t>
                      </a:r>
                      <a:endParaRPr lang="en-US" altLang="ja-JP" sz="11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="" xmlns:a16="http://schemas.microsoft.com/office/drawing/2014/main" val="772950219"/>
                  </a:ext>
                </a:extLst>
              </a:tr>
              <a:tr h="204104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100" u="none" strike="noStrike" dirty="0" smtClean="0">
                          <a:effectLst/>
                        </a:rPr>
                        <a:t>鈴鹿市</a:t>
                      </a:r>
                      <a:endParaRPr lang="ja-JP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100" u="none" strike="noStrike" dirty="0">
                          <a:effectLst/>
                        </a:rPr>
                        <a:t>○</a:t>
                      </a:r>
                      <a:endParaRPr lang="ja-JP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100" u="none" strike="noStrike" dirty="0">
                          <a:effectLst/>
                        </a:rPr>
                        <a:t>×</a:t>
                      </a:r>
                      <a:endParaRPr lang="en-US" altLang="ja-JP" sz="11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="" xmlns:a16="http://schemas.microsoft.com/office/drawing/2014/main" val="2054244097"/>
                  </a:ext>
                </a:extLst>
              </a:tr>
              <a:tr h="204104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100" u="none" strike="noStrike">
                          <a:effectLst/>
                        </a:rPr>
                        <a:t>名張市</a:t>
                      </a:r>
                      <a:endParaRPr lang="ja-JP" altLang="en-US" sz="11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100" u="none" strike="noStrike">
                          <a:effectLst/>
                        </a:rPr>
                        <a:t>○</a:t>
                      </a:r>
                      <a:endParaRPr lang="ja-JP" altLang="en-US" sz="11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100" u="none" strike="noStrike">
                          <a:effectLst/>
                        </a:rPr>
                        <a:t>○</a:t>
                      </a:r>
                      <a:endParaRPr lang="ja-JP" altLang="en-US" sz="11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="" xmlns:a16="http://schemas.microsoft.com/office/drawing/2014/main" val="1271583930"/>
                  </a:ext>
                </a:extLst>
              </a:tr>
              <a:tr h="204104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100" u="none" strike="noStrike">
                          <a:effectLst/>
                        </a:rPr>
                        <a:t>鳥羽市</a:t>
                      </a:r>
                      <a:endParaRPr lang="ja-JP" altLang="en-US" sz="11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100" u="none" strike="noStrike">
                          <a:effectLst/>
                        </a:rPr>
                        <a:t>○</a:t>
                      </a:r>
                      <a:endParaRPr lang="ja-JP" altLang="en-US" sz="11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100" u="none" strike="noStrike">
                          <a:effectLst/>
                        </a:rPr>
                        <a:t>○</a:t>
                      </a:r>
                      <a:endParaRPr lang="ja-JP" altLang="en-US" sz="11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="" xmlns:a16="http://schemas.microsoft.com/office/drawing/2014/main" val="2081730181"/>
                  </a:ext>
                </a:extLst>
              </a:tr>
              <a:tr h="204104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100" u="none" strike="noStrike">
                          <a:effectLst/>
                        </a:rPr>
                        <a:t>熊野市</a:t>
                      </a:r>
                      <a:endParaRPr lang="ja-JP" altLang="en-US" sz="11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100" u="none" strike="noStrike">
                          <a:effectLst/>
                        </a:rPr>
                        <a:t>○</a:t>
                      </a:r>
                      <a:endParaRPr lang="ja-JP" altLang="en-US" sz="11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100" u="none" strike="noStrike">
                          <a:effectLst/>
                        </a:rPr>
                        <a:t>○</a:t>
                      </a:r>
                      <a:endParaRPr lang="ja-JP" altLang="en-US" sz="11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="" xmlns:a16="http://schemas.microsoft.com/office/drawing/2014/main" val="450814076"/>
                  </a:ext>
                </a:extLst>
              </a:tr>
              <a:tr h="204104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100" u="none" strike="noStrike">
                          <a:effectLst/>
                        </a:rPr>
                        <a:t>いなべ市</a:t>
                      </a:r>
                      <a:endParaRPr lang="ja-JP" altLang="en-US" sz="11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100" u="none" strike="noStrike">
                          <a:effectLst/>
                        </a:rPr>
                        <a:t>○</a:t>
                      </a:r>
                      <a:endParaRPr lang="ja-JP" altLang="en-US" sz="11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100" u="none" strike="noStrike">
                          <a:effectLst/>
                        </a:rPr>
                        <a:t>○</a:t>
                      </a:r>
                      <a:endParaRPr lang="ja-JP" altLang="en-US" sz="11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="" xmlns:a16="http://schemas.microsoft.com/office/drawing/2014/main" val="1961643416"/>
                  </a:ext>
                </a:extLst>
              </a:tr>
              <a:tr h="204104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100" u="none" strike="noStrike">
                          <a:effectLst/>
                        </a:rPr>
                        <a:t>志摩市</a:t>
                      </a:r>
                      <a:endParaRPr lang="ja-JP" altLang="en-US" sz="11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100" u="none" strike="noStrike">
                          <a:effectLst/>
                        </a:rPr>
                        <a:t>○</a:t>
                      </a:r>
                      <a:endParaRPr lang="ja-JP" altLang="en-US" sz="11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100" u="none" strike="noStrike">
                          <a:effectLst/>
                        </a:rPr>
                        <a:t>×</a:t>
                      </a:r>
                      <a:endParaRPr lang="en-US" altLang="ja-JP" sz="11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="" xmlns:a16="http://schemas.microsoft.com/office/drawing/2014/main" val="96020179"/>
                  </a:ext>
                </a:extLst>
              </a:tr>
              <a:tr h="204104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100" u="none" strike="noStrike">
                          <a:effectLst/>
                        </a:rPr>
                        <a:t>伊賀市</a:t>
                      </a:r>
                      <a:endParaRPr lang="ja-JP" altLang="en-US" sz="11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100" u="none" strike="noStrike">
                          <a:effectLst/>
                        </a:rPr>
                        <a:t>○</a:t>
                      </a:r>
                      <a:endParaRPr lang="ja-JP" altLang="en-US" sz="11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100" u="none" strike="noStrike" dirty="0">
                          <a:effectLst/>
                        </a:rPr>
                        <a:t>×</a:t>
                      </a:r>
                      <a:endParaRPr lang="en-US" altLang="ja-JP" sz="11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="" xmlns:a16="http://schemas.microsoft.com/office/drawing/2014/main" val="998582697"/>
                  </a:ext>
                </a:extLst>
              </a:tr>
              <a:tr h="204104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100" u="none" strike="noStrike">
                          <a:effectLst/>
                        </a:rPr>
                        <a:t>木曽岬町</a:t>
                      </a:r>
                      <a:endParaRPr lang="ja-JP" altLang="en-US" sz="11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100" u="none" strike="noStrike">
                          <a:effectLst/>
                        </a:rPr>
                        <a:t>○</a:t>
                      </a:r>
                      <a:endParaRPr lang="ja-JP" altLang="en-US" sz="11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100" u="none" strike="noStrike">
                          <a:effectLst/>
                        </a:rPr>
                        <a:t>×</a:t>
                      </a:r>
                      <a:endParaRPr lang="en-US" altLang="ja-JP" sz="11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="" xmlns:a16="http://schemas.microsoft.com/office/drawing/2014/main" val="1735289974"/>
                  </a:ext>
                </a:extLst>
              </a:tr>
              <a:tr h="204104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100" u="none" strike="noStrike">
                          <a:effectLst/>
                        </a:rPr>
                        <a:t>東員町</a:t>
                      </a:r>
                      <a:endParaRPr lang="ja-JP" altLang="en-US" sz="11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100" u="none" strike="noStrike">
                          <a:effectLst/>
                        </a:rPr>
                        <a:t>○</a:t>
                      </a:r>
                      <a:endParaRPr lang="ja-JP" altLang="en-US" sz="11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100" u="none" strike="noStrike">
                          <a:effectLst/>
                        </a:rPr>
                        <a:t>×</a:t>
                      </a:r>
                      <a:endParaRPr lang="en-US" altLang="ja-JP" sz="11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="" xmlns:a16="http://schemas.microsoft.com/office/drawing/2014/main" val="2280517209"/>
                  </a:ext>
                </a:extLst>
              </a:tr>
              <a:tr h="204104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100" u="none" strike="noStrike">
                          <a:effectLst/>
                        </a:rPr>
                        <a:t>朝日町</a:t>
                      </a:r>
                      <a:endParaRPr lang="ja-JP" altLang="en-US" sz="11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100" u="none" strike="noStrike">
                          <a:effectLst/>
                        </a:rPr>
                        <a:t>○</a:t>
                      </a:r>
                      <a:endParaRPr lang="ja-JP" altLang="en-US" sz="11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100" u="none" strike="noStrike">
                          <a:effectLst/>
                        </a:rPr>
                        <a:t>×</a:t>
                      </a:r>
                      <a:endParaRPr lang="en-US" altLang="ja-JP" sz="11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="" xmlns:a16="http://schemas.microsoft.com/office/drawing/2014/main" val="273709958"/>
                  </a:ext>
                </a:extLst>
              </a:tr>
              <a:tr h="204104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100" u="none" strike="noStrike">
                          <a:effectLst/>
                        </a:rPr>
                        <a:t>川越町</a:t>
                      </a:r>
                      <a:endParaRPr lang="ja-JP" altLang="en-US" sz="11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100" u="none" strike="noStrike">
                          <a:effectLst/>
                        </a:rPr>
                        <a:t>○</a:t>
                      </a:r>
                      <a:endParaRPr lang="ja-JP" altLang="en-US" sz="11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100" u="none" strike="noStrike">
                          <a:effectLst/>
                        </a:rPr>
                        <a:t>×</a:t>
                      </a:r>
                      <a:endParaRPr lang="en-US" altLang="ja-JP" sz="11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="" xmlns:a16="http://schemas.microsoft.com/office/drawing/2014/main" val="1254526701"/>
                  </a:ext>
                </a:extLst>
              </a:tr>
              <a:tr h="204104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100" u="none" strike="noStrike">
                          <a:effectLst/>
                        </a:rPr>
                        <a:t>多気町</a:t>
                      </a:r>
                      <a:endParaRPr lang="ja-JP" altLang="en-US" sz="11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100" u="none" strike="noStrike">
                          <a:effectLst/>
                        </a:rPr>
                        <a:t>○</a:t>
                      </a:r>
                      <a:endParaRPr lang="ja-JP" altLang="en-US" sz="11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100" u="none" strike="noStrike">
                          <a:effectLst/>
                        </a:rPr>
                        <a:t>×</a:t>
                      </a:r>
                      <a:endParaRPr lang="en-US" altLang="ja-JP" sz="11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="" xmlns:a16="http://schemas.microsoft.com/office/drawing/2014/main" val="4239823447"/>
                  </a:ext>
                </a:extLst>
              </a:tr>
              <a:tr h="204104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100" u="none" strike="noStrike">
                          <a:effectLst/>
                        </a:rPr>
                        <a:t>明和町</a:t>
                      </a:r>
                      <a:endParaRPr lang="ja-JP" altLang="en-US" sz="11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100" u="none" strike="noStrike">
                          <a:effectLst/>
                        </a:rPr>
                        <a:t>○</a:t>
                      </a:r>
                      <a:endParaRPr lang="ja-JP" altLang="en-US" sz="11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100" u="none" strike="noStrike">
                          <a:effectLst/>
                        </a:rPr>
                        <a:t>×</a:t>
                      </a:r>
                      <a:endParaRPr lang="en-US" altLang="ja-JP" sz="11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="" xmlns:a16="http://schemas.microsoft.com/office/drawing/2014/main" val="2715748642"/>
                  </a:ext>
                </a:extLst>
              </a:tr>
              <a:tr h="204104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100" u="none" strike="noStrike">
                          <a:effectLst/>
                        </a:rPr>
                        <a:t>大台町</a:t>
                      </a:r>
                      <a:endParaRPr lang="ja-JP" altLang="en-US" sz="11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100" u="none" strike="noStrike">
                          <a:effectLst/>
                        </a:rPr>
                        <a:t>○</a:t>
                      </a:r>
                      <a:endParaRPr lang="ja-JP" altLang="en-US" sz="11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100" u="none" strike="noStrike">
                          <a:effectLst/>
                        </a:rPr>
                        <a:t>×</a:t>
                      </a:r>
                      <a:endParaRPr lang="en-US" altLang="ja-JP" sz="11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="" xmlns:a16="http://schemas.microsoft.com/office/drawing/2014/main" val="3036603461"/>
                  </a:ext>
                </a:extLst>
              </a:tr>
              <a:tr h="204104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100" u="none" strike="noStrike" dirty="0">
                          <a:effectLst/>
                        </a:rPr>
                        <a:t>度会町</a:t>
                      </a:r>
                      <a:endParaRPr lang="ja-JP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100" u="none" strike="noStrike" dirty="0">
                          <a:effectLst/>
                        </a:rPr>
                        <a:t>○</a:t>
                      </a:r>
                      <a:endParaRPr lang="ja-JP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100" u="none" strike="noStrike" dirty="0">
                          <a:effectLst/>
                        </a:rPr>
                        <a:t>×</a:t>
                      </a:r>
                      <a:endParaRPr lang="en-US" altLang="ja-JP" sz="11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="" xmlns:a16="http://schemas.microsoft.com/office/drawing/2014/main" val="23511531"/>
                  </a:ext>
                </a:extLst>
              </a:tr>
              <a:tr h="204104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100" u="none" strike="noStrike" dirty="0" smtClean="0">
                          <a:effectLst/>
                        </a:rPr>
                        <a:t>大紀町</a:t>
                      </a:r>
                      <a:endParaRPr lang="ja-JP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100" u="none" strike="noStrike" dirty="0">
                          <a:effectLst/>
                        </a:rPr>
                        <a:t>○</a:t>
                      </a:r>
                      <a:endParaRPr lang="ja-JP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100" u="none" strike="noStrike" dirty="0">
                          <a:effectLst/>
                        </a:rPr>
                        <a:t>×</a:t>
                      </a:r>
                      <a:endParaRPr lang="en-US" altLang="ja-JP" sz="11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="" xmlns:a16="http://schemas.microsoft.com/office/drawing/2014/main" val="2289284420"/>
                  </a:ext>
                </a:extLst>
              </a:tr>
              <a:tr h="204104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100" u="none" strike="noStrike" dirty="0">
                          <a:effectLst/>
                        </a:rPr>
                        <a:t>南伊勢町</a:t>
                      </a:r>
                      <a:endParaRPr lang="ja-JP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100" u="none" strike="noStrike" dirty="0">
                          <a:effectLst/>
                        </a:rPr>
                        <a:t>○</a:t>
                      </a:r>
                      <a:endParaRPr lang="ja-JP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100" u="none" strike="noStrike" dirty="0">
                          <a:effectLst/>
                        </a:rPr>
                        <a:t>○</a:t>
                      </a:r>
                      <a:endParaRPr lang="ja-JP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="" xmlns:a16="http://schemas.microsoft.com/office/drawing/2014/main" val="2488349704"/>
                  </a:ext>
                </a:extLst>
              </a:tr>
            </a:tbl>
          </a:graphicData>
        </a:graphic>
      </p:graphicFrame>
      <p:sp>
        <p:nvSpPr>
          <p:cNvPr id="4" name="右矢印 3"/>
          <p:cNvSpPr/>
          <p:nvPr/>
        </p:nvSpPr>
        <p:spPr bwMode="auto">
          <a:xfrm>
            <a:off x="6521418" y="3395547"/>
            <a:ext cx="543460" cy="1014761"/>
          </a:xfrm>
          <a:prstGeom prst="rightArrow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715835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/>
          <p:cNvSpPr txBox="1">
            <a:spLocks noChangeArrowheads="1"/>
          </p:cNvSpPr>
          <p:nvPr/>
        </p:nvSpPr>
        <p:spPr bwMode="auto">
          <a:xfrm>
            <a:off x="153988" y="77788"/>
            <a:ext cx="8990012" cy="503237"/>
          </a:xfrm>
          <a:prstGeom prst="rect">
            <a:avLst/>
          </a:prstGeom>
          <a:noFill/>
          <a:ln>
            <a:noFill/>
          </a:ln>
          <a:extLst/>
        </p:spPr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bg1"/>
                </a:solidFill>
                <a:latin typeface="HGPｺﾞｼｯｸE" pitchFamily="50" charset="-128"/>
                <a:ea typeface="HGPｺﾞｼｯｸE" pitchFamily="50" charset="-128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bg1"/>
                </a:solidFill>
                <a:latin typeface="HGPｺﾞｼｯｸE" pitchFamily="50" charset="-128"/>
                <a:ea typeface="HGPｺﾞｼｯｸE" pitchFamily="50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bg1"/>
                </a:solidFill>
                <a:latin typeface="HGPｺﾞｼｯｸE" pitchFamily="50" charset="-128"/>
                <a:ea typeface="HGPｺﾞｼｯｸE" pitchFamily="50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bg1"/>
                </a:solidFill>
                <a:latin typeface="HGPｺﾞｼｯｸE" pitchFamily="50" charset="-128"/>
                <a:ea typeface="HGPｺﾞｼｯｸE" pitchFamily="50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bg1"/>
                </a:solidFill>
                <a:latin typeface="HGPｺﾞｼｯｸE" pitchFamily="50" charset="-128"/>
                <a:ea typeface="HGPｺﾞｼｯｸE" pitchFamily="50" charset="-128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bg1"/>
                </a:solidFill>
                <a:latin typeface="Arial" charset="0"/>
                <a:ea typeface="ＭＳ Ｐゴシック" pitchFamily="50" charset="-128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bg1"/>
                </a:solidFill>
                <a:latin typeface="Arial" charset="0"/>
                <a:ea typeface="ＭＳ Ｐゴシック" pitchFamily="50" charset="-128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bg1"/>
                </a:solidFill>
                <a:latin typeface="Arial" charset="0"/>
                <a:ea typeface="ＭＳ Ｐゴシック" pitchFamily="50" charset="-128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bg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l" eaLnBrk="1" hangingPunct="1">
              <a:defRPr/>
            </a:pPr>
            <a:r>
              <a:rPr lang="ja-JP" altLang="en-US" sz="3200" kern="0" spc="-150" dirty="0">
                <a:solidFill>
                  <a:srgbClr val="FFFFFF"/>
                </a:solidFill>
              </a:rPr>
              <a:t>１．部分更新箇所の募集結果</a:t>
            </a:r>
            <a:r>
              <a:rPr lang="ja-JP" altLang="en-US" sz="3200" kern="0" spc="-150" dirty="0" smtClean="0">
                <a:solidFill>
                  <a:srgbClr val="FFFFFF"/>
                </a:solidFill>
              </a:rPr>
              <a:t>報告</a:t>
            </a:r>
            <a:endParaRPr lang="ja-JP" altLang="en-US" sz="3200" kern="0" spc="-150" dirty="0">
              <a:solidFill>
                <a:srgbClr val="FFFFFF"/>
              </a:solidFill>
            </a:endParaRPr>
          </a:p>
        </p:txBody>
      </p:sp>
      <p:sp>
        <p:nvSpPr>
          <p:cNvPr id="5" name="Rectangle 6"/>
          <p:cNvSpPr txBox="1">
            <a:spLocks noGrp="1" noChangeArrowheads="1"/>
          </p:cNvSpPr>
          <p:nvPr/>
        </p:nvSpPr>
        <p:spPr bwMode="auto">
          <a:xfrm>
            <a:off x="7020272" y="6525344"/>
            <a:ext cx="2133600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 eaLnBrk="0" hangingPunct="0">
              <a:spcBef>
                <a:spcPct val="20000"/>
              </a:spcBef>
              <a:buClr>
                <a:srgbClr val="006666"/>
              </a:buClr>
              <a:buFont typeface="Wingdings" pitchFamily="2" charset="2"/>
              <a:buChar char="n"/>
              <a:defRPr kumimoji="1" sz="3200">
                <a:solidFill>
                  <a:schemeClr val="tx1"/>
                </a:solidFill>
                <a:latin typeface="HGPｺﾞｼｯｸE" pitchFamily="50" charset="-128"/>
                <a:ea typeface="HGPｺﾞｼｯｸE" pitchFamily="50" charset="-128"/>
              </a:defRPr>
            </a:lvl1pPr>
            <a:lvl2pPr marL="742950" indent="-285750" algn="l" eaLnBrk="0" hangingPunct="0">
              <a:spcBef>
                <a:spcPct val="20000"/>
              </a:spcBef>
              <a:buClr>
                <a:srgbClr val="669900"/>
              </a:buClr>
              <a:buFont typeface="Wingdings" pitchFamily="2" charset="2"/>
              <a:buChar char="l"/>
              <a:defRPr kumimoji="1" sz="2800">
                <a:solidFill>
                  <a:schemeClr val="tx1"/>
                </a:solidFill>
                <a:latin typeface="HGPｺﾞｼｯｸE" pitchFamily="50" charset="-128"/>
                <a:ea typeface="HGPｺﾞｼｯｸE" pitchFamily="50" charset="-128"/>
              </a:defRPr>
            </a:lvl2pPr>
            <a:lvl3pPr marL="1143000" indent="-228600" algn="l" eaLnBrk="0" hangingPunct="0">
              <a:spcBef>
                <a:spcPct val="20000"/>
              </a:spcBef>
              <a:buClr>
                <a:srgbClr val="FF3300"/>
              </a:buClr>
              <a:buFont typeface="Wingdings" pitchFamily="2" charset="2"/>
              <a:buChar char="ª"/>
              <a:defRPr kumimoji="1" sz="2400">
                <a:solidFill>
                  <a:schemeClr val="tx1"/>
                </a:solidFill>
                <a:latin typeface="HGPｺﾞｼｯｸE" pitchFamily="50" charset="-128"/>
                <a:ea typeface="HGPｺﾞｼｯｸE" pitchFamily="50" charset="-128"/>
              </a:defRPr>
            </a:lvl3pPr>
            <a:lvl4pPr marL="1600200" indent="-228600" algn="l" eaLnBrk="0" hangingPunct="0">
              <a:spcBef>
                <a:spcPct val="20000"/>
              </a:spcBef>
              <a:buFont typeface="Wingdings" pitchFamily="2" charset="2"/>
              <a:buChar char="ü"/>
              <a:defRPr kumimoji="1" sz="2000">
                <a:solidFill>
                  <a:schemeClr val="tx1"/>
                </a:solidFill>
                <a:latin typeface="HGPｺﾞｼｯｸE" pitchFamily="50" charset="-128"/>
                <a:ea typeface="HGPｺﾞｼｯｸE" pitchFamily="50" charset="-128"/>
              </a:defRPr>
            </a:lvl4pPr>
            <a:lvl5pPr marL="2057400" indent="-228600" algn="l" eaLnBrk="0" hangingPunct="0">
              <a:spcBef>
                <a:spcPct val="20000"/>
              </a:spcBef>
              <a:buFont typeface="Wingdings" pitchFamily="2" charset="2"/>
              <a:buChar char=""/>
              <a:defRPr kumimoji="1" sz="2000">
                <a:solidFill>
                  <a:schemeClr val="tx1"/>
                </a:solidFill>
                <a:latin typeface="HGPｺﾞｼｯｸE" pitchFamily="50" charset="-128"/>
                <a:ea typeface="HGPｺﾞｼｯｸE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"/>
              <a:defRPr kumimoji="1" sz="2000">
                <a:solidFill>
                  <a:schemeClr val="tx1"/>
                </a:solidFill>
                <a:latin typeface="HGPｺﾞｼｯｸE" pitchFamily="50" charset="-128"/>
                <a:ea typeface="HGPｺﾞｼｯｸE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"/>
              <a:defRPr kumimoji="1" sz="2000">
                <a:solidFill>
                  <a:schemeClr val="tx1"/>
                </a:solidFill>
                <a:latin typeface="HGPｺﾞｼｯｸE" pitchFamily="50" charset="-128"/>
                <a:ea typeface="HGPｺﾞｼｯｸE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"/>
              <a:defRPr kumimoji="1" sz="2000">
                <a:solidFill>
                  <a:schemeClr val="tx1"/>
                </a:solidFill>
                <a:latin typeface="HGPｺﾞｼｯｸE" pitchFamily="50" charset="-128"/>
                <a:ea typeface="HGPｺﾞｼｯｸE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"/>
              <a:defRPr kumimoji="1" sz="2000">
                <a:solidFill>
                  <a:schemeClr val="tx1"/>
                </a:solidFill>
                <a:latin typeface="HGPｺﾞｼｯｸE" pitchFamily="50" charset="-128"/>
                <a:ea typeface="HGPｺﾞｼｯｸE" pitchFamily="50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260FDC6-9161-4E25-A31F-73A1ABF76E44}" type="slidenum">
              <a:rPr kumimoji="1" lang="en-US" altLang="ja-JP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GPｺﾞｼｯｸE" pitchFamily="50" charset="-128"/>
                <a:ea typeface="HGPｺﾞｼｯｸE" pitchFamily="50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1" lang="en-US" altLang="ja-JP" sz="1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HGPｺﾞｼｯｸE" pitchFamily="50" charset="-128"/>
              <a:ea typeface="HGPｺﾞｼｯｸE" pitchFamily="50" charset="-128"/>
              <a:cs typeface="+mn-cs"/>
            </a:endParaRPr>
          </a:p>
        </p:txBody>
      </p:sp>
      <p:sp>
        <p:nvSpPr>
          <p:cNvPr id="6" name="Rectangle 28"/>
          <p:cNvSpPr txBox="1">
            <a:spLocks noChangeArrowheads="1"/>
          </p:cNvSpPr>
          <p:nvPr/>
        </p:nvSpPr>
        <p:spPr bwMode="auto">
          <a:xfrm>
            <a:off x="56009" y="775719"/>
            <a:ext cx="8496976" cy="59656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66"/>
              </a:buClr>
              <a:buFont typeface="Wingdings" pitchFamily="2" charset="2"/>
              <a:buChar char="n"/>
              <a:defRPr kumimoji="1" lang="ja-JP" altLang="en-US" sz="3200" dirty="0">
                <a:solidFill>
                  <a:schemeClr val="tx1"/>
                </a:solidFill>
                <a:latin typeface="HGPｺﾞｼｯｸE" pitchFamily="50" charset="-128"/>
                <a:ea typeface="HGPｺﾞｼｯｸE" pitchFamily="50" charset="-128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00"/>
              </a:buClr>
              <a:buFont typeface="Wingdings" pitchFamily="2" charset="2"/>
              <a:buChar char="l"/>
              <a:defRPr kumimoji="1" lang="ja-JP" altLang="en-US" sz="2800" dirty="0">
                <a:solidFill>
                  <a:schemeClr val="tx1"/>
                </a:solidFill>
                <a:latin typeface="HGPｺﾞｼｯｸE" pitchFamily="50" charset="-128"/>
                <a:ea typeface="HGPｺﾞｼｯｸE" pitchFamily="50" charset="-128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3300"/>
              </a:buClr>
              <a:buFont typeface="Wingdings" pitchFamily="2" charset="2"/>
              <a:buChar char="ª"/>
              <a:defRPr kumimoji="1" lang="ja-JP" altLang="en-US" sz="2400" dirty="0">
                <a:solidFill>
                  <a:schemeClr val="tx1"/>
                </a:solidFill>
                <a:latin typeface="HGPｺﾞｼｯｸE" pitchFamily="50" charset="-128"/>
                <a:ea typeface="HGPｺﾞｼｯｸE" pitchFamily="50" charset="-128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ü"/>
              <a:defRPr kumimoji="1" sz="2000">
                <a:solidFill>
                  <a:schemeClr val="tx1"/>
                </a:solidFill>
                <a:latin typeface="HGPｺﾞｼｯｸE" pitchFamily="50" charset="-128"/>
                <a:ea typeface="HGPｺﾞｼｯｸE" pitchFamily="50" charset="-128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"/>
              <a:defRPr kumimoji="1" sz="2000">
                <a:solidFill>
                  <a:schemeClr val="tx1"/>
                </a:solidFill>
                <a:latin typeface="HGPｺﾞｼｯｸE" pitchFamily="50" charset="-128"/>
                <a:ea typeface="HGPｺﾞｼｯｸE" pitchFamily="50" charset="-128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eaLnBrk="1" hangingPunct="1"/>
            <a:r>
              <a:rPr lang="ja-JP" altLang="en-US" sz="2800" kern="0" dirty="0">
                <a:cs typeface="Meiryo UI" pitchFamily="50" charset="-128"/>
              </a:rPr>
              <a:t>部分更新</a:t>
            </a:r>
            <a:r>
              <a:rPr lang="ja-JP" altLang="en-US" sz="2800" kern="0" dirty="0" smtClean="0">
                <a:cs typeface="Meiryo UI" pitchFamily="50" charset="-128"/>
              </a:rPr>
              <a:t>の希望箇所</a:t>
            </a:r>
            <a:endParaRPr lang="en-US" altLang="ja-JP" sz="2800" kern="0" dirty="0" smtClean="0">
              <a:cs typeface="Meiryo UI" pitchFamily="50" charset="-128"/>
            </a:endParaRPr>
          </a:p>
          <a:p>
            <a:pPr lvl="2" eaLnBrk="1" hangingPunct="1"/>
            <a:r>
              <a:rPr lang="ja-JP" altLang="en-US" sz="1800" kern="0" dirty="0" smtClean="0">
                <a:cs typeface="Meiryo UI" pitchFamily="50" charset="-128"/>
              </a:rPr>
              <a:t>開発：４箇所、公共施設：４箇所、高速道路：１箇所、交差点改良：１箇所</a:t>
            </a:r>
            <a:endParaRPr lang="en-US" altLang="ja-JP" sz="1800" kern="0" dirty="0" smtClean="0">
              <a:cs typeface="Meiryo UI" pitchFamily="50" charset="-128"/>
            </a:endParaRPr>
          </a:p>
          <a:p>
            <a:pPr marL="914400" lvl="2" indent="0" eaLnBrk="1" hangingPunct="1">
              <a:buNone/>
            </a:pPr>
            <a:r>
              <a:rPr lang="ja-JP" altLang="en-US" sz="1800" kern="0" dirty="0" smtClean="0">
                <a:cs typeface="Meiryo UI" pitchFamily="50" charset="-128"/>
              </a:rPr>
              <a:t>　その他：６箇所</a:t>
            </a:r>
            <a:endParaRPr lang="en-US" altLang="ja-JP" sz="1800" kern="0" dirty="0" smtClean="0">
              <a:cs typeface="Meiryo UI" pitchFamily="50" charset="-128"/>
            </a:endParaRPr>
          </a:p>
          <a:p>
            <a:pPr marL="914400" lvl="2" indent="0" eaLnBrk="1" hangingPunct="1">
              <a:buNone/>
            </a:pPr>
            <a:endParaRPr lang="en-US" altLang="ja-JP" sz="1600" kern="0" dirty="0">
              <a:cs typeface="Meiryo UI" pitchFamily="50" charset="-128"/>
            </a:endParaRPr>
          </a:p>
          <a:p>
            <a:pPr marL="914400" lvl="2" indent="0" eaLnBrk="1" hangingPunct="1">
              <a:buNone/>
            </a:pPr>
            <a:endParaRPr lang="en-US" altLang="ja-JP" sz="1600" kern="0" dirty="0" smtClean="0">
              <a:cs typeface="Meiryo UI" pitchFamily="50" charset="-128"/>
            </a:endParaRPr>
          </a:p>
          <a:p>
            <a:pPr marL="914400" lvl="2" indent="0" eaLnBrk="1" hangingPunct="1">
              <a:buNone/>
            </a:pPr>
            <a:endParaRPr lang="en-US" altLang="ja-JP" sz="1600" kern="0" dirty="0">
              <a:cs typeface="Meiryo UI" pitchFamily="50" charset="-128"/>
            </a:endParaRPr>
          </a:p>
          <a:p>
            <a:pPr marL="914400" lvl="2" indent="0" eaLnBrk="1" hangingPunct="1">
              <a:buNone/>
            </a:pPr>
            <a:endParaRPr lang="en-US" altLang="ja-JP" sz="1600" kern="0" dirty="0" smtClean="0">
              <a:cs typeface="Meiryo UI" pitchFamily="50" charset="-128"/>
            </a:endParaRPr>
          </a:p>
          <a:p>
            <a:pPr marL="914400" lvl="2" indent="0" eaLnBrk="1" hangingPunct="1">
              <a:buNone/>
            </a:pPr>
            <a:endParaRPr lang="en-US" altLang="ja-JP" sz="1600" kern="0" dirty="0">
              <a:cs typeface="Meiryo UI" pitchFamily="50" charset="-128"/>
            </a:endParaRPr>
          </a:p>
          <a:p>
            <a:pPr marL="914400" lvl="2" indent="0" eaLnBrk="1" hangingPunct="1">
              <a:buNone/>
            </a:pPr>
            <a:endParaRPr lang="en-US" altLang="ja-JP" sz="1600" kern="0" dirty="0" smtClean="0">
              <a:cs typeface="Meiryo UI" pitchFamily="50" charset="-128"/>
            </a:endParaRPr>
          </a:p>
          <a:p>
            <a:pPr marL="914400" lvl="2" indent="0" eaLnBrk="1" hangingPunct="1">
              <a:buNone/>
            </a:pPr>
            <a:endParaRPr lang="ja-JP" altLang="en-US" sz="1600" kern="0" dirty="0" smtClean="0">
              <a:cs typeface="Meiryo UI" pitchFamily="50" charset="-128"/>
            </a:endParaRPr>
          </a:p>
          <a:p>
            <a:pPr lvl="1" eaLnBrk="1" hangingPunct="1"/>
            <a:endParaRPr lang="en-US" altLang="ja-JP" sz="2000" kern="0" dirty="0" smtClean="0">
              <a:cs typeface="Meiryo UI" pitchFamily="50" charset="-128"/>
            </a:endParaRPr>
          </a:p>
          <a:p>
            <a:pPr lvl="1" eaLnBrk="1" hangingPunct="1"/>
            <a:endParaRPr lang="en-US" altLang="ja-JP" sz="2000" kern="0" dirty="0">
              <a:cs typeface="Meiryo UI" pitchFamily="50" charset="-128"/>
            </a:endParaRPr>
          </a:p>
          <a:p>
            <a:pPr lvl="1" eaLnBrk="1" hangingPunct="1"/>
            <a:endParaRPr lang="en-US" altLang="ja-JP" sz="2000" kern="0" dirty="0" smtClean="0">
              <a:cs typeface="Meiryo UI" pitchFamily="50" charset="-128"/>
            </a:endParaRPr>
          </a:p>
          <a:p>
            <a:pPr lvl="1" eaLnBrk="1" hangingPunct="1"/>
            <a:endParaRPr lang="ja-JP" altLang="en-US" sz="2000" kern="0" dirty="0" smtClean="0">
              <a:cs typeface="Meiryo UI" pitchFamily="50" charset="-128"/>
            </a:endParaRPr>
          </a:p>
          <a:p>
            <a:pPr marL="2865438" lvl="1" indent="-2408238" eaLnBrk="1" hangingPunct="1">
              <a:buNone/>
            </a:pPr>
            <a:r>
              <a:rPr lang="ja-JP" altLang="en-US" sz="1600" kern="0" dirty="0" smtClean="0">
                <a:cs typeface="Meiryo UI" pitchFamily="50" charset="-128"/>
              </a:rPr>
              <a:t>　　</a:t>
            </a:r>
            <a:endParaRPr lang="ja-JP" altLang="en-US" sz="2000" kern="0" dirty="0" smtClean="0">
              <a:cs typeface="Meiryo UI" pitchFamily="50" charset="-128"/>
            </a:endParaRPr>
          </a:p>
          <a:p>
            <a:pPr lvl="1" eaLnBrk="1" hangingPunct="1"/>
            <a:endParaRPr lang="ja-JP" altLang="en-US" sz="2000" kern="0" dirty="0" smtClean="0">
              <a:cs typeface="Meiryo UI" pitchFamily="50" charset="-128"/>
            </a:endParaRPr>
          </a:p>
          <a:p>
            <a:pPr lvl="1" eaLnBrk="1" hangingPunct="1"/>
            <a:endParaRPr lang="ja-JP" altLang="en-US" sz="2000" kern="0" dirty="0" smtClean="0">
              <a:cs typeface="Meiryo UI" pitchFamily="50" charset="-128"/>
            </a:endParaRPr>
          </a:p>
          <a:p>
            <a:pPr lvl="1" eaLnBrk="1" hangingPunct="1"/>
            <a:endParaRPr lang="ja-JP" altLang="en-US" sz="2000" kern="0" dirty="0" smtClean="0">
              <a:cs typeface="Meiryo UI" pitchFamily="50" charset="-128"/>
            </a:endParaRPr>
          </a:p>
          <a:p>
            <a:pPr lvl="1" eaLnBrk="1" hangingPunct="1"/>
            <a:endParaRPr lang="ja-JP" altLang="en-US" sz="2000" kern="0" dirty="0" smtClean="0">
              <a:cs typeface="Meiryo UI" pitchFamily="50" charset="-128"/>
            </a:endParaRPr>
          </a:p>
          <a:p>
            <a:pPr marL="457200" lvl="1" indent="0" eaLnBrk="1" hangingPunct="1">
              <a:buFont typeface="Wingdings" pitchFamily="2" charset="2"/>
              <a:buNone/>
            </a:pPr>
            <a:endParaRPr lang="ja-JP" altLang="en-US" sz="2200" kern="0" dirty="0" smtClean="0">
              <a:cs typeface="Meiryo UI" pitchFamily="50" charset="-128"/>
            </a:endParaRPr>
          </a:p>
          <a:p>
            <a:pPr marL="457200" lvl="1" indent="0" eaLnBrk="1" hangingPunct="1">
              <a:buFont typeface="Wingdings" pitchFamily="2" charset="2"/>
              <a:buNone/>
            </a:pPr>
            <a:endParaRPr lang="ja-JP" altLang="en-US" sz="2200" kern="0" dirty="0" smtClean="0">
              <a:cs typeface="Meiryo UI" pitchFamily="50" charset="-128"/>
            </a:endParaRPr>
          </a:p>
        </p:txBody>
      </p:sp>
      <p:graphicFrame>
        <p:nvGraphicFramePr>
          <p:cNvPr id="8" name="表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75167879"/>
              </p:ext>
            </p:extLst>
          </p:nvPr>
        </p:nvGraphicFramePr>
        <p:xfrm>
          <a:off x="297985" y="2186719"/>
          <a:ext cx="8382000" cy="4143931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1774786">
                  <a:extLst>
                    <a:ext uri="{9D8B030D-6E8A-4147-A177-3AD203B41FA5}">
                      <a16:colId xmlns="" xmlns:a16="http://schemas.microsoft.com/office/drawing/2014/main" val="1305057678"/>
                    </a:ext>
                  </a:extLst>
                </a:gridCol>
                <a:gridCol w="2721353">
                  <a:extLst>
                    <a:ext uri="{9D8B030D-6E8A-4147-A177-3AD203B41FA5}">
                      <a16:colId xmlns="" xmlns:a16="http://schemas.microsoft.com/office/drawing/2014/main" val="2014785840"/>
                    </a:ext>
                  </a:extLst>
                </a:gridCol>
                <a:gridCol w="2004976">
                  <a:extLst>
                    <a:ext uri="{9D8B030D-6E8A-4147-A177-3AD203B41FA5}">
                      <a16:colId xmlns="" xmlns:a16="http://schemas.microsoft.com/office/drawing/2014/main" val="3625147688"/>
                    </a:ext>
                  </a:extLst>
                </a:gridCol>
                <a:gridCol w="1880885">
                  <a:extLst>
                    <a:ext uri="{9D8B030D-6E8A-4147-A177-3AD203B41FA5}">
                      <a16:colId xmlns="" xmlns:a16="http://schemas.microsoft.com/office/drawing/2014/main" val="2277938224"/>
                    </a:ext>
                  </a:extLst>
                </a:gridCol>
              </a:tblGrid>
              <a:tr h="248444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800" u="none" strike="noStrike" dirty="0">
                          <a:effectLst/>
                        </a:rPr>
                        <a:t>市町名</a:t>
                      </a:r>
                      <a:endParaRPr lang="ja-JP" alt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部分更新の区分</a:t>
                      </a:r>
                      <a:endParaRPr lang="ja-JP" alt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対象面積</a:t>
                      </a:r>
                      <a:endParaRPr lang="ja-JP" alt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備考</a:t>
                      </a:r>
                      <a:endParaRPr lang="ja-JP" alt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178794309"/>
                  </a:ext>
                </a:extLst>
              </a:tr>
              <a:tr h="850769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800" u="none" strike="noStrike" dirty="0">
                          <a:effectLst/>
                        </a:rPr>
                        <a:t>伊勢市</a:t>
                      </a:r>
                      <a:endParaRPr lang="ja-JP" alt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①開発</a:t>
                      </a:r>
                    </a:p>
                    <a:p>
                      <a:pPr algn="l" fontAlgn="ctr"/>
                      <a:r>
                        <a:rPr lang="zh-TW" alt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②開発</a:t>
                      </a:r>
                    </a:p>
                    <a:p>
                      <a:pPr algn="l" fontAlgn="ctr"/>
                      <a:r>
                        <a:rPr lang="zh-TW" alt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③開発</a:t>
                      </a:r>
                    </a:p>
                    <a:p>
                      <a:pPr algn="l" fontAlgn="ctr"/>
                      <a:r>
                        <a:rPr lang="zh-TW" alt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④開発</a:t>
                      </a:r>
                    </a:p>
                    <a:p>
                      <a:pPr algn="l" fontAlgn="ctr"/>
                      <a:r>
                        <a:rPr lang="zh-TW" alt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⑤建築物（店舗）建設</a:t>
                      </a:r>
                      <a:endParaRPr lang="ja-JP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1" lang="zh-TW" altLang="en-US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+mn-cs"/>
                        </a:rPr>
                        <a:t>約</a:t>
                      </a:r>
                      <a:r>
                        <a:rPr kumimoji="1" lang="en-US" altLang="zh-TW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+mn-cs"/>
                        </a:rPr>
                        <a:t>16,900㎡</a:t>
                      </a:r>
                      <a:r>
                        <a:rPr kumimoji="1" lang="zh-TW" altLang="en-US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+mn-cs"/>
                        </a:rPr>
                        <a:t>　</a:t>
                      </a:r>
                    </a:p>
                    <a:p>
                      <a:pPr algn="ctr" fontAlgn="ctr"/>
                      <a:r>
                        <a:rPr kumimoji="1" lang="zh-TW" altLang="en-US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+mn-cs"/>
                        </a:rPr>
                        <a:t>約</a:t>
                      </a:r>
                      <a:r>
                        <a:rPr kumimoji="1" lang="en-US" altLang="zh-TW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+mn-cs"/>
                        </a:rPr>
                        <a:t>9,900㎡</a:t>
                      </a:r>
                      <a:r>
                        <a:rPr kumimoji="1" lang="zh-TW" altLang="en-US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+mn-cs"/>
                        </a:rPr>
                        <a:t>　</a:t>
                      </a:r>
                    </a:p>
                    <a:p>
                      <a:pPr algn="ctr" fontAlgn="ctr"/>
                      <a:r>
                        <a:rPr kumimoji="1" lang="zh-TW" altLang="en-US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+mn-cs"/>
                        </a:rPr>
                        <a:t>約</a:t>
                      </a:r>
                      <a:r>
                        <a:rPr kumimoji="1" lang="en-US" altLang="zh-TW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+mn-cs"/>
                        </a:rPr>
                        <a:t>9,800㎡</a:t>
                      </a:r>
                      <a:r>
                        <a:rPr kumimoji="1" lang="zh-TW" altLang="en-US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+mn-cs"/>
                        </a:rPr>
                        <a:t>　</a:t>
                      </a:r>
                    </a:p>
                    <a:p>
                      <a:pPr algn="ctr" fontAlgn="ctr"/>
                      <a:r>
                        <a:rPr kumimoji="1" lang="en-US" altLang="zh-TW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+mn-cs"/>
                        </a:rPr>
                        <a:t>22,700㎡</a:t>
                      </a:r>
                    </a:p>
                    <a:p>
                      <a:pPr algn="ctr" fontAlgn="ctr"/>
                      <a:r>
                        <a:rPr kumimoji="1" lang="zh-TW" altLang="en-US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+mn-cs"/>
                        </a:rPr>
                        <a:t>約</a:t>
                      </a:r>
                      <a:r>
                        <a:rPr kumimoji="1" lang="en-US" altLang="zh-TW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+mn-cs"/>
                        </a:rPr>
                        <a:t>16,500㎡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1" lang="ja-JP" altLang="en-US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+mn-cs"/>
                        </a:rPr>
                        <a:t>⑤は</a:t>
                      </a:r>
                      <a:r>
                        <a:rPr kumimoji="1" lang="en-US" altLang="ja-JP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+mn-cs"/>
                        </a:rPr>
                        <a:t>CAD</a:t>
                      </a:r>
                      <a:r>
                        <a:rPr kumimoji="1" lang="ja-JP" altLang="en-US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+mn-cs"/>
                        </a:rPr>
                        <a:t>データなし</a:t>
                      </a:r>
                      <a:endParaRPr kumimoji="1" lang="ja-JP" altLang="en-U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="" xmlns:a16="http://schemas.microsoft.com/office/drawing/2014/main" val="3240130507"/>
                  </a:ext>
                </a:extLst>
              </a:tr>
              <a:tr h="398701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800" u="none" strike="noStrike" dirty="0">
                          <a:effectLst/>
                        </a:rPr>
                        <a:t>名張市</a:t>
                      </a:r>
                      <a:endParaRPr lang="ja-JP" alt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境界（市域界の一部修正）</a:t>
                      </a:r>
                      <a:endParaRPr lang="ja-JP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1" lang="en-US" altLang="ja-JP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+mn-cs"/>
                        </a:rPr>
                        <a:t>-</a:t>
                      </a:r>
                      <a:endParaRPr kumimoji="1" lang="ja-JP" altLang="en-U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kumimoji="1" lang="ja-JP" altLang="en-U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="" xmlns:a16="http://schemas.microsoft.com/office/drawing/2014/main" val="1271583930"/>
                  </a:ext>
                </a:extLst>
              </a:tr>
              <a:tr h="398701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800" u="none" strike="noStrike">
                          <a:solidFill>
                            <a:schemeClr val="tx1"/>
                          </a:solidFill>
                          <a:effectLst/>
                        </a:rPr>
                        <a:t>鳥羽市</a:t>
                      </a:r>
                      <a:endParaRPr lang="ja-JP" altLang="en-US" sz="1800" b="0" i="0" u="none" strike="noStrike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公共施設（消防庁舎移転）</a:t>
                      </a:r>
                      <a:endParaRPr lang="ja-JP" alt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1" lang="en-US" altLang="ja-JP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+mn-cs"/>
                        </a:rPr>
                        <a:t>16,132㎡</a:t>
                      </a:r>
                      <a:endParaRPr kumimoji="1" lang="ja-JP" altLang="en-U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1" lang="ja-JP" altLang="en-US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+mn-cs"/>
                        </a:rPr>
                        <a:t>移転前の建物の対応について要確認</a:t>
                      </a:r>
                      <a:endParaRPr kumimoji="1" lang="ja-JP" altLang="en-U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="" xmlns:a16="http://schemas.microsoft.com/office/drawing/2014/main" val="2081730181"/>
                  </a:ext>
                </a:extLst>
              </a:tr>
              <a:tr h="682121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800" u="none" strike="noStrike">
                          <a:effectLst/>
                        </a:rPr>
                        <a:t>熊野市</a:t>
                      </a:r>
                      <a:endParaRPr lang="ja-JP" altLang="en-US" sz="18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①施設新設</a:t>
                      </a:r>
                      <a:r>
                        <a:rPr lang="ja-JP" alt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（観光案内所）</a:t>
                      </a:r>
                      <a:endParaRPr lang="zh-TW" altLang="en-US" sz="1400" b="0" i="0" u="none" strike="noStrike" dirty="0" smtClean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ctr"/>
                      <a:r>
                        <a:rPr lang="zh-TW" alt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②施設移転</a:t>
                      </a:r>
                      <a:r>
                        <a:rPr lang="ja-JP" alt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（消防車庫）</a:t>
                      </a:r>
                      <a:endParaRPr lang="zh-TW" altLang="en-US" sz="1400" b="0" i="0" u="none" strike="noStrike" dirty="0" smtClean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ctr"/>
                      <a:r>
                        <a:rPr lang="zh-TW" alt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③施設名称変更</a:t>
                      </a:r>
                      <a:r>
                        <a:rPr lang="ja-JP" alt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（商業施設）</a:t>
                      </a:r>
                      <a:endParaRPr lang="zh-TW" altLang="en-US" sz="1400" b="0" i="0" u="none" strike="noStrike" dirty="0" smtClean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ctr"/>
                      <a:r>
                        <a:rPr lang="zh-TW" alt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④施設名称変更</a:t>
                      </a:r>
                      <a:r>
                        <a:rPr lang="ja-JP" alt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（こども園）</a:t>
                      </a:r>
                      <a:endParaRPr lang="ja-JP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kumimoji="1" lang="ja-JP" altLang="en-U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+mn-cs"/>
                        </a:rPr>
                        <a:t>詳細の確認中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="" xmlns:a16="http://schemas.microsoft.com/office/drawing/2014/main" val="450814076"/>
                  </a:ext>
                </a:extLst>
              </a:tr>
              <a:tr h="513473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800" u="none" strike="noStrike">
                          <a:effectLst/>
                        </a:rPr>
                        <a:t>いなべ市</a:t>
                      </a:r>
                      <a:endParaRPr lang="ja-JP" altLang="en-US" sz="18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①高速道路</a:t>
                      </a:r>
                      <a:r>
                        <a:rPr lang="en-US" altLang="zh-TW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IC</a:t>
                      </a:r>
                      <a:endParaRPr lang="zh-TW" altLang="en-US" sz="1400" b="0" i="0" u="none" strike="noStrike" dirty="0" smtClean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ctr"/>
                      <a:r>
                        <a:rPr lang="zh-TW" alt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②公共施設</a:t>
                      </a:r>
                    </a:p>
                    <a:p>
                      <a:pPr algn="l" fontAlgn="ctr"/>
                      <a:r>
                        <a:rPr lang="zh-TW" alt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③交差点改良</a:t>
                      </a:r>
                      <a:endParaRPr lang="ja-JP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1" lang="zh-TW" altLang="en-US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+mn-cs"/>
                        </a:rPr>
                        <a:t>約</a:t>
                      </a:r>
                      <a:r>
                        <a:rPr kumimoji="1" lang="en-US" altLang="zh-TW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+mn-cs"/>
                        </a:rPr>
                        <a:t>70,000㎡</a:t>
                      </a:r>
                    </a:p>
                    <a:p>
                      <a:pPr algn="ctr" fontAlgn="ctr"/>
                      <a:r>
                        <a:rPr kumimoji="1" lang="zh-TW" altLang="en-US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+mn-cs"/>
                        </a:rPr>
                        <a:t>約</a:t>
                      </a:r>
                      <a:r>
                        <a:rPr kumimoji="1" lang="en-US" altLang="zh-TW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+mn-cs"/>
                        </a:rPr>
                        <a:t>12,300㎡</a:t>
                      </a:r>
                    </a:p>
                    <a:p>
                      <a:pPr algn="ctr" fontAlgn="ctr"/>
                      <a:r>
                        <a:rPr kumimoji="1" lang="zh-TW" altLang="en-US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+mn-cs"/>
                        </a:rPr>
                        <a:t>約</a:t>
                      </a:r>
                      <a:r>
                        <a:rPr kumimoji="1" lang="en-US" altLang="zh-TW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+mn-cs"/>
                        </a:rPr>
                        <a:t>100,000㎡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kumimoji="1" lang="ja-JP" altLang="en-U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="" xmlns:a16="http://schemas.microsoft.com/office/drawing/2014/main" val="1961643416"/>
                  </a:ext>
                </a:extLst>
              </a:tr>
              <a:tr h="398701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800" u="none" strike="noStrike" dirty="0">
                          <a:effectLst/>
                        </a:rPr>
                        <a:t>南伊勢町</a:t>
                      </a:r>
                      <a:endParaRPr lang="ja-JP" alt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①</a:t>
                      </a:r>
                      <a:r>
                        <a:rPr lang="ja-JP" alt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町立病院の移転</a:t>
                      </a:r>
                    </a:p>
                    <a:p>
                      <a:pPr algn="l" fontAlgn="ctr"/>
                      <a:r>
                        <a:rPr lang="ja-JP" alt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②津波避難タワー</a:t>
                      </a:r>
                      <a:endParaRPr lang="ja-JP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1" lang="ja-JP" altLang="en-US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+mn-cs"/>
                        </a:rPr>
                        <a:t>約</a:t>
                      </a:r>
                      <a:r>
                        <a:rPr kumimoji="1" lang="en-US" altLang="ja-JP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+mn-cs"/>
                        </a:rPr>
                        <a:t>13,000㎡</a:t>
                      </a:r>
                      <a:endParaRPr kumimoji="1" lang="ja-JP" altLang="en-U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1" lang="ja-JP" altLang="en-US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+mn-cs"/>
                        </a:rPr>
                        <a:t>移転前の建物の対応について要確認</a:t>
                      </a:r>
                      <a:endParaRPr kumimoji="1" lang="ja-JP" altLang="en-U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="" xmlns:a16="http://schemas.microsoft.com/office/drawing/2014/main" val="2488349704"/>
                  </a:ext>
                </a:extLst>
              </a:tr>
            </a:tbl>
          </a:graphicData>
        </a:graphic>
      </p:graphicFrame>
      <p:sp>
        <p:nvSpPr>
          <p:cNvPr id="10" name="ホームベース 9"/>
          <p:cNvSpPr/>
          <p:nvPr/>
        </p:nvSpPr>
        <p:spPr bwMode="auto">
          <a:xfrm>
            <a:off x="7786629" y="775719"/>
            <a:ext cx="1066800" cy="369332"/>
          </a:xfrm>
          <a:prstGeom prst="homePlate">
            <a:avLst/>
          </a:prstGeom>
          <a:solidFill>
            <a:srgbClr val="008000"/>
          </a:solidFill>
          <a:ln w="2857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1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  <a:ea typeface="ＭＳ Ｐゴシック" pitchFamily="50" charset="-128"/>
              </a:rPr>
              <a:t>資料</a:t>
            </a:r>
            <a:r>
              <a:rPr lang="ja-JP" altLang="en-US" sz="1800" dirty="0" smtClean="0">
                <a:solidFill>
                  <a:schemeClr val="bg1"/>
                </a:solidFill>
                <a:latin typeface="Arial" charset="0"/>
                <a:ea typeface="ＭＳ Ｐゴシック" pitchFamily="50" charset="-128"/>
              </a:rPr>
              <a:t>４</a:t>
            </a:r>
            <a:endParaRPr kumimoji="1" lang="ja-JP" altLang="en-US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227519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5" name="Rectangle 27"/>
          <p:cNvSpPr>
            <a:spLocks noGrp="1" noChangeArrowheads="1"/>
          </p:cNvSpPr>
          <p:nvPr>
            <p:ph type="title" idx="4294967295"/>
          </p:nvPr>
        </p:nvSpPr>
        <p:spPr>
          <a:xfrm>
            <a:off x="153988" y="77788"/>
            <a:ext cx="8810625" cy="503237"/>
          </a:xfrm>
        </p:spPr>
        <p:txBody>
          <a:bodyPr/>
          <a:lstStyle/>
          <a:p>
            <a:pPr algn="l" eaLnBrk="1" hangingPunct="1"/>
            <a:endParaRPr lang="ja-JP" altLang="en-US" sz="3200" smtClean="0"/>
          </a:p>
        </p:txBody>
      </p:sp>
      <p:sp>
        <p:nvSpPr>
          <p:cNvPr id="5126" name="Rectangle 4"/>
          <p:cNvSpPr>
            <a:spLocks noChangeArrowheads="1"/>
          </p:cNvSpPr>
          <p:nvPr/>
        </p:nvSpPr>
        <p:spPr bwMode="auto">
          <a:xfrm>
            <a:off x="392113" y="2641600"/>
            <a:ext cx="8551862" cy="1439863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rgbClr val="B2B2B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rgbClr val="006666"/>
              </a:buClr>
              <a:buFont typeface="Wingdings" pitchFamily="2" charset="2"/>
              <a:buChar char="n"/>
              <a:defRPr kumimoji="1" sz="3200">
                <a:solidFill>
                  <a:schemeClr val="tx1"/>
                </a:solidFill>
                <a:latin typeface="HGPｺﾞｼｯｸE" pitchFamily="50" charset="-128"/>
                <a:ea typeface="HGPｺﾞｼｯｸE" pitchFamily="50" charset="-128"/>
              </a:defRPr>
            </a:lvl1pPr>
            <a:lvl2pPr marL="742950" indent="-285750">
              <a:spcBef>
                <a:spcPct val="20000"/>
              </a:spcBef>
              <a:buClr>
                <a:srgbClr val="669900"/>
              </a:buClr>
              <a:buFont typeface="Wingdings" pitchFamily="2" charset="2"/>
              <a:buChar char="l"/>
              <a:defRPr kumimoji="1" sz="2800">
                <a:solidFill>
                  <a:schemeClr val="tx1"/>
                </a:solidFill>
                <a:latin typeface="HGPｺﾞｼｯｸE" pitchFamily="50" charset="-128"/>
                <a:ea typeface="HGPｺﾞｼｯｸE" pitchFamily="50" charset="-128"/>
              </a:defRPr>
            </a:lvl2pPr>
            <a:lvl3pPr marL="1143000" indent="-228600">
              <a:spcBef>
                <a:spcPct val="20000"/>
              </a:spcBef>
              <a:buClr>
                <a:srgbClr val="FF3300"/>
              </a:buClr>
              <a:buFont typeface="Wingdings" pitchFamily="2" charset="2"/>
              <a:buChar char="ª"/>
              <a:defRPr kumimoji="1" sz="2400">
                <a:solidFill>
                  <a:schemeClr val="tx1"/>
                </a:solidFill>
                <a:latin typeface="HGPｺﾞｼｯｸE" pitchFamily="50" charset="-128"/>
                <a:ea typeface="HGPｺﾞｼｯｸE" pitchFamily="50" charset="-128"/>
              </a:defRPr>
            </a:lvl3pPr>
            <a:lvl4pPr marL="1600200" indent="-228600">
              <a:spcBef>
                <a:spcPct val="20000"/>
              </a:spcBef>
              <a:buFont typeface="Wingdings" pitchFamily="2" charset="2"/>
              <a:buChar char="ü"/>
              <a:defRPr kumimoji="1" sz="2000">
                <a:solidFill>
                  <a:schemeClr val="tx1"/>
                </a:solidFill>
                <a:latin typeface="HGPｺﾞｼｯｸE" pitchFamily="50" charset="-128"/>
                <a:ea typeface="HGPｺﾞｼｯｸE" pitchFamily="50" charset="-128"/>
              </a:defRPr>
            </a:lvl4pPr>
            <a:lvl5pPr marL="2057400" indent="-228600">
              <a:spcBef>
                <a:spcPct val="20000"/>
              </a:spcBef>
              <a:buFont typeface="Wingdings" pitchFamily="2" charset="2"/>
              <a:buChar char=""/>
              <a:defRPr kumimoji="1" sz="2000">
                <a:solidFill>
                  <a:schemeClr val="tx1"/>
                </a:solidFill>
                <a:latin typeface="HGPｺﾞｼｯｸE" pitchFamily="50" charset="-128"/>
                <a:ea typeface="HGPｺﾞｼｯｸE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"/>
              <a:defRPr kumimoji="1" sz="2000">
                <a:solidFill>
                  <a:schemeClr val="tx1"/>
                </a:solidFill>
                <a:latin typeface="HGPｺﾞｼｯｸE" pitchFamily="50" charset="-128"/>
                <a:ea typeface="HGPｺﾞｼｯｸE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"/>
              <a:defRPr kumimoji="1" sz="2000">
                <a:solidFill>
                  <a:schemeClr val="tx1"/>
                </a:solidFill>
                <a:latin typeface="HGPｺﾞｼｯｸE" pitchFamily="50" charset="-128"/>
                <a:ea typeface="HGPｺﾞｼｯｸE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"/>
              <a:defRPr kumimoji="1" sz="2000">
                <a:solidFill>
                  <a:schemeClr val="tx1"/>
                </a:solidFill>
                <a:latin typeface="HGPｺﾞｼｯｸE" pitchFamily="50" charset="-128"/>
                <a:ea typeface="HGPｺﾞｼｯｸE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"/>
              <a:defRPr kumimoji="1" sz="2000">
                <a:solidFill>
                  <a:schemeClr val="tx1"/>
                </a:solidFill>
                <a:latin typeface="HGPｺﾞｼｯｸE" pitchFamily="50" charset="-128"/>
                <a:ea typeface="HGPｺﾞｼｯｸE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ja-JP" altLang="en-US" sz="3600" b="1" dirty="0"/>
              <a:t>２．部分更新の実施予定</a:t>
            </a:r>
            <a:endParaRPr lang="ja-JP" altLang="en-US" sz="3600" dirty="0"/>
          </a:p>
        </p:txBody>
      </p:sp>
      <p:sp>
        <p:nvSpPr>
          <p:cNvPr id="7" name="Rectangle 6"/>
          <p:cNvSpPr txBox="1">
            <a:spLocks noGrp="1" noChangeArrowheads="1"/>
          </p:cNvSpPr>
          <p:nvPr/>
        </p:nvSpPr>
        <p:spPr bwMode="auto">
          <a:xfrm>
            <a:off x="7020272" y="6525344"/>
            <a:ext cx="2133600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 eaLnBrk="0" hangingPunct="0">
              <a:spcBef>
                <a:spcPct val="20000"/>
              </a:spcBef>
              <a:buClr>
                <a:srgbClr val="006666"/>
              </a:buClr>
              <a:buFont typeface="Wingdings" pitchFamily="2" charset="2"/>
              <a:buChar char="n"/>
              <a:defRPr kumimoji="1" sz="3200">
                <a:solidFill>
                  <a:schemeClr val="tx1"/>
                </a:solidFill>
                <a:latin typeface="HGPｺﾞｼｯｸE" pitchFamily="50" charset="-128"/>
                <a:ea typeface="HGPｺﾞｼｯｸE" pitchFamily="50" charset="-128"/>
              </a:defRPr>
            </a:lvl1pPr>
            <a:lvl2pPr marL="742950" indent="-285750" algn="l" eaLnBrk="0" hangingPunct="0">
              <a:spcBef>
                <a:spcPct val="20000"/>
              </a:spcBef>
              <a:buClr>
                <a:srgbClr val="669900"/>
              </a:buClr>
              <a:buFont typeface="Wingdings" pitchFamily="2" charset="2"/>
              <a:buChar char="l"/>
              <a:defRPr kumimoji="1" sz="2800">
                <a:solidFill>
                  <a:schemeClr val="tx1"/>
                </a:solidFill>
                <a:latin typeface="HGPｺﾞｼｯｸE" pitchFamily="50" charset="-128"/>
                <a:ea typeface="HGPｺﾞｼｯｸE" pitchFamily="50" charset="-128"/>
              </a:defRPr>
            </a:lvl2pPr>
            <a:lvl3pPr marL="1143000" indent="-228600" algn="l" eaLnBrk="0" hangingPunct="0">
              <a:spcBef>
                <a:spcPct val="20000"/>
              </a:spcBef>
              <a:buClr>
                <a:srgbClr val="FF3300"/>
              </a:buClr>
              <a:buFont typeface="Wingdings" pitchFamily="2" charset="2"/>
              <a:buChar char="ª"/>
              <a:defRPr kumimoji="1" sz="2400">
                <a:solidFill>
                  <a:schemeClr val="tx1"/>
                </a:solidFill>
                <a:latin typeface="HGPｺﾞｼｯｸE" pitchFamily="50" charset="-128"/>
                <a:ea typeface="HGPｺﾞｼｯｸE" pitchFamily="50" charset="-128"/>
              </a:defRPr>
            </a:lvl3pPr>
            <a:lvl4pPr marL="1600200" indent="-228600" algn="l" eaLnBrk="0" hangingPunct="0">
              <a:spcBef>
                <a:spcPct val="20000"/>
              </a:spcBef>
              <a:buFont typeface="Wingdings" pitchFamily="2" charset="2"/>
              <a:buChar char="ü"/>
              <a:defRPr kumimoji="1" sz="2000">
                <a:solidFill>
                  <a:schemeClr val="tx1"/>
                </a:solidFill>
                <a:latin typeface="HGPｺﾞｼｯｸE" pitchFamily="50" charset="-128"/>
                <a:ea typeface="HGPｺﾞｼｯｸE" pitchFamily="50" charset="-128"/>
              </a:defRPr>
            </a:lvl4pPr>
            <a:lvl5pPr marL="2057400" indent="-228600" algn="l" eaLnBrk="0" hangingPunct="0">
              <a:spcBef>
                <a:spcPct val="20000"/>
              </a:spcBef>
              <a:buFont typeface="Wingdings" pitchFamily="2" charset="2"/>
              <a:buChar char=""/>
              <a:defRPr kumimoji="1" sz="2000">
                <a:solidFill>
                  <a:schemeClr val="tx1"/>
                </a:solidFill>
                <a:latin typeface="HGPｺﾞｼｯｸE" pitchFamily="50" charset="-128"/>
                <a:ea typeface="HGPｺﾞｼｯｸE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"/>
              <a:defRPr kumimoji="1" sz="2000">
                <a:solidFill>
                  <a:schemeClr val="tx1"/>
                </a:solidFill>
                <a:latin typeface="HGPｺﾞｼｯｸE" pitchFamily="50" charset="-128"/>
                <a:ea typeface="HGPｺﾞｼｯｸE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"/>
              <a:defRPr kumimoji="1" sz="2000">
                <a:solidFill>
                  <a:schemeClr val="tx1"/>
                </a:solidFill>
                <a:latin typeface="HGPｺﾞｼｯｸE" pitchFamily="50" charset="-128"/>
                <a:ea typeface="HGPｺﾞｼｯｸE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"/>
              <a:defRPr kumimoji="1" sz="2000">
                <a:solidFill>
                  <a:schemeClr val="tx1"/>
                </a:solidFill>
                <a:latin typeface="HGPｺﾞｼｯｸE" pitchFamily="50" charset="-128"/>
                <a:ea typeface="HGPｺﾞｼｯｸE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"/>
              <a:defRPr kumimoji="1" sz="2000">
                <a:solidFill>
                  <a:schemeClr val="tx1"/>
                </a:solidFill>
                <a:latin typeface="HGPｺﾞｼｯｸE" pitchFamily="50" charset="-128"/>
                <a:ea typeface="HGPｺﾞｼｯｸE" pitchFamily="50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260FDC6-9161-4E25-A31F-73A1ABF76E44}" type="slidenum">
              <a:rPr kumimoji="1" lang="en-US" altLang="ja-JP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GPｺﾞｼｯｸE" pitchFamily="50" charset="-128"/>
                <a:ea typeface="HGPｺﾞｼｯｸE" pitchFamily="50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1" lang="en-US" altLang="ja-JP" sz="1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HGPｺﾞｼｯｸE" pitchFamily="50" charset="-128"/>
              <a:ea typeface="HGPｺﾞｼｯｸE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61896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/>
          <p:cNvSpPr txBox="1">
            <a:spLocks noChangeArrowheads="1"/>
          </p:cNvSpPr>
          <p:nvPr/>
        </p:nvSpPr>
        <p:spPr bwMode="auto">
          <a:xfrm>
            <a:off x="153988" y="77788"/>
            <a:ext cx="8990012" cy="503237"/>
          </a:xfrm>
          <a:prstGeom prst="rect">
            <a:avLst/>
          </a:prstGeom>
          <a:noFill/>
          <a:ln>
            <a:noFill/>
          </a:ln>
          <a:extLst/>
        </p:spPr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bg1"/>
                </a:solidFill>
                <a:latin typeface="HGPｺﾞｼｯｸE" pitchFamily="50" charset="-128"/>
                <a:ea typeface="HGPｺﾞｼｯｸE" pitchFamily="50" charset="-128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bg1"/>
                </a:solidFill>
                <a:latin typeface="HGPｺﾞｼｯｸE" pitchFamily="50" charset="-128"/>
                <a:ea typeface="HGPｺﾞｼｯｸE" pitchFamily="50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bg1"/>
                </a:solidFill>
                <a:latin typeface="HGPｺﾞｼｯｸE" pitchFamily="50" charset="-128"/>
                <a:ea typeface="HGPｺﾞｼｯｸE" pitchFamily="50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bg1"/>
                </a:solidFill>
                <a:latin typeface="HGPｺﾞｼｯｸE" pitchFamily="50" charset="-128"/>
                <a:ea typeface="HGPｺﾞｼｯｸE" pitchFamily="50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bg1"/>
                </a:solidFill>
                <a:latin typeface="HGPｺﾞｼｯｸE" pitchFamily="50" charset="-128"/>
                <a:ea typeface="HGPｺﾞｼｯｸE" pitchFamily="50" charset="-128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bg1"/>
                </a:solidFill>
                <a:latin typeface="Arial" charset="0"/>
                <a:ea typeface="ＭＳ Ｐゴシック" pitchFamily="50" charset="-128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bg1"/>
                </a:solidFill>
                <a:latin typeface="Arial" charset="0"/>
                <a:ea typeface="ＭＳ Ｐゴシック" pitchFamily="50" charset="-128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bg1"/>
                </a:solidFill>
                <a:latin typeface="Arial" charset="0"/>
                <a:ea typeface="ＭＳ Ｐゴシック" pitchFamily="50" charset="-128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bg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l" eaLnBrk="1" hangingPunct="1">
              <a:defRPr/>
            </a:pPr>
            <a:r>
              <a:rPr lang="ja-JP" altLang="en-US" sz="3200" kern="0" spc="-150" dirty="0" smtClean="0">
                <a:solidFill>
                  <a:srgbClr val="FFFFFF"/>
                </a:solidFill>
              </a:rPr>
              <a:t>２．</a:t>
            </a:r>
            <a:r>
              <a:rPr lang="ja-JP" altLang="en-US" sz="3200" kern="0" spc="-150" dirty="0">
                <a:solidFill>
                  <a:srgbClr val="FFFFFF"/>
                </a:solidFill>
              </a:rPr>
              <a:t>部分</a:t>
            </a:r>
            <a:r>
              <a:rPr lang="ja-JP" altLang="en-US" sz="3200" kern="0" spc="-150" dirty="0" smtClean="0">
                <a:solidFill>
                  <a:srgbClr val="FFFFFF"/>
                </a:solidFill>
              </a:rPr>
              <a:t>更新の実施予定</a:t>
            </a:r>
            <a:endParaRPr lang="ja-JP" altLang="en-US" sz="3200" kern="0" spc="-150" dirty="0">
              <a:solidFill>
                <a:srgbClr val="FFFFFF"/>
              </a:solidFill>
            </a:endParaRPr>
          </a:p>
        </p:txBody>
      </p:sp>
      <p:sp>
        <p:nvSpPr>
          <p:cNvPr id="5" name="Rectangle 6"/>
          <p:cNvSpPr txBox="1">
            <a:spLocks noGrp="1" noChangeArrowheads="1"/>
          </p:cNvSpPr>
          <p:nvPr/>
        </p:nvSpPr>
        <p:spPr bwMode="auto">
          <a:xfrm>
            <a:off x="7020272" y="6525344"/>
            <a:ext cx="2133600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 eaLnBrk="0" hangingPunct="0">
              <a:spcBef>
                <a:spcPct val="20000"/>
              </a:spcBef>
              <a:buClr>
                <a:srgbClr val="006666"/>
              </a:buClr>
              <a:buFont typeface="Wingdings" pitchFamily="2" charset="2"/>
              <a:buChar char="n"/>
              <a:defRPr kumimoji="1" sz="3200">
                <a:solidFill>
                  <a:schemeClr val="tx1"/>
                </a:solidFill>
                <a:latin typeface="HGPｺﾞｼｯｸE" pitchFamily="50" charset="-128"/>
                <a:ea typeface="HGPｺﾞｼｯｸE" pitchFamily="50" charset="-128"/>
              </a:defRPr>
            </a:lvl1pPr>
            <a:lvl2pPr marL="742950" indent="-285750" algn="l" eaLnBrk="0" hangingPunct="0">
              <a:spcBef>
                <a:spcPct val="20000"/>
              </a:spcBef>
              <a:buClr>
                <a:srgbClr val="669900"/>
              </a:buClr>
              <a:buFont typeface="Wingdings" pitchFamily="2" charset="2"/>
              <a:buChar char="l"/>
              <a:defRPr kumimoji="1" sz="2800">
                <a:solidFill>
                  <a:schemeClr val="tx1"/>
                </a:solidFill>
                <a:latin typeface="HGPｺﾞｼｯｸE" pitchFamily="50" charset="-128"/>
                <a:ea typeface="HGPｺﾞｼｯｸE" pitchFamily="50" charset="-128"/>
              </a:defRPr>
            </a:lvl2pPr>
            <a:lvl3pPr marL="1143000" indent="-228600" algn="l" eaLnBrk="0" hangingPunct="0">
              <a:spcBef>
                <a:spcPct val="20000"/>
              </a:spcBef>
              <a:buClr>
                <a:srgbClr val="FF3300"/>
              </a:buClr>
              <a:buFont typeface="Wingdings" pitchFamily="2" charset="2"/>
              <a:buChar char="ª"/>
              <a:defRPr kumimoji="1" sz="2400">
                <a:solidFill>
                  <a:schemeClr val="tx1"/>
                </a:solidFill>
                <a:latin typeface="HGPｺﾞｼｯｸE" pitchFamily="50" charset="-128"/>
                <a:ea typeface="HGPｺﾞｼｯｸE" pitchFamily="50" charset="-128"/>
              </a:defRPr>
            </a:lvl3pPr>
            <a:lvl4pPr marL="1600200" indent="-228600" algn="l" eaLnBrk="0" hangingPunct="0">
              <a:spcBef>
                <a:spcPct val="20000"/>
              </a:spcBef>
              <a:buFont typeface="Wingdings" pitchFamily="2" charset="2"/>
              <a:buChar char="ü"/>
              <a:defRPr kumimoji="1" sz="2000">
                <a:solidFill>
                  <a:schemeClr val="tx1"/>
                </a:solidFill>
                <a:latin typeface="HGPｺﾞｼｯｸE" pitchFamily="50" charset="-128"/>
                <a:ea typeface="HGPｺﾞｼｯｸE" pitchFamily="50" charset="-128"/>
              </a:defRPr>
            </a:lvl4pPr>
            <a:lvl5pPr marL="2057400" indent="-228600" algn="l" eaLnBrk="0" hangingPunct="0">
              <a:spcBef>
                <a:spcPct val="20000"/>
              </a:spcBef>
              <a:buFont typeface="Wingdings" pitchFamily="2" charset="2"/>
              <a:buChar char=""/>
              <a:defRPr kumimoji="1" sz="2000">
                <a:solidFill>
                  <a:schemeClr val="tx1"/>
                </a:solidFill>
                <a:latin typeface="HGPｺﾞｼｯｸE" pitchFamily="50" charset="-128"/>
                <a:ea typeface="HGPｺﾞｼｯｸE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"/>
              <a:defRPr kumimoji="1" sz="2000">
                <a:solidFill>
                  <a:schemeClr val="tx1"/>
                </a:solidFill>
                <a:latin typeface="HGPｺﾞｼｯｸE" pitchFamily="50" charset="-128"/>
                <a:ea typeface="HGPｺﾞｼｯｸE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"/>
              <a:defRPr kumimoji="1" sz="2000">
                <a:solidFill>
                  <a:schemeClr val="tx1"/>
                </a:solidFill>
                <a:latin typeface="HGPｺﾞｼｯｸE" pitchFamily="50" charset="-128"/>
                <a:ea typeface="HGPｺﾞｼｯｸE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"/>
              <a:defRPr kumimoji="1" sz="2000">
                <a:solidFill>
                  <a:schemeClr val="tx1"/>
                </a:solidFill>
                <a:latin typeface="HGPｺﾞｼｯｸE" pitchFamily="50" charset="-128"/>
                <a:ea typeface="HGPｺﾞｼｯｸE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"/>
              <a:defRPr kumimoji="1" sz="2000">
                <a:solidFill>
                  <a:schemeClr val="tx1"/>
                </a:solidFill>
                <a:latin typeface="HGPｺﾞｼｯｸE" pitchFamily="50" charset="-128"/>
                <a:ea typeface="HGPｺﾞｼｯｸE" pitchFamily="50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260FDC6-9161-4E25-A31F-73A1ABF76E44}" type="slidenum">
              <a:rPr kumimoji="1" lang="en-US" altLang="ja-JP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GPｺﾞｼｯｸE" pitchFamily="50" charset="-128"/>
                <a:ea typeface="HGPｺﾞｼｯｸE" pitchFamily="50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1" lang="en-US" altLang="ja-JP" sz="1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HGPｺﾞｼｯｸE" pitchFamily="50" charset="-128"/>
              <a:ea typeface="HGPｺﾞｼｯｸE" pitchFamily="50" charset="-128"/>
              <a:cs typeface="+mn-cs"/>
            </a:endParaRPr>
          </a:p>
        </p:txBody>
      </p:sp>
      <p:sp>
        <p:nvSpPr>
          <p:cNvPr id="6" name="Rectangle 28"/>
          <p:cNvSpPr txBox="1">
            <a:spLocks noChangeArrowheads="1"/>
          </p:cNvSpPr>
          <p:nvPr/>
        </p:nvSpPr>
        <p:spPr bwMode="auto">
          <a:xfrm>
            <a:off x="56008" y="775719"/>
            <a:ext cx="8656191" cy="59656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66"/>
              </a:buClr>
              <a:buFont typeface="Wingdings" pitchFamily="2" charset="2"/>
              <a:buChar char="n"/>
              <a:defRPr kumimoji="1" lang="ja-JP" altLang="en-US" sz="3200" dirty="0">
                <a:solidFill>
                  <a:schemeClr val="tx1"/>
                </a:solidFill>
                <a:latin typeface="HGPｺﾞｼｯｸE" pitchFamily="50" charset="-128"/>
                <a:ea typeface="HGPｺﾞｼｯｸE" pitchFamily="50" charset="-128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00"/>
              </a:buClr>
              <a:buFont typeface="Wingdings" pitchFamily="2" charset="2"/>
              <a:buChar char="l"/>
              <a:defRPr kumimoji="1" lang="ja-JP" altLang="en-US" sz="2800" dirty="0">
                <a:solidFill>
                  <a:schemeClr val="tx1"/>
                </a:solidFill>
                <a:latin typeface="HGPｺﾞｼｯｸE" pitchFamily="50" charset="-128"/>
                <a:ea typeface="HGPｺﾞｼｯｸE" pitchFamily="50" charset="-128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3300"/>
              </a:buClr>
              <a:buFont typeface="Wingdings" pitchFamily="2" charset="2"/>
              <a:buChar char="ª"/>
              <a:defRPr kumimoji="1" lang="ja-JP" altLang="en-US" sz="2400" dirty="0">
                <a:solidFill>
                  <a:schemeClr val="tx1"/>
                </a:solidFill>
                <a:latin typeface="HGPｺﾞｼｯｸE" pitchFamily="50" charset="-128"/>
                <a:ea typeface="HGPｺﾞｼｯｸE" pitchFamily="50" charset="-128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ü"/>
              <a:defRPr kumimoji="1" sz="2000">
                <a:solidFill>
                  <a:schemeClr val="tx1"/>
                </a:solidFill>
                <a:latin typeface="HGPｺﾞｼｯｸE" pitchFamily="50" charset="-128"/>
                <a:ea typeface="HGPｺﾞｼｯｸE" pitchFamily="50" charset="-128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"/>
              <a:defRPr kumimoji="1" sz="2000">
                <a:solidFill>
                  <a:schemeClr val="tx1"/>
                </a:solidFill>
                <a:latin typeface="HGPｺﾞｼｯｸE" pitchFamily="50" charset="-128"/>
                <a:ea typeface="HGPｺﾞｼｯｸE" pitchFamily="50" charset="-128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eaLnBrk="1" hangingPunct="1"/>
            <a:r>
              <a:rPr lang="ja-JP" altLang="en-US" sz="2800" kern="0" dirty="0" smtClean="0">
                <a:cs typeface="Meiryo UI" pitchFamily="50" charset="-128"/>
              </a:rPr>
              <a:t>①市町からの要望箇所</a:t>
            </a:r>
            <a:endParaRPr lang="en-US" altLang="ja-JP" sz="2800" kern="0" dirty="0" smtClean="0">
              <a:cs typeface="Meiryo UI" pitchFamily="50" charset="-128"/>
            </a:endParaRPr>
          </a:p>
          <a:p>
            <a:pPr lvl="1" eaLnBrk="1" hangingPunct="1"/>
            <a:r>
              <a:rPr lang="ja-JP" altLang="en-US" sz="2400" kern="0" dirty="0" smtClean="0">
                <a:cs typeface="Meiryo UI" pitchFamily="50" charset="-128"/>
              </a:rPr>
              <a:t>本年度の部分更新は、市町からの希望（</a:t>
            </a:r>
            <a:r>
              <a:rPr lang="en-US" altLang="ja-JP" sz="2400" kern="0" dirty="0" smtClean="0">
                <a:solidFill>
                  <a:srgbClr val="0000FF"/>
                </a:solidFill>
                <a:cs typeface="Meiryo UI" pitchFamily="50" charset="-128"/>
              </a:rPr>
              <a:t>16</a:t>
            </a:r>
            <a:r>
              <a:rPr lang="ja-JP" altLang="en-US" sz="2400" kern="0" dirty="0" smtClean="0">
                <a:solidFill>
                  <a:srgbClr val="0000FF"/>
                </a:solidFill>
                <a:cs typeface="Meiryo UI" pitchFamily="50" charset="-128"/>
              </a:rPr>
              <a:t>箇所</a:t>
            </a:r>
            <a:r>
              <a:rPr lang="ja-JP" altLang="en-US" sz="2400" kern="0" dirty="0" smtClean="0">
                <a:cs typeface="Meiryo UI" pitchFamily="50" charset="-128"/>
              </a:rPr>
              <a:t>）について、全て実施予定とする。</a:t>
            </a:r>
            <a:endParaRPr lang="en-US" altLang="ja-JP" sz="2400" kern="0" dirty="0" smtClean="0">
              <a:cs typeface="Meiryo UI" pitchFamily="50" charset="-128"/>
            </a:endParaRPr>
          </a:p>
          <a:p>
            <a:pPr marL="990600" lvl="1" indent="-533400" eaLnBrk="1" hangingPunct="1">
              <a:buNone/>
            </a:pPr>
            <a:r>
              <a:rPr lang="ja-JP" altLang="en-US" sz="2400" kern="0" dirty="0" smtClean="0">
                <a:cs typeface="Meiryo UI" pitchFamily="50" charset="-128"/>
              </a:rPr>
              <a:t>　</a:t>
            </a:r>
            <a:r>
              <a:rPr lang="en-US" altLang="ja-JP" sz="2400" kern="0" dirty="0" smtClean="0">
                <a:cs typeface="Meiryo UI" pitchFamily="50" charset="-128"/>
              </a:rPr>
              <a:t>※</a:t>
            </a:r>
            <a:r>
              <a:rPr lang="ja-JP" altLang="en-US" sz="2400" kern="0" dirty="0" smtClean="0">
                <a:cs typeface="Meiryo UI" pitchFamily="50" charset="-128"/>
              </a:rPr>
              <a:t>なお、資料収集の結果、</a:t>
            </a:r>
            <a:r>
              <a:rPr lang="en-US" altLang="ja-JP" sz="2400" kern="0" dirty="0" smtClean="0">
                <a:cs typeface="Meiryo UI" pitchFamily="50" charset="-128"/>
              </a:rPr>
              <a:t>CAD</a:t>
            </a:r>
            <a:r>
              <a:rPr lang="ja-JP" altLang="en-US" sz="2400" kern="0" dirty="0" smtClean="0">
                <a:cs typeface="Meiryo UI" pitchFamily="50" charset="-128"/>
              </a:rPr>
              <a:t>データ等の利用ができない場合は、協議により実施を見合わせる。</a:t>
            </a:r>
            <a:endParaRPr lang="en-US" altLang="ja-JP" sz="2400" kern="0" dirty="0" smtClean="0">
              <a:cs typeface="Meiryo UI" pitchFamily="50" charset="-128"/>
            </a:endParaRPr>
          </a:p>
          <a:p>
            <a:pPr marL="990600" lvl="1" indent="-533400" eaLnBrk="1" hangingPunct="1">
              <a:buNone/>
            </a:pPr>
            <a:endParaRPr lang="en-US" altLang="ja-JP" sz="1200" kern="0" dirty="0" smtClean="0">
              <a:cs typeface="Meiryo UI" pitchFamily="50" charset="-128"/>
            </a:endParaRPr>
          </a:p>
          <a:p>
            <a:pPr eaLnBrk="1" hangingPunct="1"/>
            <a:r>
              <a:rPr lang="ja-JP" altLang="en-US" sz="2800" kern="0" dirty="0" smtClean="0">
                <a:cs typeface="Meiryo UI" pitchFamily="50" charset="-128"/>
              </a:rPr>
              <a:t>②</a:t>
            </a:r>
            <a:r>
              <a:rPr lang="en-US" altLang="ja-JP" sz="2800" kern="0" dirty="0" smtClean="0">
                <a:cs typeface="Meiryo UI" pitchFamily="50" charset="-128"/>
              </a:rPr>
              <a:t>NEXCO</a:t>
            </a:r>
            <a:r>
              <a:rPr lang="ja-JP" altLang="en-US" sz="2800" kern="0" dirty="0" smtClean="0">
                <a:cs typeface="Meiryo UI" pitchFamily="50" charset="-128"/>
              </a:rPr>
              <a:t>中日本管轄の高速自動車国道</a:t>
            </a:r>
            <a:endParaRPr lang="en-US" altLang="ja-JP" sz="2800" kern="0" dirty="0">
              <a:cs typeface="Meiryo UI" pitchFamily="50" charset="-128"/>
            </a:endParaRPr>
          </a:p>
          <a:p>
            <a:pPr lvl="1" eaLnBrk="1" hangingPunct="1"/>
            <a:r>
              <a:rPr lang="ja-JP" altLang="en-US" sz="2400" kern="0" dirty="0" smtClean="0">
                <a:cs typeface="Meiryo UI" pitchFamily="50" charset="-128"/>
              </a:rPr>
              <a:t>新名神（亀山西</a:t>
            </a:r>
            <a:r>
              <a:rPr lang="en-US" altLang="ja-JP" sz="2400" kern="0" dirty="0" smtClean="0">
                <a:cs typeface="Meiryo UI" pitchFamily="50" charset="-128"/>
              </a:rPr>
              <a:t>JCT</a:t>
            </a:r>
            <a:r>
              <a:rPr lang="ja-JP" altLang="en-US" sz="2400" kern="0" dirty="0" smtClean="0">
                <a:cs typeface="Meiryo UI" pitchFamily="50" charset="-128"/>
              </a:rPr>
              <a:t>から四日市</a:t>
            </a:r>
            <a:r>
              <a:rPr lang="en-US" altLang="ja-JP" sz="2400" kern="0" dirty="0" smtClean="0">
                <a:cs typeface="Meiryo UI" pitchFamily="50" charset="-128"/>
              </a:rPr>
              <a:t>JCT</a:t>
            </a:r>
            <a:r>
              <a:rPr lang="ja-JP" altLang="en-US" sz="2400" kern="0" dirty="0" smtClean="0">
                <a:cs typeface="Meiryo UI" pitchFamily="50" charset="-128"/>
              </a:rPr>
              <a:t>）、及び東海環状道路（四日市</a:t>
            </a:r>
            <a:r>
              <a:rPr lang="en-US" altLang="ja-JP" sz="2400" kern="0" dirty="0" smtClean="0">
                <a:cs typeface="Meiryo UI" pitchFamily="50" charset="-128"/>
              </a:rPr>
              <a:t>JCT</a:t>
            </a:r>
            <a:r>
              <a:rPr lang="ja-JP" altLang="en-US" sz="2400" kern="0" dirty="0" smtClean="0">
                <a:cs typeface="Meiryo UI" pitchFamily="50" charset="-128"/>
              </a:rPr>
              <a:t>から大安</a:t>
            </a:r>
            <a:r>
              <a:rPr lang="en-US" altLang="ja-JP" sz="2400" kern="0" dirty="0" smtClean="0">
                <a:cs typeface="Meiryo UI" pitchFamily="50" charset="-128"/>
              </a:rPr>
              <a:t>IC</a:t>
            </a:r>
            <a:r>
              <a:rPr lang="ja-JP" altLang="en-US" sz="2400" kern="0" dirty="0" smtClean="0">
                <a:cs typeface="Meiryo UI" pitchFamily="50" charset="-128"/>
              </a:rPr>
              <a:t>）について、部分更新を実施する。</a:t>
            </a:r>
            <a:endParaRPr lang="en-US" altLang="ja-JP" sz="2400" kern="0" dirty="0" smtClean="0">
              <a:cs typeface="Meiryo UI" pitchFamily="50" charset="-128"/>
            </a:endParaRPr>
          </a:p>
          <a:p>
            <a:pPr marL="457200" lvl="1" indent="0" eaLnBrk="1" hangingPunct="1">
              <a:buNone/>
            </a:pPr>
            <a:r>
              <a:rPr lang="ja-JP" altLang="en-US" sz="2400" kern="0" dirty="0" smtClean="0">
                <a:cs typeface="Meiryo UI" pitchFamily="50" charset="-128"/>
              </a:rPr>
              <a:t>　</a:t>
            </a:r>
            <a:r>
              <a:rPr lang="en-US" altLang="ja-JP" sz="2400" kern="0" dirty="0" smtClean="0">
                <a:cs typeface="Meiryo UI" pitchFamily="50" charset="-128"/>
              </a:rPr>
              <a:t>※</a:t>
            </a:r>
            <a:r>
              <a:rPr lang="ja-JP" altLang="en-US" sz="2400" kern="0" dirty="0" smtClean="0">
                <a:cs typeface="Meiryo UI" pitchFamily="50" charset="-128"/>
              </a:rPr>
              <a:t>竣工図</a:t>
            </a:r>
            <a:r>
              <a:rPr lang="en-US" altLang="ja-JP" sz="2400" kern="0" dirty="0" smtClean="0">
                <a:cs typeface="Meiryo UI" pitchFamily="50" charset="-128"/>
              </a:rPr>
              <a:t>CAD</a:t>
            </a:r>
            <a:r>
              <a:rPr lang="ja-JP" altLang="en-US" sz="2400" kern="0" dirty="0" smtClean="0">
                <a:cs typeface="Meiryo UI" pitchFamily="50" charset="-128"/>
              </a:rPr>
              <a:t>整備箇所のみ実施予定。</a:t>
            </a:r>
            <a:endParaRPr lang="en-US" altLang="ja-JP" sz="2400" kern="0" dirty="0" smtClean="0">
              <a:cs typeface="Meiryo UI" pitchFamily="50" charset="-128"/>
            </a:endParaRPr>
          </a:p>
          <a:p>
            <a:pPr marL="0" indent="0" eaLnBrk="1" hangingPunct="1">
              <a:buNone/>
            </a:pPr>
            <a:endParaRPr lang="ja-JP" altLang="en-US" sz="2400" kern="0" dirty="0" smtClean="0">
              <a:cs typeface="Meiryo UI" pitchFamily="50" charset="-128"/>
            </a:endParaRPr>
          </a:p>
          <a:p>
            <a:pPr marL="914400" lvl="2" indent="0" eaLnBrk="1" hangingPunct="1">
              <a:buNone/>
            </a:pPr>
            <a:endParaRPr lang="en-US" altLang="ja-JP" sz="1600" kern="0" dirty="0" smtClean="0">
              <a:cs typeface="Meiryo UI" pitchFamily="50" charset="-128"/>
            </a:endParaRPr>
          </a:p>
          <a:p>
            <a:pPr marL="914400" lvl="2" indent="0" eaLnBrk="1" hangingPunct="1">
              <a:buNone/>
            </a:pPr>
            <a:endParaRPr lang="en-US" altLang="ja-JP" sz="1600" kern="0" dirty="0">
              <a:cs typeface="Meiryo UI" pitchFamily="50" charset="-128"/>
            </a:endParaRPr>
          </a:p>
          <a:p>
            <a:pPr marL="914400" lvl="2" indent="0" eaLnBrk="1" hangingPunct="1">
              <a:buNone/>
            </a:pPr>
            <a:endParaRPr lang="en-US" altLang="ja-JP" sz="1600" kern="0" dirty="0" smtClean="0">
              <a:cs typeface="Meiryo UI" pitchFamily="50" charset="-128"/>
            </a:endParaRPr>
          </a:p>
          <a:p>
            <a:pPr marL="914400" lvl="2" indent="0" eaLnBrk="1" hangingPunct="1">
              <a:buNone/>
            </a:pPr>
            <a:endParaRPr lang="en-US" altLang="ja-JP" sz="1600" kern="0" dirty="0">
              <a:cs typeface="Meiryo UI" pitchFamily="50" charset="-128"/>
            </a:endParaRPr>
          </a:p>
          <a:p>
            <a:pPr marL="914400" lvl="2" indent="0" eaLnBrk="1" hangingPunct="1">
              <a:buNone/>
            </a:pPr>
            <a:endParaRPr lang="en-US" altLang="ja-JP" sz="1600" kern="0" dirty="0" smtClean="0">
              <a:cs typeface="Meiryo UI" pitchFamily="50" charset="-128"/>
            </a:endParaRPr>
          </a:p>
          <a:p>
            <a:pPr marL="914400" lvl="2" indent="0" eaLnBrk="1" hangingPunct="1">
              <a:buNone/>
            </a:pPr>
            <a:endParaRPr lang="en-US" altLang="ja-JP" sz="1600" kern="0" dirty="0">
              <a:cs typeface="Meiryo UI" pitchFamily="50" charset="-128"/>
            </a:endParaRPr>
          </a:p>
          <a:p>
            <a:pPr marL="914400" lvl="2" indent="0" eaLnBrk="1" hangingPunct="1">
              <a:buNone/>
            </a:pPr>
            <a:endParaRPr lang="en-US" altLang="ja-JP" sz="1600" kern="0" dirty="0" smtClean="0">
              <a:cs typeface="Meiryo UI" pitchFamily="50" charset="-128"/>
            </a:endParaRPr>
          </a:p>
          <a:p>
            <a:pPr marL="914400" lvl="2" indent="0" eaLnBrk="1" hangingPunct="1">
              <a:buNone/>
            </a:pPr>
            <a:endParaRPr lang="en-US" altLang="ja-JP" sz="1600" kern="0" dirty="0">
              <a:cs typeface="Meiryo UI" pitchFamily="50" charset="-128"/>
            </a:endParaRPr>
          </a:p>
          <a:p>
            <a:pPr marL="914400" lvl="2" indent="0" eaLnBrk="1" hangingPunct="1">
              <a:buNone/>
            </a:pPr>
            <a:endParaRPr lang="en-US" altLang="ja-JP" sz="1600" kern="0" dirty="0" smtClean="0">
              <a:cs typeface="Meiryo UI" pitchFamily="50" charset="-128"/>
            </a:endParaRPr>
          </a:p>
          <a:p>
            <a:pPr marL="914400" lvl="2" indent="0" eaLnBrk="1" hangingPunct="1">
              <a:buNone/>
            </a:pPr>
            <a:endParaRPr lang="ja-JP" altLang="en-US" sz="1600" kern="0" dirty="0" smtClean="0">
              <a:cs typeface="Meiryo UI" pitchFamily="50" charset="-128"/>
            </a:endParaRPr>
          </a:p>
          <a:p>
            <a:pPr lvl="1" eaLnBrk="1" hangingPunct="1"/>
            <a:endParaRPr lang="en-US" altLang="ja-JP" sz="2000" kern="0" dirty="0" smtClean="0">
              <a:cs typeface="Meiryo UI" pitchFamily="50" charset="-128"/>
            </a:endParaRPr>
          </a:p>
          <a:p>
            <a:pPr lvl="1" eaLnBrk="1" hangingPunct="1"/>
            <a:endParaRPr lang="en-US" altLang="ja-JP" sz="2000" kern="0" dirty="0">
              <a:cs typeface="Meiryo UI" pitchFamily="50" charset="-128"/>
            </a:endParaRPr>
          </a:p>
          <a:p>
            <a:pPr lvl="1" eaLnBrk="1" hangingPunct="1"/>
            <a:endParaRPr lang="en-US" altLang="ja-JP" sz="2000" kern="0" dirty="0" smtClean="0">
              <a:cs typeface="Meiryo UI" pitchFamily="50" charset="-128"/>
            </a:endParaRPr>
          </a:p>
          <a:p>
            <a:pPr lvl="1" eaLnBrk="1" hangingPunct="1"/>
            <a:endParaRPr lang="ja-JP" altLang="en-US" sz="2000" kern="0" dirty="0" smtClean="0">
              <a:cs typeface="Meiryo UI" pitchFamily="50" charset="-128"/>
            </a:endParaRPr>
          </a:p>
          <a:p>
            <a:pPr marL="2865438" lvl="1" indent="-2408238" eaLnBrk="1" hangingPunct="1">
              <a:buNone/>
            </a:pPr>
            <a:r>
              <a:rPr lang="ja-JP" altLang="en-US" sz="1600" kern="0" dirty="0" smtClean="0">
                <a:cs typeface="Meiryo UI" pitchFamily="50" charset="-128"/>
              </a:rPr>
              <a:t>　　</a:t>
            </a:r>
            <a:endParaRPr lang="ja-JP" altLang="en-US" sz="2000" kern="0" dirty="0" smtClean="0">
              <a:cs typeface="Meiryo UI" pitchFamily="50" charset="-128"/>
            </a:endParaRPr>
          </a:p>
          <a:p>
            <a:pPr lvl="1" eaLnBrk="1" hangingPunct="1"/>
            <a:endParaRPr lang="ja-JP" altLang="en-US" sz="2000" kern="0" dirty="0" smtClean="0">
              <a:cs typeface="Meiryo UI" pitchFamily="50" charset="-128"/>
            </a:endParaRPr>
          </a:p>
          <a:p>
            <a:pPr lvl="1" eaLnBrk="1" hangingPunct="1"/>
            <a:endParaRPr lang="ja-JP" altLang="en-US" sz="2000" kern="0" dirty="0" smtClean="0">
              <a:cs typeface="Meiryo UI" pitchFamily="50" charset="-128"/>
            </a:endParaRPr>
          </a:p>
          <a:p>
            <a:pPr lvl="1" eaLnBrk="1" hangingPunct="1"/>
            <a:endParaRPr lang="ja-JP" altLang="en-US" sz="2000" kern="0" dirty="0" smtClean="0">
              <a:cs typeface="Meiryo UI" pitchFamily="50" charset="-128"/>
            </a:endParaRPr>
          </a:p>
          <a:p>
            <a:pPr lvl="1" eaLnBrk="1" hangingPunct="1"/>
            <a:endParaRPr lang="ja-JP" altLang="en-US" sz="2000" kern="0" dirty="0" smtClean="0">
              <a:cs typeface="Meiryo UI" pitchFamily="50" charset="-128"/>
            </a:endParaRPr>
          </a:p>
          <a:p>
            <a:pPr marL="457200" lvl="1" indent="0" eaLnBrk="1" hangingPunct="1">
              <a:buFont typeface="Wingdings" pitchFamily="2" charset="2"/>
              <a:buNone/>
            </a:pPr>
            <a:endParaRPr lang="ja-JP" altLang="en-US" sz="2200" kern="0" dirty="0" smtClean="0">
              <a:cs typeface="Meiryo UI" pitchFamily="50" charset="-128"/>
            </a:endParaRPr>
          </a:p>
          <a:p>
            <a:pPr marL="457200" lvl="1" indent="0" eaLnBrk="1" hangingPunct="1">
              <a:buFont typeface="Wingdings" pitchFamily="2" charset="2"/>
              <a:buNone/>
            </a:pPr>
            <a:endParaRPr lang="ja-JP" altLang="en-US" sz="2200" kern="0" dirty="0" smtClean="0">
              <a:cs typeface="Meiryo UI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962073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/>
          <p:cNvSpPr txBox="1">
            <a:spLocks noChangeArrowheads="1"/>
          </p:cNvSpPr>
          <p:nvPr/>
        </p:nvSpPr>
        <p:spPr bwMode="auto">
          <a:xfrm>
            <a:off x="153988" y="77788"/>
            <a:ext cx="8990012" cy="503237"/>
          </a:xfrm>
          <a:prstGeom prst="rect">
            <a:avLst/>
          </a:prstGeom>
          <a:noFill/>
          <a:ln>
            <a:noFill/>
          </a:ln>
          <a:extLst/>
        </p:spPr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bg1"/>
                </a:solidFill>
                <a:latin typeface="HGPｺﾞｼｯｸE" pitchFamily="50" charset="-128"/>
                <a:ea typeface="HGPｺﾞｼｯｸE" pitchFamily="50" charset="-128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bg1"/>
                </a:solidFill>
                <a:latin typeface="HGPｺﾞｼｯｸE" pitchFamily="50" charset="-128"/>
                <a:ea typeface="HGPｺﾞｼｯｸE" pitchFamily="50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bg1"/>
                </a:solidFill>
                <a:latin typeface="HGPｺﾞｼｯｸE" pitchFamily="50" charset="-128"/>
                <a:ea typeface="HGPｺﾞｼｯｸE" pitchFamily="50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bg1"/>
                </a:solidFill>
                <a:latin typeface="HGPｺﾞｼｯｸE" pitchFamily="50" charset="-128"/>
                <a:ea typeface="HGPｺﾞｼｯｸE" pitchFamily="50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bg1"/>
                </a:solidFill>
                <a:latin typeface="HGPｺﾞｼｯｸE" pitchFamily="50" charset="-128"/>
                <a:ea typeface="HGPｺﾞｼｯｸE" pitchFamily="50" charset="-128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bg1"/>
                </a:solidFill>
                <a:latin typeface="Arial" charset="0"/>
                <a:ea typeface="ＭＳ Ｐゴシック" pitchFamily="50" charset="-128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bg1"/>
                </a:solidFill>
                <a:latin typeface="Arial" charset="0"/>
                <a:ea typeface="ＭＳ Ｐゴシック" pitchFamily="50" charset="-128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bg1"/>
                </a:solidFill>
                <a:latin typeface="Arial" charset="0"/>
                <a:ea typeface="ＭＳ Ｐゴシック" pitchFamily="50" charset="-128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bg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l" eaLnBrk="1" hangingPunct="1">
              <a:defRPr/>
            </a:pPr>
            <a:r>
              <a:rPr lang="ja-JP" altLang="en-US" sz="3200" kern="0" spc="-150" dirty="0" smtClean="0">
                <a:solidFill>
                  <a:srgbClr val="FFFFFF"/>
                </a:solidFill>
              </a:rPr>
              <a:t>２．</a:t>
            </a:r>
            <a:r>
              <a:rPr lang="ja-JP" altLang="en-US" sz="3200" kern="0" spc="-150" dirty="0">
                <a:solidFill>
                  <a:srgbClr val="FFFFFF"/>
                </a:solidFill>
              </a:rPr>
              <a:t>部分</a:t>
            </a:r>
            <a:r>
              <a:rPr lang="ja-JP" altLang="en-US" sz="3200" kern="0" spc="-150" dirty="0" smtClean="0">
                <a:solidFill>
                  <a:srgbClr val="FFFFFF"/>
                </a:solidFill>
              </a:rPr>
              <a:t>更新の実施予定</a:t>
            </a:r>
            <a:endParaRPr lang="ja-JP" altLang="en-US" sz="3200" kern="0" spc="-150" dirty="0">
              <a:solidFill>
                <a:srgbClr val="FFFFFF"/>
              </a:solidFill>
            </a:endParaRPr>
          </a:p>
        </p:txBody>
      </p:sp>
      <p:sp>
        <p:nvSpPr>
          <p:cNvPr id="5" name="Rectangle 6"/>
          <p:cNvSpPr txBox="1">
            <a:spLocks noGrp="1" noChangeArrowheads="1"/>
          </p:cNvSpPr>
          <p:nvPr/>
        </p:nvSpPr>
        <p:spPr bwMode="auto">
          <a:xfrm>
            <a:off x="7020272" y="6525344"/>
            <a:ext cx="2133600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 eaLnBrk="0" hangingPunct="0">
              <a:spcBef>
                <a:spcPct val="20000"/>
              </a:spcBef>
              <a:buClr>
                <a:srgbClr val="006666"/>
              </a:buClr>
              <a:buFont typeface="Wingdings" pitchFamily="2" charset="2"/>
              <a:buChar char="n"/>
              <a:defRPr kumimoji="1" sz="3200">
                <a:solidFill>
                  <a:schemeClr val="tx1"/>
                </a:solidFill>
                <a:latin typeface="HGPｺﾞｼｯｸE" pitchFamily="50" charset="-128"/>
                <a:ea typeface="HGPｺﾞｼｯｸE" pitchFamily="50" charset="-128"/>
              </a:defRPr>
            </a:lvl1pPr>
            <a:lvl2pPr marL="742950" indent="-285750" algn="l" eaLnBrk="0" hangingPunct="0">
              <a:spcBef>
                <a:spcPct val="20000"/>
              </a:spcBef>
              <a:buClr>
                <a:srgbClr val="669900"/>
              </a:buClr>
              <a:buFont typeface="Wingdings" pitchFamily="2" charset="2"/>
              <a:buChar char="l"/>
              <a:defRPr kumimoji="1" sz="2800">
                <a:solidFill>
                  <a:schemeClr val="tx1"/>
                </a:solidFill>
                <a:latin typeface="HGPｺﾞｼｯｸE" pitchFamily="50" charset="-128"/>
                <a:ea typeface="HGPｺﾞｼｯｸE" pitchFamily="50" charset="-128"/>
              </a:defRPr>
            </a:lvl2pPr>
            <a:lvl3pPr marL="1143000" indent="-228600" algn="l" eaLnBrk="0" hangingPunct="0">
              <a:spcBef>
                <a:spcPct val="20000"/>
              </a:spcBef>
              <a:buClr>
                <a:srgbClr val="FF3300"/>
              </a:buClr>
              <a:buFont typeface="Wingdings" pitchFamily="2" charset="2"/>
              <a:buChar char="ª"/>
              <a:defRPr kumimoji="1" sz="2400">
                <a:solidFill>
                  <a:schemeClr val="tx1"/>
                </a:solidFill>
                <a:latin typeface="HGPｺﾞｼｯｸE" pitchFamily="50" charset="-128"/>
                <a:ea typeface="HGPｺﾞｼｯｸE" pitchFamily="50" charset="-128"/>
              </a:defRPr>
            </a:lvl3pPr>
            <a:lvl4pPr marL="1600200" indent="-228600" algn="l" eaLnBrk="0" hangingPunct="0">
              <a:spcBef>
                <a:spcPct val="20000"/>
              </a:spcBef>
              <a:buFont typeface="Wingdings" pitchFamily="2" charset="2"/>
              <a:buChar char="ü"/>
              <a:defRPr kumimoji="1" sz="2000">
                <a:solidFill>
                  <a:schemeClr val="tx1"/>
                </a:solidFill>
                <a:latin typeface="HGPｺﾞｼｯｸE" pitchFamily="50" charset="-128"/>
                <a:ea typeface="HGPｺﾞｼｯｸE" pitchFamily="50" charset="-128"/>
              </a:defRPr>
            </a:lvl4pPr>
            <a:lvl5pPr marL="2057400" indent="-228600" algn="l" eaLnBrk="0" hangingPunct="0">
              <a:spcBef>
                <a:spcPct val="20000"/>
              </a:spcBef>
              <a:buFont typeface="Wingdings" pitchFamily="2" charset="2"/>
              <a:buChar char=""/>
              <a:defRPr kumimoji="1" sz="2000">
                <a:solidFill>
                  <a:schemeClr val="tx1"/>
                </a:solidFill>
                <a:latin typeface="HGPｺﾞｼｯｸE" pitchFamily="50" charset="-128"/>
                <a:ea typeface="HGPｺﾞｼｯｸE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"/>
              <a:defRPr kumimoji="1" sz="2000">
                <a:solidFill>
                  <a:schemeClr val="tx1"/>
                </a:solidFill>
                <a:latin typeface="HGPｺﾞｼｯｸE" pitchFamily="50" charset="-128"/>
                <a:ea typeface="HGPｺﾞｼｯｸE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"/>
              <a:defRPr kumimoji="1" sz="2000">
                <a:solidFill>
                  <a:schemeClr val="tx1"/>
                </a:solidFill>
                <a:latin typeface="HGPｺﾞｼｯｸE" pitchFamily="50" charset="-128"/>
                <a:ea typeface="HGPｺﾞｼｯｸE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"/>
              <a:defRPr kumimoji="1" sz="2000">
                <a:solidFill>
                  <a:schemeClr val="tx1"/>
                </a:solidFill>
                <a:latin typeface="HGPｺﾞｼｯｸE" pitchFamily="50" charset="-128"/>
                <a:ea typeface="HGPｺﾞｼｯｸE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"/>
              <a:defRPr kumimoji="1" sz="2000">
                <a:solidFill>
                  <a:schemeClr val="tx1"/>
                </a:solidFill>
                <a:latin typeface="HGPｺﾞｼｯｸE" pitchFamily="50" charset="-128"/>
                <a:ea typeface="HGPｺﾞｼｯｸE" pitchFamily="50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260FDC6-9161-4E25-A31F-73A1ABF76E44}" type="slidenum">
              <a:rPr kumimoji="1" lang="en-US" altLang="ja-JP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GPｺﾞｼｯｸE" pitchFamily="50" charset="-128"/>
                <a:ea typeface="HGPｺﾞｼｯｸE" pitchFamily="50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1" lang="en-US" altLang="ja-JP" sz="1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HGPｺﾞｼｯｸE" pitchFamily="50" charset="-128"/>
              <a:ea typeface="HGPｺﾞｼｯｸE" pitchFamily="50" charset="-128"/>
              <a:cs typeface="+mn-cs"/>
            </a:endParaRPr>
          </a:p>
        </p:txBody>
      </p:sp>
      <p:sp>
        <p:nvSpPr>
          <p:cNvPr id="6" name="Rectangle 28"/>
          <p:cNvSpPr txBox="1">
            <a:spLocks noChangeArrowheads="1"/>
          </p:cNvSpPr>
          <p:nvPr/>
        </p:nvSpPr>
        <p:spPr bwMode="auto">
          <a:xfrm>
            <a:off x="56008" y="775719"/>
            <a:ext cx="8656191" cy="59656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66"/>
              </a:buClr>
              <a:buFont typeface="Wingdings" pitchFamily="2" charset="2"/>
              <a:buChar char="n"/>
              <a:defRPr kumimoji="1" lang="ja-JP" altLang="en-US" sz="3200" dirty="0">
                <a:solidFill>
                  <a:schemeClr val="tx1"/>
                </a:solidFill>
                <a:latin typeface="HGPｺﾞｼｯｸE" pitchFamily="50" charset="-128"/>
                <a:ea typeface="HGPｺﾞｼｯｸE" pitchFamily="50" charset="-128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00"/>
              </a:buClr>
              <a:buFont typeface="Wingdings" pitchFamily="2" charset="2"/>
              <a:buChar char="l"/>
              <a:defRPr kumimoji="1" lang="ja-JP" altLang="en-US" sz="2800" dirty="0">
                <a:solidFill>
                  <a:schemeClr val="tx1"/>
                </a:solidFill>
                <a:latin typeface="HGPｺﾞｼｯｸE" pitchFamily="50" charset="-128"/>
                <a:ea typeface="HGPｺﾞｼｯｸE" pitchFamily="50" charset="-128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3300"/>
              </a:buClr>
              <a:buFont typeface="Wingdings" pitchFamily="2" charset="2"/>
              <a:buChar char="ª"/>
              <a:defRPr kumimoji="1" lang="ja-JP" altLang="en-US" sz="2400" dirty="0">
                <a:solidFill>
                  <a:schemeClr val="tx1"/>
                </a:solidFill>
                <a:latin typeface="HGPｺﾞｼｯｸE" pitchFamily="50" charset="-128"/>
                <a:ea typeface="HGPｺﾞｼｯｸE" pitchFamily="50" charset="-128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ü"/>
              <a:defRPr kumimoji="1" sz="2000">
                <a:solidFill>
                  <a:schemeClr val="tx1"/>
                </a:solidFill>
                <a:latin typeface="HGPｺﾞｼｯｸE" pitchFamily="50" charset="-128"/>
                <a:ea typeface="HGPｺﾞｼｯｸE" pitchFamily="50" charset="-128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"/>
              <a:defRPr kumimoji="1" sz="2000">
                <a:solidFill>
                  <a:schemeClr val="tx1"/>
                </a:solidFill>
                <a:latin typeface="HGPｺﾞｼｯｸE" pitchFamily="50" charset="-128"/>
                <a:ea typeface="HGPｺﾞｼｯｸE" pitchFamily="50" charset="-128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eaLnBrk="1" hangingPunct="1"/>
            <a:r>
              <a:rPr lang="ja-JP" altLang="en-US" sz="2800" kern="0" dirty="0" smtClean="0">
                <a:cs typeface="Meiryo UI" pitchFamily="50" charset="-128"/>
              </a:rPr>
              <a:t>実施予定箇所図</a:t>
            </a:r>
            <a:endParaRPr lang="en-US" altLang="ja-JP" sz="2800" kern="0" dirty="0" smtClean="0">
              <a:cs typeface="Meiryo UI" pitchFamily="50" charset="-128"/>
            </a:endParaRPr>
          </a:p>
          <a:p>
            <a:pPr marL="0" indent="0" eaLnBrk="1" hangingPunct="1">
              <a:buNone/>
            </a:pPr>
            <a:endParaRPr lang="ja-JP" altLang="en-US" sz="2400" kern="0" dirty="0" smtClean="0">
              <a:cs typeface="Meiryo UI" pitchFamily="50" charset="-128"/>
            </a:endParaRPr>
          </a:p>
          <a:p>
            <a:pPr marL="914400" lvl="2" indent="0" eaLnBrk="1" hangingPunct="1">
              <a:buNone/>
            </a:pPr>
            <a:endParaRPr lang="en-US" altLang="ja-JP" sz="1600" kern="0" dirty="0" smtClean="0">
              <a:cs typeface="Meiryo UI" pitchFamily="50" charset="-128"/>
            </a:endParaRPr>
          </a:p>
          <a:p>
            <a:pPr marL="914400" lvl="2" indent="0" eaLnBrk="1" hangingPunct="1">
              <a:buNone/>
            </a:pPr>
            <a:endParaRPr lang="en-US" altLang="ja-JP" sz="1600" kern="0" dirty="0">
              <a:cs typeface="Meiryo UI" pitchFamily="50" charset="-128"/>
            </a:endParaRPr>
          </a:p>
          <a:p>
            <a:pPr marL="914400" lvl="2" indent="0" eaLnBrk="1" hangingPunct="1">
              <a:buNone/>
            </a:pPr>
            <a:endParaRPr lang="en-US" altLang="ja-JP" sz="1600" kern="0" dirty="0" smtClean="0">
              <a:cs typeface="Meiryo UI" pitchFamily="50" charset="-128"/>
            </a:endParaRPr>
          </a:p>
          <a:p>
            <a:pPr marL="914400" lvl="2" indent="0" eaLnBrk="1" hangingPunct="1">
              <a:buNone/>
            </a:pPr>
            <a:endParaRPr lang="en-US" altLang="ja-JP" sz="1600" kern="0" dirty="0">
              <a:cs typeface="Meiryo UI" pitchFamily="50" charset="-128"/>
            </a:endParaRPr>
          </a:p>
          <a:p>
            <a:pPr marL="914400" lvl="2" indent="0" eaLnBrk="1" hangingPunct="1">
              <a:buNone/>
            </a:pPr>
            <a:endParaRPr lang="en-US" altLang="ja-JP" sz="1600" kern="0" dirty="0" smtClean="0">
              <a:cs typeface="Meiryo UI" pitchFamily="50" charset="-128"/>
            </a:endParaRPr>
          </a:p>
          <a:p>
            <a:pPr marL="914400" lvl="2" indent="0" eaLnBrk="1" hangingPunct="1">
              <a:buNone/>
            </a:pPr>
            <a:endParaRPr lang="en-US" altLang="ja-JP" sz="1600" kern="0" dirty="0">
              <a:cs typeface="Meiryo UI" pitchFamily="50" charset="-128"/>
            </a:endParaRPr>
          </a:p>
          <a:p>
            <a:pPr marL="914400" lvl="2" indent="0" eaLnBrk="1" hangingPunct="1">
              <a:buNone/>
            </a:pPr>
            <a:endParaRPr lang="en-US" altLang="ja-JP" sz="1600" kern="0" dirty="0" smtClean="0">
              <a:cs typeface="Meiryo UI" pitchFamily="50" charset="-128"/>
            </a:endParaRPr>
          </a:p>
          <a:p>
            <a:pPr marL="914400" lvl="2" indent="0" eaLnBrk="1" hangingPunct="1">
              <a:buNone/>
            </a:pPr>
            <a:endParaRPr lang="en-US" altLang="ja-JP" sz="1600" kern="0" dirty="0">
              <a:cs typeface="Meiryo UI" pitchFamily="50" charset="-128"/>
            </a:endParaRPr>
          </a:p>
          <a:p>
            <a:pPr marL="914400" lvl="2" indent="0" eaLnBrk="1" hangingPunct="1">
              <a:buNone/>
            </a:pPr>
            <a:endParaRPr lang="en-US" altLang="ja-JP" sz="1600" kern="0" dirty="0" smtClean="0">
              <a:cs typeface="Meiryo UI" pitchFamily="50" charset="-128"/>
            </a:endParaRPr>
          </a:p>
          <a:p>
            <a:pPr marL="914400" lvl="2" indent="0" eaLnBrk="1" hangingPunct="1">
              <a:buNone/>
            </a:pPr>
            <a:endParaRPr lang="ja-JP" altLang="en-US" sz="1600" kern="0" dirty="0" smtClean="0">
              <a:cs typeface="Meiryo UI" pitchFamily="50" charset="-128"/>
            </a:endParaRPr>
          </a:p>
          <a:p>
            <a:pPr lvl="1" eaLnBrk="1" hangingPunct="1"/>
            <a:endParaRPr lang="en-US" altLang="ja-JP" sz="2000" kern="0" dirty="0" smtClean="0">
              <a:cs typeface="Meiryo UI" pitchFamily="50" charset="-128"/>
            </a:endParaRPr>
          </a:p>
          <a:p>
            <a:pPr lvl="1" eaLnBrk="1" hangingPunct="1"/>
            <a:endParaRPr lang="en-US" altLang="ja-JP" sz="2000" kern="0" dirty="0">
              <a:cs typeface="Meiryo UI" pitchFamily="50" charset="-128"/>
            </a:endParaRPr>
          </a:p>
          <a:p>
            <a:pPr lvl="1" eaLnBrk="1" hangingPunct="1"/>
            <a:endParaRPr lang="en-US" altLang="ja-JP" sz="2000" kern="0" dirty="0" smtClean="0">
              <a:cs typeface="Meiryo UI" pitchFamily="50" charset="-128"/>
            </a:endParaRPr>
          </a:p>
          <a:p>
            <a:pPr lvl="1" eaLnBrk="1" hangingPunct="1"/>
            <a:endParaRPr lang="ja-JP" altLang="en-US" sz="2000" kern="0" dirty="0" smtClean="0">
              <a:cs typeface="Meiryo UI" pitchFamily="50" charset="-128"/>
            </a:endParaRPr>
          </a:p>
          <a:p>
            <a:pPr marL="2865438" lvl="1" indent="-2408238" eaLnBrk="1" hangingPunct="1">
              <a:buNone/>
            </a:pPr>
            <a:r>
              <a:rPr lang="ja-JP" altLang="en-US" sz="1600" kern="0" dirty="0" smtClean="0">
                <a:cs typeface="Meiryo UI" pitchFamily="50" charset="-128"/>
              </a:rPr>
              <a:t>　　</a:t>
            </a:r>
            <a:endParaRPr lang="ja-JP" altLang="en-US" sz="2000" kern="0" dirty="0" smtClean="0">
              <a:cs typeface="Meiryo UI" pitchFamily="50" charset="-128"/>
            </a:endParaRPr>
          </a:p>
          <a:p>
            <a:pPr lvl="1" eaLnBrk="1" hangingPunct="1"/>
            <a:endParaRPr lang="ja-JP" altLang="en-US" sz="2000" kern="0" dirty="0" smtClean="0">
              <a:cs typeface="Meiryo UI" pitchFamily="50" charset="-128"/>
            </a:endParaRPr>
          </a:p>
          <a:p>
            <a:pPr lvl="1" eaLnBrk="1" hangingPunct="1"/>
            <a:endParaRPr lang="ja-JP" altLang="en-US" sz="2000" kern="0" dirty="0" smtClean="0">
              <a:cs typeface="Meiryo UI" pitchFamily="50" charset="-128"/>
            </a:endParaRPr>
          </a:p>
          <a:p>
            <a:pPr lvl="1" eaLnBrk="1" hangingPunct="1"/>
            <a:endParaRPr lang="ja-JP" altLang="en-US" sz="2000" kern="0" dirty="0" smtClean="0">
              <a:cs typeface="Meiryo UI" pitchFamily="50" charset="-128"/>
            </a:endParaRPr>
          </a:p>
          <a:p>
            <a:pPr lvl="1" eaLnBrk="1" hangingPunct="1"/>
            <a:endParaRPr lang="ja-JP" altLang="en-US" sz="2000" kern="0" dirty="0" smtClean="0">
              <a:cs typeface="Meiryo UI" pitchFamily="50" charset="-128"/>
            </a:endParaRPr>
          </a:p>
          <a:p>
            <a:pPr marL="457200" lvl="1" indent="0" eaLnBrk="1" hangingPunct="1">
              <a:buFont typeface="Wingdings" pitchFamily="2" charset="2"/>
              <a:buNone/>
            </a:pPr>
            <a:endParaRPr lang="ja-JP" altLang="en-US" sz="2200" kern="0" dirty="0" smtClean="0">
              <a:cs typeface="Meiryo UI" pitchFamily="50" charset="-128"/>
            </a:endParaRPr>
          </a:p>
          <a:p>
            <a:pPr marL="457200" lvl="1" indent="0" eaLnBrk="1" hangingPunct="1">
              <a:buFont typeface="Wingdings" pitchFamily="2" charset="2"/>
              <a:buNone/>
            </a:pPr>
            <a:endParaRPr lang="ja-JP" altLang="en-US" sz="2200" kern="0" dirty="0" smtClean="0">
              <a:cs typeface="Meiryo UI" pitchFamily="50" charset="-128"/>
            </a:endParaRPr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0535" y="1261943"/>
            <a:ext cx="6586537" cy="53396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4048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テンプレート案１">
  <a:themeElements>
    <a:clrScheme name="defaul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2857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2857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lnDef>
  </a:objectDefaults>
  <a:extraClrSchemeLst>
    <a:extraClrScheme>
      <a:clrScheme name="defaul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7936</TotalTime>
  <Words>839</Words>
  <Application>Microsoft Office PowerPoint</Application>
  <PresentationFormat>画面に合わせる (4:3)</PresentationFormat>
  <Paragraphs>526</Paragraphs>
  <Slides>16</Slides>
  <Notes>3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16</vt:i4>
      </vt:variant>
    </vt:vector>
  </HeadingPairs>
  <TitlesOfParts>
    <vt:vector size="29" baseType="lpstr">
      <vt:lpstr>HGPｺﾞｼｯｸE</vt:lpstr>
      <vt:lpstr>HGSｺﾞｼｯｸE</vt:lpstr>
      <vt:lpstr>Meiryo UI</vt:lpstr>
      <vt:lpstr>ＭＳ Ｐゴシック</vt:lpstr>
      <vt:lpstr>ＭＳ Ｐ明朝</vt:lpstr>
      <vt:lpstr>MS UI Gothic</vt:lpstr>
      <vt:lpstr>ＭＳ 明朝</vt:lpstr>
      <vt:lpstr>メイリオ</vt:lpstr>
      <vt:lpstr>Arial</vt:lpstr>
      <vt:lpstr>Calibri</vt:lpstr>
      <vt:lpstr>Times New Roman</vt:lpstr>
      <vt:lpstr>Wingdings</vt:lpstr>
      <vt:lpstr>テンプレート案１</vt:lpstr>
      <vt:lpstr>部分更新の実施概要について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２．部分更新の実施予定</vt:lpstr>
      <vt:lpstr>３．成果品の取扱いについて</vt:lpstr>
      <vt:lpstr>３．成果品の取扱いについて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平成２４年度 第３回技術部会 説明資料（案）</dc:title>
  <dc:creator>Takizawa</dc:creator>
  <cp:lastModifiedBy>jouhou05</cp:lastModifiedBy>
  <cp:revision>1071</cp:revision>
  <cp:lastPrinted>2020-09-23T01:16:18Z</cp:lastPrinted>
  <dcterms:created xsi:type="dcterms:W3CDTF">2011-04-13T06:19:09Z</dcterms:created>
  <dcterms:modified xsi:type="dcterms:W3CDTF">2020-09-23T01:16:23Z</dcterms:modified>
</cp:coreProperties>
</file>