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rts/chart1.xml" ContentType="application/vnd.openxmlformats-officedocument.drawingml.chart+xml"/>
  <Override PartName="/ppt/theme/themeOverride1.xml" ContentType="application/vnd.openxmlformats-officedocument.themeOverr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howSpecialPlsOnTitleSld="0" saveSubsetFonts="1">
  <p:sldMasterIdLst>
    <p:sldMasterId id="2147483648" r:id="rId1"/>
    <p:sldMasterId id="2147483802" r:id="rId2"/>
  </p:sldMasterIdLst>
  <p:notesMasterIdLst>
    <p:notesMasterId r:id="rId36"/>
  </p:notesMasterIdLst>
  <p:sldIdLst>
    <p:sldId id="258" r:id="rId3"/>
    <p:sldId id="527" r:id="rId4"/>
    <p:sldId id="669" r:id="rId5"/>
    <p:sldId id="532" r:id="rId6"/>
    <p:sldId id="722" r:id="rId7"/>
    <p:sldId id="723" r:id="rId8"/>
    <p:sldId id="724" r:id="rId9"/>
    <p:sldId id="738" r:id="rId10"/>
    <p:sldId id="739" r:id="rId11"/>
    <p:sldId id="736" r:id="rId12"/>
    <p:sldId id="725" r:id="rId13"/>
    <p:sldId id="740" r:id="rId14"/>
    <p:sldId id="728" r:id="rId15"/>
    <p:sldId id="741" r:id="rId16"/>
    <p:sldId id="731" r:id="rId17"/>
    <p:sldId id="732" r:id="rId18"/>
    <p:sldId id="734" r:id="rId19"/>
    <p:sldId id="735" r:id="rId20"/>
    <p:sldId id="742" r:id="rId21"/>
    <p:sldId id="743" r:id="rId22"/>
    <p:sldId id="744" r:id="rId23"/>
    <p:sldId id="745" r:id="rId24"/>
    <p:sldId id="765" r:id="rId25"/>
    <p:sldId id="766" r:id="rId26"/>
    <p:sldId id="747" r:id="rId27"/>
    <p:sldId id="767" r:id="rId28"/>
    <p:sldId id="746" r:id="rId29"/>
    <p:sldId id="748" r:id="rId30"/>
    <p:sldId id="755" r:id="rId31"/>
    <p:sldId id="756" r:id="rId32"/>
    <p:sldId id="760" r:id="rId33"/>
    <p:sldId id="764" r:id="rId34"/>
    <p:sldId id="763" r:id="rId35"/>
  </p:sldIdLst>
  <p:sldSz cx="9144000" cy="6858000" type="screen4x3"/>
  <p:notesSz cx="6735763" cy="9866313"/>
  <p:defaultTextStyle>
    <a:defPPr>
      <a:defRPr lang="ja-JP"/>
    </a:defPPr>
    <a:lvl1pPr algn="l" rtl="0" eaLnBrk="0" fontAlgn="base" hangingPunct="0">
      <a:spcBef>
        <a:spcPct val="0"/>
      </a:spcBef>
      <a:spcAft>
        <a:spcPct val="0"/>
      </a:spcAft>
      <a:defRPr kumimoji="1" sz="2800" kern="1200">
        <a:solidFill>
          <a:schemeClr val="tx1"/>
        </a:solidFill>
        <a:latin typeface="HGPｺﾞｼｯｸE" pitchFamily="50" charset="-128"/>
        <a:ea typeface="HGPｺﾞｼｯｸE" pitchFamily="50" charset="-128"/>
        <a:cs typeface="+mn-cs"/>
      </a:defRPr>
    </a:lvl1pPr>
    <a:lvl2pPr marL="457200" algn="l" rtl="0" eaLnBrk="0" fontAlgn="base" hangingPunct="0">
      <a:spcBef>
        <a:spcPct val="0"/>
      </a:spcBef>
      <a:spcAft>
        <a:spcPct val="0"/>
      </a:spcAft>
      <a:defRPr kumimoji="1" sz="2800" kern="1200">
        <a:solidFill>
          <a:schemeClr val="tx1"/>
        </a:solidFill>
        <a:latin typeface="HGPｺﾞｼｯｸE" pitchFamily="50" charset="-128"/>
        <a:ea typeface="HGPｺﾞｼｯｸE" pitchFamily="50" charset="-128"/>
        <a:cs typeface="+mn-cs"/>
      </a:defRPr>
    </a:lvl2pPr>
    <a:lvl3pPr marL="914400" algn="l" rtl="0" eaLnBrk="0" fontAlgn="base" hangingPunct="0">
      <a:spcBef>
        <a:spcPct val="0"/>
      </a:spcBef>
      <a:spcAft>
        <a:spcPct val="0"/>
      </a:spcAft>
      <a:defRPr kumimoji="1" sz="2800" kern="1200">
        <a:solidFill>
          <a:schemeClr val="tx1"/>
        </a:solidFill>
        <a:latin typeface="HGPｺﾞｼｯｸE" pitchFamily="50" charset="-128"/>
        <a:ea typeface="HGPｺﾞｼｯｸE" pitchFamily="50" charset="-128"/>
        <a:cs typeface="+mn-cs"/>
      </a:defRPr>
    </a:lvl3pPr>
    <a:lvl4pPr marL="1371600" algn="l" rtl="0" eaLnBrk="0" fontAlgn="base" hangingPunct="0">
      <a:spcBef>
        <a:spcPct val="0"/>
      </a:spcBef>
      <a:spcAft>
        <a:spcPct val="0"/>
      </a:spcAft>
      <a:defRPr kumimoji="1" sz="2800" kern="1200">
        <a:solidFill>
          <a:schemeClr val="tx1"/>
        </a:solidFill>
        <a:latin typeface="HGPｺﾞｼｯｸE" pitchFamily="50" charset="-128"/>
        <a:ea typeface="HGPｺﾞｼｯｸE" pitchFamily="50" charset="-128"/>
        <a:cs typeface="+mn-cs"/>
      </a:defRPr>
    </a:lvl4pPr>
    <a:lvl5pPr marL="1828800" algn="l" rtl="0" eaLnBrk="0" fontAlgn="base" hangingPunct="0">
      <a:spcBef>
        <a:spcPct val="0"/>
      </a:spcBef>
      <a:spcAft>
        <a:spcPct val="0"/>
      </a:spcAft>
      <a:defRPr kumimoji="1" sz="2800" kern="1200">
        <a:solidFill>
          <a:schemeClr val="tx1"/>
        </a:solidFill>
        <a:latin typeface="HGPｺﾞｼｯｸE" pitchFamily="50" charset="-128"/>
        <a:ea typeface="HGPｺﾞｼｯｸE" pitchFamily="50" charset="-128"/>
        <a:cs typeface="+mn-cs"/>
      </a:defRPr>
    </a:lvl5pPr>
    <a:lvl6pPr marL="2286000" algn="l" defTabSz="914400" rtl="0" eaLnBrk="1" latinLnBrk="0" hangingPunct="1">
      <a:defRPr kumimoji="1" sz="2800" kern="1200">
        <a:solidFill>
          <a:schemeClr val="tx1"/>
        </a:solidFill>
        <a:latin typeface="HGPｺﾞｼｯｸE" pitchFamily="50" charset="-128"/>
        <a:ea typeface="HGPｺﾞｼｯｸE" pitchFamily="50" charset="-128"/>
        <a:cs typeface="+mn-cs"/>
      </a:defRPr>
    </a:lvl6pPr>
    <a:lvl7pPr marL="2743200" algn="l" defTabSz="914400" rtl="0" eaLnBrk="1" latinLnBrk="0" hangingPunct="1">
      <a:defRPr kumimoji="1" sz="2800" kern="1200">
        <a:solidFill>
          <a:schemeClr val="tx1"/>
        </a:solidFill>
        <a:latin typeface="HGPｺﾞｼｯｸE" pitchFamily="50" charset="-128"/>
        <a:ea typeface="HGPｺﾞｼｯｸE" pitchFamily="50" charset="-128"/>
        <a:cs typeface="+mn-cs"/>
      </a:defRPr>
    </a:lvl7pPr>
    <a:lvl8pPr marL="3200400" algn="l" defTabSz="914400" rtl="0" eaLnBrk="1" latinLnBrk="0" hangingPunct="1">
      <a:defRPr kumimoji="1" sz="2800" kern="1200">
        <a:solidFill>
          <a:schemeClr val="tx1"/>
        </a:solidFill>
        <a:latin typeface="HGPｺﾞｼｯｸE" pitchFamily="50" charset="-128"/>
        <a:ea typeface="HGPｺﾞｼｯｸE" pitchFamily="50" charset="-128"/>
        <a:cs typeface="+mn-cs"/>
      </a:defRPr>
    </a:lvl8pPr>
    <a:lvl9pPr marL="3657600" algn="l" defTabSz="914400" rtl="0" eaLnBrk="1" latinLnBrk="0" hangingPunct="1">
      <a:defRPr kumimoji="1" sz="2800" kern="1200">
        <a:solidFill>
          <a:schemeClr val="tx1"/>
        </a:solidFill>
        <a:latin typeface="HGPｺﾞｼｯｸE" pitchFamily="50" charset="-128"/>
        <a:ea typeface="HGPｺﾞｼｯｸE"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kkc" initials="k" lastIdx="7" clrIdx="0">
    <p:extLst/>
  </p:cmAuthor>
  <p:cmAuthor id="2" name="標準B" initials="標準B" lastIdx="1" clrIdx="1">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00"/>
    <a:srgbClr val="0000FF"/>
    <a:srgbClr val="00E6A9"/>
    <a:srgbClr val="14E4AE"/>
    <a:srgbClr val="FFFFB7"/>
    <a:srgbClr val="99CC00"/>
    <a:srgbClr val="FFCCCC"/>
    <a:srgbClr val="66FFFF"/>
    <a:srgbClr val="FFFF66"/>
    <a:srgbClr val="FF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940675A-B579-460E-94D1-54222C63F5DA}" styleName="スタイルなし、表のグリッド線あり">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734" autoAdjust="0"/>
    <p:restoredTop sz="99078" autoAdjust="0"/>
  </p:normalViewPr>
  <p:slideViewPr>
    <p:cSldViewPr snapToGrid="0">
      <p:cViewPr varScale="1">
        <p:scale>
          <a:sx n="116" d="100"/>
          <a:sy n="116" d="100"/>
        </p:scale>
        <p:origin x="1518" y="108"/>
      </p:cViewPr>
      <p:guideLst>
        <p:guide orient="horz" pos="2160"/>
        <p:guide pos="2880"/>
      </p:guideLst>
    </p:cSldViewPr>
  </p:slideViewPr>
  <p:outlineViewPr>
    <p:cViewPr>
      <p:scale>
        <a:sx n="33" d="100"/>
        <a:sy n="33" d="100"/>
      </p:scale>
      <p:origin x="0" y="3618"/>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viewProps" Target="viewProps.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commentAuthors" Target="commentAuthors.xml"/><Relationship Id="rId40"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notesMaster" Target="notesMasters/notesMaster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s>
</file>

<file path=ppt/charts/_rels/chart1.xml.rels><?xml version="1.0" encoding="UTF-8" standalone="yes"?>
<Relationships xmlns="http://schemas.openxmlformats.org/package/2006/relationships"><Relationship Id="rId2" Type="http://schemas.openxmlformats.org/officeDocument/2006/relationships/oleObject" Target="file:///D:\&#29289;&#20214;\M&#19977;&#37325;&#30476;\02_&#36939;&#29992;&#25903;&#25588;\20200220\&#12450;&#12531;&#12465;&#12540;&#12488;&#38598;&#35336;%20&#27096;&#24335;2&#12392;3&#12392;4%2020191206&#26178;&#28857;.xls" TargetMode="External"/><Relationship Id="rId1" Type="http://schemas.openxmlformats.org/officeDocument/2006/relationships/themeOverride" Target="../theme/themeOverride1.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0"/>
    <c:plotArea>
      <c:layout>
        <c:manualLayout>
          <c:layoutTarget val="inner"/>
          <c:xMode val="edge"/>
          <c:yMode val="edge"/>
          <c:x val="4.9986104678091697E-2"/>
          <c:y val="8.9747142169069039E-2"/>
          <c:w val="0.32355720240852248"/>
          <c:h val="0.7794500244545155"/>
        </c:manualLayout>
      </c:layout>
      <c:pieChart>
        <c:varyColors val="1"/>
        <c:ser>
          <c:idx val="0"/>
          <c:order val="0"/>
          <c:dPt>
            <c:idx val="0"/>
            <c:bubble3D val="0"/>
            <c:spPr>
              <a:solidFill>
                <a:schemeClr val="accent1"/>
              </a:solidFill>
              <a:ln w="19050">
                <a:solidFill>
                  <a:schemeClr val="lt1"/>
                </a:solidFill>
              </a:ln>
              <a:effectLst/>
            </c:spPr>
            <c:extLst xmlns:c16r2="http://schemas.microsoft.com/office/drawing/2015/06/chart">
              <c:ext xmlns:c16="http://schemas.microsoft.com/office/drawing/2014/chart" uri="{C3380CC4-5D6E-409C-BE32-E72D297353CC}">
                <c16:uniqueId val="{00000001-830F-4570-9E27-2B5A12334726}"/>
              </c:ext>
            </c:extLst>
          </c:dPt>
          <c:dPt>
            <c:idx val="1"/>
            <c:bubble3D val="0"/>
            <c:spPr>
              <a:solidFill>
                <a:schemeClr val="accent2"/>
              </a:solidFill>
              <a:ln w="19050">
                <a:solidFill>
                  <a:schemeClr val="lt1"/>
                </a:solidFill>
              </a:ln>
              <a:effectLst/>
            </c:spPr>
            <c:extLst xmlns:c16r2="http://schemas.microsoft.com/office/drawing/2015/06/chart">
              <c:ext xmlns:c16="http://schemas.microsoft.com/office/drawing/2014/chart" uri="{C3380CC4-5D6E-409C-BE32-E72D297353CC}">
                <c16:uniqueId val="{00000003-830F-4570-9E27-2B5A12334726}"/>
              </c:ext>
            </c:extLst>
          </c:dPt>
          <c:dLbls>
            <c:dLbl>
              <c:idx val="0"/>
              <c:spPr>
                <a:noFill/>
                <a:ln w="25400">
                  <a:noFill/>
                </a:ln>
              </c:spPr>
              <c:txPr>
                <a:bodyPr rot="0" spcFirstLastPara="1" vertOverflow="ellipsis" vert="horz" wrap="square" lIns="38100" tIns="19050" rIns="38100" bIns="19050" anchor="ctr" anchorCtr="1">
                  <a:spAutoFit/>
                </a:bodyPr>
                <a:lstStyle/>
                <a:p>
                  <a:pPr>
                    <a:defRPr sz="1400" b="0" i="0" u="none" strike="noStrike" kern="1200" baseline="0">
                      <a:solidFill>
                        <a:schemeClr val="tx1">
                          <a:lumMod val="75000"/>
                          <a:lumOff val="25000"/>
                        </a:schemeClr>
                      </a:solidFill>
                      <a:latin typeface="+mn-lt"/>
                      <a:ea typeface="+mn-ea"/>
                      <a:cs typeface="+mn-cs"/>
                    </a:defRPr>
                  </a:pPr>
                  <a:endParaRPr lang="ja-JP"/>
                </a:p>
              </c:txPr>
              <c:dLblPos val="ctr"/>
              <c:showLegendKey val="0"/>
              <c:showVal val="1"/>
              <c:showCatName val="0"/>
              <c:showSerName val="0"/>
              <c:showPercent val="0"/>
              <c:showBubbleSize val="0"/>
            </c:dLbl>
            <c:dLbl>
              <c:idx val="1"/>
              <c:spPr>
                <a:noFill/>
                <a:ln w="25400">
                  <a:noFill/>
                </a:ln>
              </c:spPr>
              <c:txPr>
                <a:bodyPr rot="0" spcFirstLastPara="1" vertOverflow="ellipsis" vert="horz" wrap="square" lIns="38100" tIns="19050" rIns="38100" bIns="19050" anchor="ctr" anchorCtr="1">
                  <a:spAutoFit/>
                </a:bodyPr>
                <a:lstStyle/>
                <a:p>
                  <a:pPr>
                    <a:defRPr sz="1400" b="0" i="0" u="none" strike="noStrike" kern="1200" baseline="0">
                      <a:solidFill>
                        <a:schemeClr val="tx1">
                          <a:lumMod val="75000"/>
                          <a:lumOff val="25000"/>
                        </a:schemeClr>
                      </a:solidFill>
                      <a:latin typeface="+mn-lt"/>
                      <a:ea typeface="+mn-ea"/>
                      <a:cs typeface="+mn-cs"/>
                    </a:defRPr>
                  </a:pPr>
                  <a:endParaRPr lang="ja-JP"/>
                </a:p>
              </c:txPr>
              <c:dLblPos val="ctr"/>
              <c:showLegendKey val="0"/>
              <c:showVal val="1"/>
              <c:showCatName val="0"/>
              <c:showSerName val="0"/>
              <c:showPercent val="0"/>
              <c:showBubbleSize val="0"/>
            </c:dLbl>
            <c:spPr>
              <a:noFill/>
              <a:ln w="25400">
                <a:noFill/>
              </a:ln>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ja-JP"/>
              </a:p>
            </c:txPr>
            <c:dLblPos val="ctr"/>
            <c:showLegendKey val="0"/>
            <c:showVal val="1"/>
            <c:showCatName val="0"/>
            <c:showSerName val="0"/>
            <c:showPercent val="0"/>
            <c:showBubbleSize val="0"/>
            <c:showLeaderLines val="1"/>
            <c:leaderLines>
              <c:spPr>
                <a:ln w="9525" cap="flat" cmpd="sng" algn="ctr">
                  <a:solidFill>
                    <a:schemeClr val="tx1">
                      <a:lumMod val="35000"/>
                      <a:lumOff val="65000"/>
                    </a:schemeClr>
                  </a:solidFill>
                  <a:round/>
                </a:ln>
                <a:effectLst/>
              </c:spPr>
            </c:leaderLines>
            <c:extLst xmlns:c16r2="http://schemas.microsoft.com/office/drawing/2015/06/chart">
              <c:ext xmlns:c15="http://schemas.microsoft.com/office/drawing/2012/chart" uri="{CE6537A1-D6FC-4f65-9D91-7224C49458BB}"/>
            </c:extLst>
          </c:dLbls>
          <c:cat>
            <c:strRef>
              <c:f>[1]Sheet1!$I$17:$I$18</c:f>
              <c:strCache>
                <c:ptCount val="2"/>
                <c:pt idx="0">
                  <c:v>共有デジタル地図を利用している</c:v>
                </c:pt>
                <c:pt idx="1">
                  <c:v>共有デジタル地図利用していない</c:v>
                </c:pt>
              </c:strCache>
            </c:strRef>
          </c:cat>
          <c:val>
            <c:numRef>
              <c:f>'表2.1、表2.2'!$K$17:$K$18</c:f>
              <c:numCache>
                <c:formatCode>0.0%</c:formatCode>
                <c:ptCount val="2"/>
                <c:pt idx="0">
                  <c:v>0.70399999999999996</c:v>
                </c:pt>
                <c:pt idx="1">
                  <c:v>0.29599999999999999</c:v>
                </c:pt>
              </c:numCache>
            </c:numRef>
          </c:val>
          <c:extLst xmlns:c16r2="http://schemas.microsoft.com/office/drawing/2015/06/chart">
            <c:ext xmlns:c16="http://schemas.microsoft.com/office/drawing/2014/chart" uri="{C3380CC4-5D6E-409C-BE32-E72D297353CC}">
              <c16:uniqueId val="{00000004-830F-4570-9E27-2B5A12334726}"/>
            </c:ext>
          </c:extLst>
        </c:ser>
        <c:dLbls>
          <c:showLegendKey val="0"/>
          <c:showVal val="0"/>
          <c:showCatName val="0"/>
          <c:showSerName val="0"/>
          <c:showPercent val="0"/>
          <c:showBubbleSize val="0"/>
          <c:showLeaderLines val="1"/>
        </c:dLbls>
        <c:firstSliceAng val="0"/>
      </c:pieChart>
      <c:spPr>
        <a:noFill/>
        <a:ln w="25400">
          <a:noFill/>
        </a:ln>
      </c:spPr>
    </c:plotArea>
    <c:legend>
      <c:legendPos val="r"/>
      <c:layout>
        <c:manualLayout>
          <c:xMode val="edge"/>
          <c:yMode val="edge"/>
          <c:x val="0.42139327065542248"/>
          <c:y val="0.40411030812929205"/>
          <c:w val="0.39362250338882243"/>
          <c:h val="0.25000041804971446"/>
        </c:manualLayout>
      </c:layout>
      <c:overlay val="0"/>
      <c:spPr>
        <a:noFill/>
        <a:ln w="25400">
          <a:noFill/>
        </a:ln>
      </c:spPr>
      <c:txPr>
        <a:bodyPr rot="0" spcFirstLastPara="1" vertOverflow="ellipsis" vert="horz" wrap="square" anchor="ctr" anchorCtr="1"/>
        <a:lstStyle/>
        <a:p>
          <a:pPr rtl="0">
            <a:defRPr sz="1050" b="0" i="0" u="none" strike="noStrike" kern="1200" baseline="0">
              <a:solidFill>
                <a:schemeClr val="tx1">
                  <a:lumMod val="65000"/>
                  <a:lumOff val="35000"/>
                </a:schemeClr>
              </a:solidFill>
              <a:latin typeface="+mn-lt"/>
              <a:ea typeface="+mn-ea"/>
              <a:cs typeface="+mn-cs"/>
            </a:defRPr>
          </a:pPr>
          <a:endParaRPr lang="ja-JP"/>
        </a:p>
      </c:txPr>
    </c:legend>
    <c:plotVisOnly val="1"/>
    <c:dispBlanksAs val="gap"/>
    <c:showDLblsOverMax val="0"/>
  </c:chart>
  <c:spPr>
    <a:solidFill>
      <a:schemeClr val="bg1"/>
    </a:solidFill>
    <a:ln w="9525" cap="flat" cmpd="sng" algn="ctr">
      <a:solidFill>
        <a:schemeClr val="tx1">
          <a:lumMod val="15000"/>
          <a:lumOff val="85000"/>
        </a:schemeClr>
      </a:solidFill>
      <a:round/>
    </a:ln>
    <a:effectLst/>
  </c:spPr>
  <c:txPr>
    <a:bodyPr/>
    <a:lstStyle/>
    <a:p>
      <a:pPr>
        <a:defRPr/>
      </a:pPr>
      <a:endParaRPr lang="ja-JP"/>
    </a:p>
  </c:txPr>
  <c:externalData r:id="rId2">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6866" name="Rectangle 2"/>
          <p:cNvSpPr>
            <a:spLocks noGrp="1" noChangeArrowheads="1"/>
          </p:cNvSpPr>
          <p:nvPr>
            <p:ph type="hdr" sz="quarter"/>
          </p:nvPr>
        </p:nvSpPr>
        <p:spPr bwMode="auto">
          <a:xfrm>
            <a:off x="1" y="0"/>
            <a:ext cx="2919302" cy="493237"/>
          </a:xfrm>
          <a:prstGeom prst="rect">
            <a:avLst/>
          </a:prstGeom>
          <a:noFill/>
          <a:ln w="9525">
            <a:noFill/>
            <a:miter lim="800000"/>
            <a:headEnd/>
            <a:tailEnd/>
          </a:ln>
        </p:spPr>
        <p:txBody>
          <a:bodyPr vert="horz" wrap="square" lIns="90639" tIns="45319" rIns="90639" bIns="45319" numCol="1" anchor="t" anchorCtr="0" compatLnSpc="1">
            <a:prstTxWarp prst="textNoShape">
              <a:avLst/>
            </a:prstTxWarp>
          </a:bodyPr>
          <a:lstStyle>
            <a:lvl1pPr defTabSz="914314" eaLnBrk="0" hangingPunct="0">
              <a:spcBef>
                <a:spcPct val="0"/>
              </a:spcBef>
              <a:buClrTx/>
              <a:buFontTx/>
              <a:buNone/>
              <a:defRPr sz="1200">
                <a:latin typeface="Arial" charset="0"/>
                <a:ea typeface="ＭＳ Ｐゴシック" pitchFamily="50" charset="-128"/>
              </a:defRPr>
            </a:lvl1pPr>
          </a:lstStyle>
          <a:p>
            <a:pPr>
              <a:defRPr/>
            </a:pPr>
            <a:endParaRPr lang="en-US" altLang="ja-JP"/>
          </a:p>
        </p:txBody>
      </p:sp>
      <p:sp>
        <p:nvSpPr>
          <p:cNvPr id="36867" name="Rectangle 3"/>
          <p:cNvSpPr>
            <a:spLocks noGrp="1" noChangeArrowheads="1"/>
          </p:cNvSpPr>
          <p:nvPr>
            <p:ph type="dt" idx="1"/>
          </p:nvPr>
        </p:nvSpPr>
        <p:spPr bwMode="auto">
          <a:xfrm>
            <a:off x="3814891" y="0"/>
            <a:ext cx="2919302" cy="493237"/>
          </a:xfrm>
          <a:prstGeom prst="rect">
            <a:avLst/>
          </a:prstGeom>
          <a:noFill/>
          <a:ln w="9525">
            <a:noFill/>
            <a:miter lim="800000"/>
            <a:headEnd/>
            <a:tailEnd/>
          </a:ln>
        </p:spPr>
        <p:txBody>
          <a:bodyPr vert="horz" wrap="square" lIns="90639" tIns="45319" rIns="90639" bIns="45319" numCol="1" anchor="t" anchorCtr="0" compatLnSpc="1">
            <a:prstTxWarp prst="textNoShape">
              <a:avLst/>
            </a:prstTxWarp>
          </a:bodyPr>
          <a:lstStyle>
            <a:lvl1pPr algn="r" defTabSz="914314" eaLnBrk="0" hangingPunct="0">
              <a:spcBef>
                <a:spcPct val="0"/>
              </a:spcBef>
              <a:buClrTx/>
              <a:buFontTx/>
              <a:buNone/>
              <a:defRPr sz="1200">
                <a:latin typeface="Arial" charset="0"/>
                <a:ea typeface="ＭＳ Ｐゴシック" pitchFamily="50" charset="-128"/>
              </a:defRPr>
            </a:lvl1pPr>
          </a:lstStyle>
          <a:p>
            <a:pPr>
              <a:defRPr/>
            </a:pPr>
            <a:fld id="{F302B909-BAB6-4CCD-8CA7-265B04FFDC92}" type="datetimeFigureOut">
              <a:rPr lang="ja-JP" altLang="en-US"/>
              <a:pPr>
                <a:defRPr/>
              </a:pPr>
              <a:t>2020/9/23</a:t>
            </a:fld>
            <a:endParaRPr lang="en-US" altLang="ja-JP"/>
          </a:p>
        </p:txBody>
      </p:sp>
      <p:sp>
        <p:nvSpPr>
          <p:cNvPr id="41988" name="Rectangle 4"/>
          <p:cNvSpPr>
            <a:spLocks noGrp="1" noRot="1" noChangeAspect="1" noChangeArrowheads="1" noTextEdit="1"/>
          </p:cNvSpPr>
          <p:nvPr>
            <p:ph type="sldImg" idx="2"/>
          </p:nvPr>
        </p:nvSpPr>
        <p:spPr bwMode="auto">
          <a:xfrm>
            <a:off x="904875" y="741363"/>
            <a:ext cx="4929188" cy="3697287"/>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6869" name="Rectangle 5"/>
          <p:cNvSpPr>
            <a:spLocks noGrp="1" noChangeArrowheads="1"/>
          </p:cNvSpPr>
          <p:nvPr>
            <p:ph type="body" sz="quarter" idx="3"/>
          </p:nvPr>
        </p:nvSpPr>
        <p:spPr bwMode="auto">
          <a:xfrm>
            <a:off x="674050" y="4686538"/>
            <a:ext cx="5387666" cy="4439132"/>
          </a:xfrm>
          <a:prstGeom prst="rect">
            <a:avLst/>
          </a:prstGeom>
          <a:noFill/>
          <a:ln w="9525">
            <a:noFill/>
            <a:miter lim="800000"/>
            <a:headEnd/>
            <a:tailEnd/>
          </a:ln>
        </p:spPr>
        <p:txBody>
          <a:bodyPr vert="horz" wrap="square" lIns="90639" tIns="45319" rIns="90639" bIns="45319" numCol="1" anchor="t" anchorCtr="0" compatLnSpc="1">
            <a:prstTxWarp prst="textNoShape">
              <a:avLst/>
            </a:prstTxWarp>
          </a:bodyPr>
          <a:lstStyle/>
          <a:p>
            <a:pPr lvl="0"/>
            <a:r>
              <a:rPr lang="ja-JP" altLang="en-US" noProof="0" smtClean="0"/>
              <a:t>マスタ テキストの書式設定</a:t>
            </a:r>
          </a:p>
          <a:p>
            <a:pPr lvl="1"/>
            <a:r>
              <a:rPr lang="ja-JP" altLang="en-US" noProof="0" smtClean="0"/>
              <a:t>第 </a:t>
            </a:r>
            <a:r>
              <a:rPr lang="en-US" altLang="ja-JP" noProof="0" smtClean="0"/>
              <a:t>2 </a:t>
            </a:r>
            <a:r>
              <a:rPr lang="ja-JP" altLang="en-US" noProof="0" smtClean="0"/>
              <a:t>レベル</a:t>
            </a:r>
          </a:p>
          <a:p>
            <a:pPr lvl="2"/>
            <a:r>
              <a:rPr lang="ja-JP" altLang="en-US" noProof="0" smtClean="0"/>
              <a:t>第 </a:t>
            </a:r>
            <a:r>
              <a:rPr lang="en-US" altLang="ja-JP" noProof="0" smtClean="0"/>
              <a:t>3 </a:t>
            </a:r>
            <a:r>
              <a:rPr lang="ja-JP" altLang="en-US" noProof="0" smtClean="0"/>
              <a:t>レベル</a:t>
            </a:r>
          </a:p>
          <a:p>
            <a:pPr lvl="3"/>
            <a:r>
              <a:rPr lang="ja-JP" altLang="en-US" noProof="0" smtClean="0"/>
              <a:t>第 </a:t>
            </a:r>
            <a:r>
              <a:rPr lang="en-US" altLang="ja-JP" noProof="0" smtClean="0"/>
              <a:t>4 </a:t>
            </a:r>
            <a:r>
              <a:rPr lang="ja-JP" altLang="en-US" noProof="0" smtClean="0"/>
              <a:t>レベル</a:t>
            </a:r>
          </a:p>
          <a:p>
            <a:pPr lvl="4"/>
            <a:r>
              <a:rPr lang="ja-JP" altLang="en-US" noProof="0" smtClean="0"/>
              <a:t>第 </a:t>
            </a:r>
            <a:r>
              <a:rPr lang="en-US" altLang="ja-JP" noProof="0" smtClean="0"/>
              <a:t>5 </a:t>
            </a:r>
            <a:r>
              <a:rPr lang="ja-JP" altLang="en-US" noProof="0" smtClean="0"/>
              <a:t>レベル</a:t>
            </a:r>
          </a:p>
        </p:txBody>
      </p:sp>
      <p:sp>
        <p:nvSpPr>
          <p:cNvPr id="36870" name="Rectangle 6"/>
          <p:cNvSpPr>
            <a:spLocks noGrp="1" noChangeArrowheads="1"/>
          </p:cNvSpPr>
          <p:nvPr>
            <p:ph type="ftr" sz="quarter" idx="4"/>
          </p:nvPr>
        </p:nvSpPr>
        <p:spPr bwMode="auto">
          <a:xfrm>
            <a:off x="1" y="9371504"/>
            <a:ext cx="2919302" cy="493236"/>
          </a:xfrm>
          <a:prstGeom prst="rect">
            <a:avLst/>
          </a:prstGeom>
          <a:noFill/>
          <a:ln w="9525">
            <a:noFill/>
            <a:miter lim="800000"/>
            <a:headEnd/>
            <a:tailEnd/>
          </a:ln>
        </p:spPr>
        <p:txBody>
          <a:bodyPr vert="horz" wrap="square" lIns="90639" tIns="45319" rIns="90639" bIns="45319" numCol="1" anchor="b" anchorCtr="0" compatLnSpc="1">
            <a:prstTxWarp prst="textNoShape">
              <a:avLst/>
            </a:prstTxWarp>
          </a:bodyPr>
          <a:lstStyle>
            <a:lvl1pPr defTabSz="914314" eaLnBrk="0" hangingPunct="0">
              <a:spcBef>
                <a:spcPct val="0"/>
              </a:spcBef>
              <a:buClrTx/>
              <a:buFontTx/>
              <a:buNone/>
              <a:defRPr sz="1200">
                <a:latin typeface="Arial" charset="0"/>
                <a:ea typeface="ＭＳ Ｐゴシック" pitchFamily="50" charset="-128"/>
              </a:defRPr>
            </a:lvl1pPr>
          </a:lstStyle>
          <a:p>
            <a:pPr>
              <a:defRPr/>
            </a:pPr>
            <a:endParaRPr lang="en-US" altLang="ja-JP"/>
          </a:p>
        </p:txBody>
      </p:sp>
      <p:sp>
        <p:nvSpPr>
          <p:cNvPr id="36871" name="Rectangle 7"/>
          <p:cNvSpPr>
            <a:spLocks noGrp="1" noChangeArrowheads="1"/>
          </p:cNvSpPr>
          <p:nvPr>
            <p:ph type="sldNum" sz="quarter" idx="5"/>
          </p:nvPr>
        </p:nvSpPr>
        <p:spPr bwMode="auto">
          <a:xfrm>
            <a:off x="3814891" y="9371504"/>
            <a:ext cx="2919302" cy="493236"/>
          </a:xfrm>
          <a:prstGeom prst="rect">
            <a:avLst/>
          </a:prstGeom>
          <a:noFill/>
          <a:ln w="9525">
            <a:noFill/>
            <a:miter lim="800000"/>
            <a:headEnd/>
            <a:tailEnd/>
          </a:ln>
        </p:spPr>
        <p:txBody>
          <a:bodyPr vert="horz" wrap="square" lIns="90639" tIns="45319" rIns="90639" bIns="45319" numCol="1" anchor="b" anchorCtr="0" compatLnSpc="1">
            <a:prstTxWarp prst="textNoShape">
              <a:avLst/>
            </a:prstTxWarp>
          </a:bodyPr>
          <a:lstStyle>
            <a:lvl1pPr algn="r" defTabSz="914314">
              <a:defRPr sz="1200" smtClean="0">
                <a:latin typeface="Arial" charset="0"/>
                <a:ea typeface="ＭＳ Ｐゴシック" charset="-128"/>
              </a:defRPr>
            </a:lvl1pPr>
          </a:lstStyle>
          <a:p>
            <a:pPr>
              <a:defRPr/>
            </a:pPr>
            <a:fld id="{75A028E0-C519-4618-97CD-4BCB063CD1D2}" type="slidenum">
              <a:rPr lang="ja-JP" altLang="en-US"/>
              <a:pPr>
                <a:defRPr/>
              </a:pPr>
              <a:t>‹#›</a:t>
            </a:fld>
            <a:endParaRPr lang="en-US" altLang="ja-JP"/>
          </a:p>
        </p:txBody>
      </p:sp>
    </p:spTree>
    <p:extLst>
      <p:ext uri="{BB962C8B-B14F-4D97-AF65-F5344CB8AC3E}">
        <p14:creationId xmlns:p14="http://schemas.microsoft.com/office/powerpoint/2010/main" val="1959186568"/>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kumimoji="1" sz="1200" kern="1200">
        <a:solidFill>
          <a:schemeClr val="tx1"/>
        </a:solidFill>
        <a:latin typeface="Calibri" pitchFamily="34" charset="0"/>
        <a:ea typeface="ＭＳ Ｐ明朝" pitchFamily="18" charset="-128"/>
        <a:cs typeface="+mn-cs"/>
      </a:defRPr>
    </a:lvl1pPr>
    <a:lvl2pPr marL="457200" algn="l" rtl="0" eaLnBrk="0" fontAlgn="base" hangingPunct="0">
      <a:spcBef>
        <a:spcPct val="30000"/>
      </a:spcBef>
      <a:spcAft>
        <a:spcPct val="0"/>
      </a:spcAft>
      <a:defRPr kumimoji="1" sz="1200" kern="1200">
        <a:solidFill>
          <a:schemeClr val="tx1"/>
        </a:solidFill>
        <a:latin typeface="Calibri" pitchFamily="34" charset="0"/>
        <a:ea typeface="ＭＳ Ｐ明朝" pitchFamily="18" charset="-128"/>
        <a:cs typeface="+mn-cs"/>
      </a:defRPr>
    </a:lvl2pPr>
    <a:lvl3pPr marL="914400" algn="l" rtl="0" eaLnBrk="0" fontAlgn="base" hangingPunct="0">
      <a:spcBef>
        <a:spcPct val="30000"/>
      </a:spcBef>
      <a:spcAft>
        <a:spcPct val="0"/>
      </a:spcAft>
      <a:defRPr kumimoji="1" sz="1200" kern="1200">
        <a:solidFill>
          <a:schemeClr val="tx1"/>
        </a:solidFill>
        <a:latin typeface="Calibri" pitchFamily="34" charset="0"/>
        <a:ea typeface="ＭＳ Ｐ明朝" pitchFamily="18" charset="-128"/>
        <a:cs typeface="+mn-cs"/>
      </a:defRPr>
    </a:lvl3pPr>
    <a:lvl4pPr marL="1371600" algn="l" rtl="0" eaLnBrk="0" fontAlgn="base" hangingPunct="0">
      <a:spcBef>
        <a:spcPct val="30000"/>
      </a:spcBef>
      <a:spcAft>
        <a:spcPct val="0"/>
      </a:spcAft>
      <a:defRPr kumimoji="1" sz="1200" kern="1200">
        <a:solidFill>
          <a:schemeClr val="tx1"/>
        </a:solidFill>
        <a:latin typeface="Calibri" pitchFamily="34" charset="0"/>
        <a:ea typeface="ＭＳ Ｐ明朝" pitchFamily="18" charset="-128"/>
        <a:cs typeface="+mn-cs"/>
      </a:defRPr>
    </a:lvl4pPr>
    <a:lvl5pPr marL="1828800" algn="l" rtl="0" eaLnBrk="0" fontAlgn="base" hangingPunct="0">
      <a:spcBef>
        <a:spcPct val="30000"/>
      </a:spcBef>
      <a:spcAft>
        <a:spcPct val="0"/>
      </a:spcAft>
      <a:defRPr kumimoji="1" sz="1200" kern="1200">
        <a:solidFill>
          <a:schemeClr val="tx1"/>
        </a:solidFill>
        <a:latin typeface="Calibri" pitchFamily="34" charset="0"/>
        <a:ea typeface="ＭＳ Ｐ明朝" pitchFamily="18" charset="-128"/>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タイトル スライド">
    <p:spTree>
      <p:nvGrpSpPr>
        <p:cNvPr id="1" name=""/>
        <p:cNvGrpSpPr/>
        <p:nvPr/>
      </p:nvGrpSpPr>
      <p:grpSpPr>
        <a:xfrm>
          <a:off x="0" y="0"/>
          <a:ext cx="0" cy="0"/>
          <a:chOff x="0" y="0"/>
          <a:chExt cx="0" cy="0"/>
        </a:xfrm>
      </p:grpSpPr>
      <p:sp>
        <p:nvSpPr>
          <p:cNvPr id="4" name="Rectangle 11"/>
          <p:cNvSpPr>
            <a:spLocks noChangeArrowheads="1"/>
          </p:cNvSpPr>
          <p:nvPr userDrawn="1"/>
        </p:nvSpPr>
        <p:spPr bwMode="auto">
          <a:xfrm>
            <a:off x="0" y="0"/>
            <a:ext cx="9144000" cy="1125538"/>
          </a:xfrm>
          <a:prstGeom prst="rect">
            <a:avLst/>
          </a:prstGeom>
          <a:solidFill>
            <a:srgbClr val="969696"/>
          </a:solidFill>
          <a:ln>
            <a:noFill/>
          </a:ln>
          <a:extLst>
            <a:ext uri="{91240B29-F687-4F45-9708-019B960494DF}">
              <a14:hiddenLine xmlns:a14="http://schemas.microsoft.com/office/drawing/2010/main" w="28575" algn="ctr">
                <a:solidFill>
                  <a:srgbClr val="000000"/>
                </a:solidFill>
                <a:miter lim="800000"/>
                <a:headEnd/>
                <a:tailEnd/>
              </a14:hiddenLine>
            </a:ext>
          </a:extLst>
        </p:spPr>
        <p:txBody>
          <a:bodyPr anchor="ctr"/>
          <a:lstStyle>
            <a:lvl1pPr eaLnBrk="0" hangingPunct="0">
              <a:defRPr kumimoji="1" sz="2800">
                <a:solidFill>
                  <a:schemeClr val="tx1"/>
                </a:solidFill>
                <a:latin typeface="HGPｺﾞｼｯｸE" pitchFamily="50" charset="-128"/>
                <a:ea typeface="HGPｺﾞｼｯｸE" pitchFamily="50" charset="-128"/>
              </a:defRPr>
            </a:lvl1pPr>
            <a:lvl2pPr marL="742950" indent="-285750" eaLnBrk="0" hangingPunct="0">
              <a:defRPr kumimoji="1" sz="2800">
                <a:solidFill>
                  <a:schemeClr val="tx1"/>
                </a:solidFill>
                <a:latin typeface="HGPｺﾞｼｯｸE" pitchFamily="50" charset="-128"/>
                <a:ea typeface="HGPｺﾞｼｯｸE" pitchFamily="50" charset="-128"/>
              </a:defRPr>
            </a:lvl2pPr>
            <a:lvl3pPr marL="1143000" indent="-228600" eaLnBrk="0" hangingPunct="0">
              <a:defRPr kumimoji="1" sz="2800">
                <a:solidFill>
                  <a:schemeClr val="tx1"/>
                </a:solidFill>
                <a:latin typeface="HGPｺﾞｼｯｸE" pitchFamily="50" charset="-128"/>
                <a:ea typeface="HGPｺﾞｼｯｸE" pitchFamily="50" charset="-128"/>
              </a:defRPr>
            </a:lvl3pPr>
            <a:lvl4pPr marL="1600200" indent="-228600" eaLnBrk="0" hangingPunct="0">
              <a:defRPr kumimoji="1" sz="2800">
                <a:solidFill>
                  <a:schemeClr val="tx1"/>
                </a:solidFill>
                <a:latin typeface="HGPｺﾞｼｯｸE" pitchFamily="50" charset="-128"/>
                <a:ea typeface="HGPｺﾞｼｯｸE" pitchFamily="50" charset="-128"/>
              </a:defRPr>
            </a:lvl4pPr>
            <a:lvl5pPr marL="2057400" indent="-228600" eaLnBrk="0" hangingPunct="0">
              <a:defRPr kumimoji="1" sz="2800">
                <a:solidFill>
                  <a:schemeClr val="tx1"/>
                </a:solidFill>
                <a:latin typeface="HGPｺﾞｼｯｸE" pitchFamily="50" charset="-128"/>
                <a:ea typeface="HGPｺﾞｼｯｸE" pitchFamily="50" charset="-128"/>
              </a:defRPr>
            </a:lvl5pPr>
            <a:lvl6pPr marL="2514600" indent="-228600" eaLnBrk="0" fontAlgn="base" hangingPunct="0">
              <a:spcBef>
                <a:spcPct val="20000"/>
              </a:spcBef>
              <a:spcAft>
                <a:spcPct val="0"/>
              </a:spcAft>
              <a:buClr>
                <a:srgbClr val="669900"/>
              </a:buClr>
              <a:buFont typeface="Wingdings" pitchFamily="2" charset="2"/>
              <a:buChar char="n"/>
              <a:defRPr kumimoji="1" sz="2800">
                <a:solidFill>
                  <a:schemeClr val="tx1"/>
                </a:solidFill>
                <a:latin typeface="HGPｺﾞｼｯｸE" pitchFamily="50" charset="-128"/>
                <a:ea typeface="HGPｺﾞｼｯｸE" pitchFamily="50" charset="-128"/>
              </a:defRPr>
            </a:lvl6pPr>
            <a:lvl7pPr marL="2971800" indent="-228600" eaLnBrk="0" fontAlgn="base" hangingPunct="0">
              <a:spcBef>
                <a:spcPct val="20000"/>
              </a:spcBef>
              <a:spcAft>
                <a:spcPct val="0"/>
              </a:spcAft>
              <a:buClr>
                <a:srgbClr val="669900"/>
              </a:buClr>
              <a:buFont typeface="Wingdings" pitchFamily="2" charset="2"/>
              <a:buChar char="n"/>
              <a:defRPr kumimoji="1" sz="2800">
                <a:solidFill>
                  <a:schemeClr val="tx1"/>
                </a:solidFill>
                <a:latin typeface="HGPｺﾞｼｯｸE" pitchFamily="50" charset="-128"/>
                <a:ea typeface="HGPｺﾞｼｯｸE" pitchFamily="50" charset="-128"/>
              </a:defRPr>
            </a:lvl7pPr>
            <a:lvl8pPr marL="3429000" indent="-228600" eaLnBrk="0" fontAlgn="base" hangingPunct="0">
              <a:spcBef>
                <a:spcPct val="20000"/>
              </a:spcBef>
              <a:spcAft>
                <a:spcPct val="0"/>
              </a:spcAft>
              <a:buClr>
                <a:srgbClr val="669900"/>
              </a:buClr>
              <a:buFont typeface="Wingdings" pitchFamily="2" charset="2"/>
              <a:buChar char="n"/>
              <a:defRPr kumimoji="1" sz="2800">
                <a:solidFill>
                  <a:schemeClr val="tx1"/>
                </a:solidFill>
                <a:latin typeface="HGPｺﾞｼｯｸE" pitchFamily="50" charset="-128"/>
                <a:ea typeface="HGPｺﾞｼｯｸE" pitchFamily="50" charset="-128"/>
              </a:defRPr>
            </a:lvl8pPr>
            <a:lvl9pPr marL="3886200" indent="-228600" eaLnBrk="0" fontAlgn="base" hangingPunct="0">
              <a:spcBef>
                <a:spcPct val="20000"/>
              </a:spcBef>
              <a:spcAft>
                <a:spcPct val="0"/>
              </a:spcAft>
              <a:buClr>
                <a:srgbClr val="669900"/>
              </a:buClr>
              <a:buFont typeface="Wingdings" pitchFamily="2" charset="2"/>
              <a:buChar char="n"/>
              <a:defRPr kumimoji="1" sz="2800">
                <a:solidFill>
                  <a:schemeClr val="tx1"/>
                </a:solidFill>
                <a:latin typeface="HGPｺﾞｼｯｸE" pitchFamily="50" charset="-128"/>
                <a:ea typeface="HGPｺﾞｼｯｸE" pitchFamily="50" charset="-128"/>
              </a:defRPr>
            </a:lvl9pPr>
          </a:lstStyle>
          <a:p>
            <a:pPr eaLnBrk="1" hangingPunct="1">
              <a:defRPr/>
            </a:pPr>
            <a:endParaRPr lang="ja-JP" altLang="en-US" sz="1800" smtClean="0">
              <a:latin typeface="Arial" charset="0"/>
              <a:ea typeface="ＭＳ Ｐゴシック" charset="-128"/>
            </a:endParaRPr>
          </a:p>
        </p:txBody>
      </p:sp>
      <p:sp>
        <p:nvSpPr>
          <p:cNvPr id="5" name="Rectangle 7"/>
          <p:cNvSpPr>
            <a:spLocks noChangeArrowheads="1"/>
          </p:cNvSpPr>
          <p:nvPr userDrawn="1"/>
        </p:nvSpPr>
        <p:spPr bwMode="auto">
          <a:xfrm>
            <a:off x="0" y="0"/>
            <a:ext cx="9144000" cy="1052513"/>
          </a:xfrm>
          <a:prstGeom prst="rect">
            <a:avLst/>
          </a:prstGeom>
          <a:gradFill rotWithShape="1">
            <a:gsLst>
              <a:gs pos="0">
                <a:srgbClr val="99CC00"/>
              </a:gs>
              <a:gs pos="100000">
                <a:srgbClr val="669900"/>
              </a:gs>
            </a:gsLst>
            <a:lin ang="2700000" scaled="1"/>
          </a:gradFill>
          <a:ln>
            <a:noFill/>
          </a:ln>
          <a:extLst>
            <a:ext uri="{91240B29-F687-4F45-9708-019B960494DF}">
              <a14:hiddenLine xmlns:a14="http://schemas.microsoft.com/office/drawing/2010/main" w="28575" algn="ctr">
                <a:solidFill>
                  <a:srgbClr val="000000"/>
                </a:solidFill>
                <a:miter lim="800000"/>
                <a:headEnd/>
                <a:tailEnd/>
              </a14:hiddenLine>
            </a:ext>
          </a:extLst>
        </p:spPr>
        <p:txBody>
          <a:bodyPr wrap="none" anchor="ctr"/>
          <a:lstStyle>
            <a:lvl1pPr eaLnBrk="0" hangingPunct="0">
              <a:defRPr kumimoji="1" sz="2800">
                <a:solidFill>
                  <a:schemeClr val="tx1"/>
                </a:solidFill>
                <a:latin typeface="HGPｺﾞｼｯｸE" pitchFamily="50" charset="-128"/>
                <a:ea typeface="HGPｺﾞｼｯｸE" pitchFamily="50" charset="-128"/>
              </a:defRPr>
            </a:lvl1pPr>
            <a:lvl2pPr marL="742950" indent="-285750" eaLnBrk="0" hangingPunct="0">
              <a:defRPr kumimoji="1" sz="2800">
                <a:solidFill>
                  <a:schemeClr val="tx1"/>
                </a:solidFill>
                <a:latin typeface="HGPｺﾞｼｯｸE" pitchFamily="50" charset="-128"/>
                <a:ea typeface="HGPｺﾞｼｯｸE" pitchFamily="50" charset="-128"/>
              </a:defRPr>
            </a:lvl2pPr>
            <a:lvl3pPr marL="1143000" indent="-228600" eaLnBrk="0" hangingPunct="0">
              <a:defRPr kumimoji="1" sz="2800">
                <a:solidFill>
                  <a:schemeClr val="tx1"/>
                </a:solidFill>
                <a:latin typeface="HGPｺﾞｼｯｸE" pitchFamily="50" charset="-128"/>
                <a:ea typeface="HGPｺﾞｼｯｸE" pitchFamily="50" charset="-128"/>
              </a:defRPr>
            </a:lvl3pPr>
            <a:lvl4pPr marL="1600200" indent="-228600" eaLnBrk="0" hangingPunct="0">
              <a:defRPr kumimoji="1" sz="2800">
                <a:solidFill>
                  <a:schemeClr val="tx1"/>
                </a:solidFill>
                <a:latin typeface="HGPｺﾞｼｯｸE" pitchFamily="50" charset="-128"/>
                <a:ea typeface="HGPｺﾞｼｯｸE" pitchFamily="50" charset="-128"/>
              </a:defRPr>
            </a:lvl4pPr>
            <a:lvl5pPr marL="2057400" indent="-228600" eaLnBrk="0" hangingPunct="0">
              <a:defRPr kumimoji="1" sz="2800">
                <a:solidFill>
                  <a:schemeClr val="tx1"/>
                </a:solidFill>
                <a:latin typeface="HGPｺﾞｼｯｸE" pitchFamily="50" charset="-128"/>
                <a:ea typeface="HGPｺﾞｼｯｸE" pitchFamily="50" charset="-128"/>
              </a:defRPr>
            </a:lvl5pPr>
            <a:lvl6pPr marL="2514600" indent="-228600" eaLnBrk="0" fontAlgn="base" hangingPunct="0">
              <a:spcBef>
                <a:spcPct val="20000"/>
              </a:spcBef>
              <a:spcAft>
                <a:spcPct val="0"/>
              </a:spcAft>
              <a:buClr>
                <a:srgbClr val="669900"/>
              </a:buClr>
              <a:buFont typeface="Wingdings" pitchFamily="2" charset="2"/>
              <a:buChar char="n"/>
              <a:defRPr kumimoji="1" sz="2800">
                <a:solidFill>
                  <a:schemeClr val="tx1"/>
                </a:solidFill>
                <a:latin typeface="HGPｺﾞｼｯｸE" pitchFamily="50" charset="-128"/>
                <a:ea typeface="HGPｺﾞｼｯｸE" pitchFamily="50" charset="-128"/>
              </a:defRPr>
            </a:lvl6pPr>
            <a:lvl7pPr marL="2971800" indent="-228600" eaLnBrk="0" fontAlgn="base" hangingPunct="0">
              <a:spcBef>
                <a:spcPct val="20000"/>
              </a:spcBef>
              <a:spcAft>
                <a:spcPct val="0"/>
              </a:spcAft>
              <a:buClr>
                <a:srgbClr val="669900"/>
              </a:buClr>
              <a:buFont typeface="Wingdings" pitchFamily="2" charset="2"/>
              <a:buChar char="n"/>
              <a:defRPr kumimoji="1" sz="2800">
                <a:solidFill>
                  <a:schemeClr val="tx1"/>
                </a:solidFill>
                <a:latin typeface="HGPｺﾞｼｯｸE" pitchFamily="50" charset="-128"/>
                <a:ea typeface="HGPｺﾞｼｯｸE" pitchFamily="50" charset="-128"/>
              </a:defRPr>
            </a:lvl7pPr>
            <a:lvl8pPr marL="3429000" indent="-228600" eaLnBrk="0" fontAlgn="base" hangingPunct="0">
              <a:spcBef>
                <a:spcPct val="20000"/>
              </a:spcBef>
              <a:spcAft>
                <a:spcPct val="0"/>
              </a:spcAft>
              <a:buClr>
                <a:srgbClr val="669900"/>
              </a:buClr>
              <a:buFont typeface="Wingdings" pitchFamily="2" charset="2"/>
              <a:buChar char="n"/>
              <a:defRPr kumimoji="1" sz="2800">
                <a:solidFill>
                  <a:schemeClr val="tx1"/>
                </a:solidFill>
                <a:latin typeface="HGPｺﾞｼｯｸE" pitchFamily="50" charset="-128"/>
                <a:ea typeface="HGPｺﾞｼｯｸE" pitchFamily="50" charset="-128"/>
              </a:defRPr>
            </a:lvl8pPr>
            <a:lvl9pPr marL="3886200" indent="-228600" eaLnBrk="0" fontAlgn="base" hangingPunct="0">
              <a:spcBef>
                <a:spcPct val="20000"/>
              </a:spcBef>
              <a:spcAft>
                <a:spcPct val="0"/>
              </a:spcAft>
              <a:buClr>
                <a:srgbClr val="669900"/>
              </a:buClr>
              <a:buFont typeface="Wingdings" pitchFamily="2" charset="2"/>
              <a:buChar char="n"/>
              <a:defRPr kumimoji="1" sz="2800">
                <a:solidFill>
                  <a:schemeClr val="tx1"/>
                </a:solidFill>
                <a:latin typeface="HGPｺﾞｼｯｸE" pitchFamily="50" charset="-128"/>
                <a:ea typeface="HGPｺﾞｼｯｸE" pitchFamily="50" charset="-128"/>
              </a:defRPr>
            </a:lvl9pPr>
          </a:lstStyle>
          <a:p>
            <a:pPr eaLnBrk="1" hangingPunct="1">
              <a:defRPr/>
            </a:pPr>
            <a:endParaRPr lang="ja-JP" altLang="en-US" sz="1800" smtClean="0">
              <a:latin typeface="Arial" charset="0"/>
              <a:ea typeface="ＭＳ Ｐゴシック" charset="-128"/>
            </a:endParaRPr>
          </a:p>
        </p:txBody>
      </p:sp>
      <p:sp>
        <p:nvSpPr>
          <p:cNvPr id="6" name="Rectangle 8"/>
          <p:cNvSpPr>
            <a:spLocks noChangeArrowheads="1"/>
          </p:cNvSpPr>
          <p:nvPr userDrawn="1"/>
        </p:nvSpPr>
        <p:spPr bwMode="auto">
          <a:xfrm>
            <a:off x="0" y="6453188"/>
            <a:ext cx="9144000" cy="404812"/>
          </a:xfrm>
          <a:prstGeom prst="rect">
            <a:avLst/>
          </a:prstGeom>
          <a:solidFill>
            <a:srgbClr val="99CC00"/>
          </a:solidFill>
          <a:ln>
            <a:noFill/>
          </a:ln>
          <a:extLst>
            <a:ext uri="{91240B29-F687-4F45-9708-019B960494DF}">
              <a14:hiddenLine xmlns:a14="http://schemas.microsoft.com/office/drawing/2010/main" w="28575" algn="ctr">
                <a:solidFill>
                  <a:srgbClr val="000000"/>
                </a:solidFill>
                <a:miter lim="800000"/>
                <a:headEnd/>
                <a:tailEnd/>
              </a14:hiddenLine>
            </a:ext>
          </a:extLst>
        </p:spPr>
        <p:txBody>
          <a:bodyPr wrap="none" anchor="ctr"/>
          <a:lstStyle>
            <a:lvl1pPr eaLnBrk="0" hangingPunct="0">
              <a:defRPr kumimoji="1" sz="2800">
                <a:solidFill>
                  <a:schemeClr val="tx1"/>
                </a:solidFill>
                <a:latin typeface="HGPｺﾞｼｯｸE" pitchFamily="50" charset="-128"/>
                <a:ea typeface="HGPｺﾞｼｯｸE" pitchFamily="50" charset="-128"/>
              </a:defRPr>
            </a:lvl1pPr>
            <a:lvl2pPr marL="742950" indent="-285750" eaLnBrk="0" hangingPunct="0">
              <a:defRPr kumimoji="1" sz="2800">
                <a:solidFill>
                  <a:schemeClr val="tx1"/>
                </a:solidFill>
                <a:latin typeface="HGPｺﾞｼｯｸE" pitchFamily="50" charset="-128"/>
                <a:ea typeface="HGPｺﾞｼｯｸE" pitchFamily="50" charset="-128"/>
              </a:defRPr>
            </a:lvl2pPr>
            <a:lvl3pPr marL="1143000" indent="-228600" eaLnBrk="0" hangingPunct="0">
              <a:defRPr kumimoji="1" sz="2800">
                <a:solidFill>
                  <a:schemeClr val="tx1"/>
                </a:solidFill>
                <a:latin typeface="HGPｺﾞｼｯｸE" pitchFamily="50" charset="-128"/>
                <a:ea typeface="HGPｺﾞｼｯｸE" pitchFamily="50" charset="-128"/>
              </a:defRPr>
            </a:lvl3pPr>
            <a:lvl4pPr marL="1600200" indent="-228600" eaLnBrk="0" hangingPunct="0">
              <a:defRPr kumimoji="1" sz="2800">
                <a:solidFill>
                  <a:schemeClr val="tx1"/>
                </a:solidFill>
                <a:latin typeface="HGPｺﾞｼｯｸE" pitchFamily="50" charset="-128"/>
                <a:ea typeface="HGPｺﾞｼｯｸE" pitchFamily="50" charset="-128"/>
              </a:defRPr>
            </a:lvl4pPr>
            <a:lvl5pPr marL="2057400" indent="-228600" eaLnBrk="0" hangingPunct="0">
              <a:defRPr kumimoji="1" sz="2800">
                <a:solidFill>
                  <a:schemeClr val="tx1"/>
                </a:solidFill>
                <a:latin typeface="HGPｺﾞｼｯｸE" pitchFamily="50" charset="-128"/>
                <a:ea typeface="HGPｺﾞｼｯｸE" pitchFamily="50" charset="-128"/>
              </a:defRPr>
            </a:lvl5pPr>
            <a:lvl6pPr marL="2514600" indent="-228600" eaLnBrk="0" fontAlgn="base" hangingPunct="0">
              <a:spcBef>
                <a:spcPct val="20000"/>
              </a:spcBef>
              <a:spcAft>
                <a:spcPct val="0"/>
              </a:spcAft>
              <a:buClr>
                <a:srgbClr val="669900"/>
              </a:buClr>
              <a:buFont typeface="Wingdings" pitchFamily="2" charset="2"/>
              <a:buChar char="n"/>
              <a:defRPr kumimoji="1" sz="2800">
                <a:solidFill>
                  <a:schemeClr val="tx1"/>
                </a:solidFill>
                <a:latin typeface="HGPｺﾞｼｯｸE" pitchFamily="50" charset="-128"/>
                <a:ea typeface="HGPｺﾞｼｯｸE" pitchFamily="50" charset="-128"/>
              </a:defRPr>
            </a:lvl6pPr>
            <a:lvl7pPr marL="2971800" indent="-228600" eaLnBrk="0" fontAlgn="base" hangingPunct="0">
              <a:spcBef>
                <a:spcPct val="20000"/>
              </a:spcBef>
              <a:spcAft>
                <a:spcPct val="0"/>
              </a:spcAft>
              <a:buClr>
                <a:srgbClr val="669900"/>
              </a:buClr>
              <a:buFont typeface="Wingdings" pitchFamily="2" charset="2"/>
              <a:buChar char="n"/>
              <a:defRPr kumimoji="1" sz="2800">
                <a:solidFill>
                  <a:schemeClr val="tx1"/>
                </a:solidFill>
                <a:latin typeface="HGPｺﾞｼｯｸE" pitchFamily="50" charset="-128"/>
                <a:ea typeface="HGPｺﾞｼｯｸE" pitchFamily="50" charset="-128"/>
              </a:defRPr>
            </a:lvl7pPr>
            <a:lvl8pPr marL="3429000" indent="-228600" eaLnBrk="0" fontAlgn="base" hangingPunct="0">
              <a:spcBef>
                <a:spcPct val="20000"/>
              </a:spcBef>
              <a:spcAft>
                <a:spcPct val="0"/>
              </a:spcAft>
              <a:buClr>
                <a:srgbClr val="669900"/>
              </a:buClr>
              <a:buFont typeface="Wingdings" pitchFamily="2" charset="2"/>
              <a:buChar char="n"/>
              <a:defRPr kumimoji="1" sz="2800">
                <a:solidFill>
                  <a:schemeClr val="tx1"/>
                </a:solidFill>
                <a:latin typeface="HGPｺﾞｼｯｸE" pitchFamily="50" charset="-128"/>
                <a:ea typeface="HGPｺﾞｼｯｸE" pitchFamily="50" charset="-128"/>
              </a:defRPr>
            </a:lvl8pPr>
            <a:lvl9pPr marL="3886200" indent="-228600" eaLnBrk="0" fontAlgn="base" hangingPunct="0">
              <a:spcBef>
                <a:spcPct val="20000"/>
              </a:spcBef>
              <a:spcAft>
                <a:spcPct val="0"/>
              </a:spcAft>
              <a:buClr>
                <a:srgbClr val="669900"/>
              </a:buClr>
              <a:buFont typeface="Wingdings" pitchFamily="2" charset="2"/>
              <a:buChar char="n"/>
              <a:defRPr kumimoji="1" sz="2800">
                <a:solidFill>
                  <a:schemeClr val="tx1"/>
                </a:solidFill>
                <a:latin typeface="HGPｺﾞｼｯｸE" pitchFamily="50" charset="-128"/>
                <a:ea typeface="HGPｺﾞｼｯｸE" pitchFamily="50" charset="-128"/>
              </a:defRPr>
            </a:lvl9pPr>
          </a:lstStyle>
          <a:p>
            <a:pPr eaLnBrk="1" hangingPunct="1">
              <a:defRPr/>
            </a:pPr>
            <a:endParaRPr lang="ja-JP" altLang="en-US" sz="1800" smtClean="0">
              <a:latin typeface="Arial" charset="0"/>
              <a:ea typeface="ＭＳ Ｐゴシック" charset="-128"/>
            </a:endParaRPr>
          </a:p>
        </p:txBody>
      </p:sp>
      <p:sp>
        <p:nvSpPr>
          <p:cNvPr id="7" name="Rectangle 9"/>
          <p:cNvSpPr>
            <a:spLocks noChangeArrowheads="1"/>
          </p:cNvSpPr>
          <p:nvPr userDrawn="1"/>
        </p:nvSpPr>
        <p:spPr bwMode="auto">
          <a:xfrm>
            <a:off x="0" y="3573463"/>
            <a:ext cx="9144000" cy="215900"/>
          </a:xfrm>
          <a:prstGeom prst="rect">
            <a:avLst/>
          </a:prstGeom>
          <a:solidFill>
            <a:srgbClr val="99CC00"/>
          </a:solidFill>
          <a:ln>
            <a:noFill/>
          </a:ln>
          <a:extLst>
            <a:ext uri="{91240B29-F687-4F45-9708-019B960494DF}">
              <a14:hiddenLine xmlns:a14="http://schemas.microsoft.com/office/drawing/2010/main" w="28575" algn="ctr">
                <a:solidFill>
                  <a:srgbClr val="000000"/>
                </a:solidFill>
                <a:miter lim="800000"/>
                <a:headEnd/>
                <a:tailEnd/>
              </a14:hiddenLine>
            </a:ext>
          </a:extLst>
        </p:spPr>
        <p:txBody>
          <a:bodyPr wrap="none" anchor="ctr"/>
          <a:lstStyle>
            <a:lvl1pPr eaLnBrk="0" hangingPunct="0">
              <a:defRPr kumimoji="1" sz="2800">
                <a:solidFill>
                  <a:schemeClr val="tx1"/>
                </a:solidFill>
                <a:latin typeface="HGPｺﾞｼｯｸE" pitchFamily="50" charset="-128"/>
                <a:ea typeface="HGPｺﾞｼｯｸE" pitchFamily="50" charset="-128"/>
              </a:defRPr>
            </a:lvl1pPr>
            <a:lvl2pPr marL="742950" indent="-285750" eaLnBrk="0" hangingPunct="0">
              <a:defRPr kumimoji="1" sz="2800">
                <a:solidFill>
                  <a:schemeClr val="tx1"/>
                </a:solidFill>
                <a:latin typeface="HGPｺﾞｼｯｸE" pitchFamily="50" charset="-128"/>
                <a:ea typeface="HGPｺﾞｼｯｸE" pitchFamily="50" charset="-128"/>
              </a:defRPr>
            </a:lvl2pPr>
            <a:lvl3pPr marL="1143000" indent="-228600" eaLnBrk="0" hangingPunct="0">
              <a:defRPr kumimoji="1" sz="2800">
                <a:solidFill>
                  <a:schemeClr val="tx1"/>
                </a:solidFill>
                <a:latin typeface="HGPｺﾞｼｯｸE" pitchFamily="50" charset="-128"/>
                <a:ea typeface="HGPｺﾞｼｯｸE" pitchFamily="50" charset="-128"/>
              </a:defRPr>
            </a:lvl3pPr>
            <a:lvl4pPr marL="1600200" indent="-228600" eaLnBrk="0" hangingPunct="0">
              <a:defRPr kumimoji="1" sz="2800">
                <a:solidFill>
                  <a:schemeClr val="tx1"/>
                </a:solidFill>
                <a:latin typeface="HGPｺﾞｼｯｸE" pitchFamily="50" charset="-128"/>
                <a:ea typeface="HGPｺﾞｼｯｸE" pitchFamily="50" charset="-128"/>
              </a:defRPr>
            </a:lvl4pPr>
            <a:lvl5pPr marL="2057400" indent="-228600" eaLnBrk="0" hangingPunct="0">
              <a:defRPr kumimoji="1" sz="2800">
                <a:solidFill>
                  <a:schemeClr val="tx1"/>
                </a:solidFill>
                <a:latin typeface="HGPｺﾞｼｯｸE" pitchFamily="50" charset="-128"/>
                <a:ea typeface="HGPｺﾞｼｯｸE" pitchFamily="50" charset="-128"/>
              </a:defRPr>
            </a:lvl5pPr>
            <a:lvl6pPr marL="2514600" indent="-228600" eaLnBrk="0" fontAlgn="base" hangingPunct="0">
              <a:spcBef>
                <a:spcPct val="20000"/>
              </a:spcBef>
              <a:spcAft>
                <a:spcPct val="0"/>
              </a:spcAft>
              <a:buClr>
                <a:srgbClr val="669900"/>
              </a:buClr>
              <a:buFont typeface="Wingdings" pitchFamily="2" charset="2"/>
              <a:buChar char="n"/>
              <a:defRPr kumimoji="1" sz="2800">
                <a:solidFill>
                  <a:schemeClr val="tx1"/>
                </a:solidFill>
                <a:latin typeface="HGPｺﾞｼｯｸE" pitchFamily="50" charset="-128"/>
                <a:ea typeface="HGPｺﾞｼｯｸE" pitchFamily="50" charset="-128"/>
              </a:defRPr>
            </a:lvl6pPr>
            <a:lvl7pPr marL="2971800" indent="-228600" eaLnBrk="0" fontAlgn="base" hangingPunct="0">
              <a:spcBef>
                <a:spcPct val="20000"/>
              </a:spcBef>
              <a:spcAft>
                <a:spcPct val="0"/>
              </a:spcAft>
              <a:buClr>
                <a:srgbClr val="669900"/>
              </a:buClr>
              <a:buFont typeface="Wingdings" pitchFamily="2" charset="2"/>
              <a:buChar char="n"/>
              <a:defRPr kumimoji="1" sz="2800">
                <a:solidFill>
                  <a:schemeClr val="tx1"/>
                </a:solidFill>
                <a:latin typeface="HGPｺﾞｼｯｸE" pitchFamily="50" charset="-128"/>
                <a:ea typeface="HGPｺﾞｼｯｸE" pitchFamily="50" charset="-128"/>
              </a:defRPr>
            </a:lvl7pPr>
            <a:lvl8pPr marL="3429000" indent="-228600" eaLnBrk="0" fontAlgn="base" hangingPunct="0">
              <a:spcBef>
                <a:spcPct val="20000"/>
              </a:spcBef>
              <a:spcAft>
                <a:spcPct val="0"/>
              </a:spcAft>
              <a:buClr>
                <a:srgbClr val="669900"/>
              </a:buClr>
              <a:buFont typeface="Wingdings" pitchFamily="2" charset="2"/>
              <a:buChar char="n"/>
              <a:defRPr kumimoji="1" sz="2800">
                <a:solidFill>
                  <a:schemeClr val="tx1"/>
                </a:solidFill>
                <a:latin typeface="HGPｺﾞｼｯｸE" pitchFamily="50" charset="-128"/>
                <a:ea typeface="HGPｺﾞｼｯｸE" pitchFamily="50" charset="-128"/>
              </a:defRPr>
            </a:lvl8pPr>
            <a:lvl9pPr marL="3886200" indent="-228600" eaLnBrk="0" fontAlgn="base" hangingPunct="0">
              <a:spcBef>
                <a:spcPct val="20000"/>
              </a:spcBef>
              <a:spcAft>
                <a:spcPct val="0"/>
              </a:spcAft>
              <a:buClr>
                <a:srgbClr val="669900"/>
              </a:buClr>
              <a:buFont typeface="Wingdings" pitchFamily="2" charset="2"/>
              <a:buChar char="n"/>
              <a:defRPr kumimoji="1" sz="2800">
                <a:solidFill>
                  <a:schemeClr val="tx1"/>
                </a:solidFill>
                <a:latin typeface="HGPｺﾞｼｯｸE" pitchFamily="50" charset="-128"/>
                <a:ea typeface="HGPｺﾞｼｯｸE" pitchFamily="50" charset="-128"/>
              </a:defRPr>
            </a:lvl9pPr>
          </a:lstStyle>
          <a:p>
            <a:pPr eaLnBrk="1" hangingPunct="1">
              <a:defRPr/>
            </a:pPr>
            <a:endParaRPr lang="ja-JP" altLang="en-US" sz="1800" smtClean="0"/>
          </a:p>
        </p:txBody>
      </p:sp>
      <p:sp>
        <p:nvSpPr>
          <p:cNvPr id="8" name="Rectangle 10"/>
          <p:cNvSpPr>
            <a:spLocks noChangeArrowheads="1"/>
          </p:cNvSpPr>
          <p:nvPr userDrawn="1"/>
        </p:nvSpPr>
        <p:spPr bwMode="auto">
          <a:xfrm>
            <a:off x="0" y="3816350"/>
            <a:ext cx="9144000" cy="46038"/>
          </a:xfrm>
          <a:prstGeom prst="rect">
            <a:avLst/>
          </a:prstGeom>
          <a:solidFill>
            <a:srgbClr val="969696"/>
          </a:solidFill>
          <a:ln>
            <a:noFill/>
          </a:ln>
          <a:extLst>
            <a:ext uri="{91240B29-F687-4F45-9708-019B960494DF}">
              <a14:hiddenLine xmlns:a14="http://schemas.microsoft.com/office/drawing/2010/main" w="28575" algn="ctr">
                <a:solidFill>
                  <a:srgbClr val="000000"/>
                </a:solidFill>
                <a:miter lim="800000"/>
                <a:headEnd/>
                <a:tailEnd/>
              </a14:hiddenLine>
            </a:ext>
          </a:extLst>
        </p:spPr>
        <p:txBody>
          <a:bodyPr anchor="ctr"/>
          <a:lstStyle>
            <a:lvl1pPr eaLnBrk="0" hangingPunct="0">
              <a:defRPr kumimoji="1" sz="2800">
                <a:solidFill>
                  <a:schemeClr val="tx1"/>
                </a:solidFill>
                <a:latin typeface="HGPｺﾞｼｯｸE" pitchFamily="50" charset="-128"/>
                <a:ea typeface="HGPｺﾞｼｯｸE" pitchFamily="50" charset="-128"/>
              </a:defRPr>
            </a:lvl1pPr>
            <a:lvl2pPr marL="742950" indent="-285750" eaLnBrk="0" hangingPunct="0">
              <a:defRPr kumimoji="1" sz="2800">
                <a:solidFill>
                  <a:schemeClr val="tx1"/>
                </a:solidFill>
                <a:latin typeface="HGPｺﾞｼｯｸE" pitchFamily="50" charset="-128"/>
                <a:ea typeface="HGPｺﾞｼｯｸE" pitchFamily="50" charset="-128"/>
              </a:defRPr>
            </a:lvl2pPr>
            <a:lvl3pPr marL="1143000" indent="-228600" eaLnBrk="0" hangingPunct="0">
              <a:defRPr kumimoji="1" sz="2800">
                <a:solidFill>
                  <a:schemeClr val="tx1"/>
                </a:solidFill>
                <a:latin typeface="HGPｺﾞｼｯｸE" pitchFamily="50" charset="-128"/>
                <a:ea typeface="HGPｺﾞｼｯｸE" pitchFamily="50" charset="-128"/>
              </a:defRPr>
            </a:lvl3pPr>
            <a:lvl4pPr marL="1600200" indent="-228600" eaLnBrk="0" hangingPunct="0">
              <a:defRPr kumimoji="1" sz="2800">
                <a:solidFill>
                  <a:schemeClr val="tx1"/>
                </a:solidFill>
                <a:latin typeface="HGPｺﾞｼｯｸE" pitchFamily="50" charset="-128"/>
                <a:ea typeface="HGPｺﾞｼｯｸE" pitchFamily="50" charset="-128"/>
              </a:defRPr>
            </a:lvl4pPr>
            <a:lvl5pPr marL="2057400" indent="-228600" eaLnBrk="0" hangingPunct="0">
              <a:defRPr kumimoji="1" sz="2800">
                <a:solidFill>
                  <a:schemeClr val="tx1"/>
                </a:solidFill>
                <a:latin typeface="HGPｺﾞｼｯｸE" pitchFamily="50" charset="-128"/>
                <a:ea typeface="HGPｺﾞｼｯｸE" pitchFamily="50" charset="-128"/>
              </a:defRPr>
            </a:lvl5pPr>
            <a:lvl6pPr marL="2514600" indent="-228600" eaLnBrk="0" fontAlgn="base" hangingPunct="0">
              <a:spcBef>
                <a:spcPct val="20000"/>
              </a:spcBef>
              <a:spcAft>
                <a:spcPct val="0"/>
              </a:spcAft>
              <a:buClr>
                <a:srgbClr val="669900"/>
              </a:buClr>
              <a:buFont typeface="Wingdings" pitchFamily="2" charset="2"/>
              <a:buChar char="n"/>
              <a:defRPr kumimoji="1" sz="2800">
                <a:solidFill>
                  <a:schemeClr val="tx1"/>
                </a:solidFill>
                <a:latin typeface="HGPｺﾞｼｯｸE" pitchFamily="50" charset="-128"/>
                <a:ea typeface="HGPｺﾞｼｯｸE" pitchFamily="50" charset="-128"/>
              </a:defRPr>
            </a:lvl6pPr>
            <a:lvl7pPr marL="2971800" indent="-228600" eaLnBrk="0" fontAlgn="base" hangingPunct="0">
              <a:spcBef>
                <a:spcPct val="20000"/>
              </a:spcBef>
              <a:spcAft>
                <a:spcPct val="0"/>
              </a:spcAft>
              <a:buClr>
                <a:srgbClr val="669900"/>
              </a:buClr>
              <a:buFont typeface="Wingdings" pitchFamily="2" charset="2"/>
              <a:buChar char="n"/>
              <a:defRPr kumimoji="1" sz="2800">
                <a:solidFill>
                  <a:schemeClr val="tx1"/>
                </a:solidFill>
                <a:latin typeface="HGPｺﾞｼｯｸE" pitchFamily="50" charset="-128"/>
                <a:ea typeface="HGPｺﾞｼｯｸE" pitchFamily="50" charset="-128"/>
              </a:defRPr>
            </a:lvl7pPr>
            <a:lvl8pPr marL="3429000" indent="-228600" eaLnBrk="0" fontAlgn="base" hangingPunct="0">
              <a:spcBef>
                <a:spcPct val="20000"/>
              </a:spcBef>
              <a:spcAft>
                <a:spcPct val="0"/>
              </a:spcAft>
              <a:buClr>
                <a:srgbClr val="669900"/>
              </a:buClr>
              <a:buFont typeface="Wingdings" pitchFamily="2" charset="2"/>
              <a:buChar char="n"/>
              <a:defRPr kumimoji="1" sz="2800">
                <a:solidFill>
                  <a:schemeClr val="tx1"/>
                </a:solidFill>
                <a:latin typeface="HGPｺﾞｼｯｸE" pitchFamily="50" charset="-128"/>
                <a:ea typeface="HGPｺﾞｼｯｸE" pitchFamily="50" charset="-128"/>
              </a:defRPr>
            </a:lvl8pPr>
            <a:lvl9pPr marL="3886200" indent="-228600" eaLnBrk="0" fontAlgn="base" hangingPunct="0">
              <a:spcBef>
                <a:spcPct val="20000"/>
              </a:spcBef>
              <a:spcAft>
                <a:spcPct val="0"/>
              </a:spcAft>
              <a:buClr>
                <a:srgbClr val="669900"/>
              </a:buClr>
              <a:buFont typeface="Wingdings" pitchFamily="2" charset="2"/>
              <a:buChar char="n"/>
              <a:defRPr kumimoji="1" sz="2800">
                <a:solidFill>
                  <a:schemeClr val="tx1"/>
                </a:solidFill>
                <a:latin typeface="HGPｺﾞｼｯｸE" pitchFamily="50" charset="-128"/>
                <a:ea typeface="HGPｺﾞｼｯｸE" pitchFamily="50" charset="-128"/>
              </a:defRPr>
            </a:lvl9pPr>
          </a:lstStyle>
          <a:p>
            <a:pPr eaLnBrk="1" hangingPunct="1">
              <a:defRPr/>
            </a:pPr>
            <a:endParaRPr lang="ja-JP" altLang="en-US" sz="1800" smtClean="0"/>
          </a:p>
        </p:txBody>
      </p:sp>
      <p:sp>
        <p:nvSpPr>
          <p:cNvPr id="20483" name="Rectangle 3"/>
          <p:cNvSpPr>
            <a:spLocks noGrp="1" noChangeArrowheads="1"/>
          </p:cNvSpPr>
          <p:nvPr>
            <p:ph type="subTitle" idx="1"/>
          </p:nvPr>
        </p:nvSpPr>
        <p:spPr>
          <a:xfrm>
            <a:off x="1371600" y="3886200"/>
            <a:ext cx="6400800" cy="1752600"/>
          </a:xfrm>
        </p:spPr>
        <p:txBody>
          <a:bodyPr/>
          <a:lstStyle>
            <a:lvl1pPr marL="0" indent="0" algn="ctr">
              <a:buFont typeface="Wingdings" pitchFamily="2" charset="2"/>
              <a:buNone/>
              <a:defRPr/>
            </a:lvl1pPr>
          </a:lstStyle>
          <a:p>
            <a:r>
              <a:t>マスタ サブタイトルの書式設定</a:t>
            </a:r>
          </a:p>
        </p:txBody>
      </p:sp>
      <p:sp>
        <p:nvSpPr>
          <p:cNvPr id="20488" name="Rectangle 2"/>
          <p:cNvSpPr>
            <a:spLocks noGrp="1" noChangeArrowheads="1"/>
          </p:cNvSpPr>
          <p:nvPr>
            <p:ph type="ctrTitle"/>
          </p:nvPr>
        </p:nvSpPr>
        <p:spPr>
          <a:xfrm>
            <a:off x="685800" y="2420938"/>
            <a:ext cx="7772400" cy="1079500"/>
          </a:xfrm>
          <a:effectLst>
            <a:outerShdw dist="35921" dir="2700000" algn="ctr" rotWithShape="0">
              <a:srgbClr val="B2B2B2"/>
            </a:outerShdw>
          </a:effectLst>
        </p:spPr>
        <p:txBody>
          <a:bodyPr/>
          <a:lstStyle>
            <a:lvl1pPr>
              <a:defRPr b="1" smtClean="0">
                <a:solidFill>
                  <a:schemeClr val="tx1"/>
                </a:solidFill>
              </a:defRPr>
            </a:lvl1pPr>
          </a:lstStyle>
          <a:p>
            <a:r>
              <a:rPr lang="ja-JP" altLang="en-US" smtClean="0"/>
              <a:t>マスタ タイトルの書式設定</a:t>
            </a:r>
          </a:p>
        </p:txBody>
      </p:sp>
      <p:sp>
        <p:nvSpPr>
          <p:cNvPr id="9" name="Rectangle 4"/>
          <p:cNvSpPr>
            <a:spLocks noGrp="1" noChangeArrowheads="1"/>
          </p:cNvSpPr>
          <p:nvPr>
            <p:ph type="dt" sz="half" idx="10"/>
          </p:nvPr>
        </p:nvSpPr>
        <p:spPr>
          <a:xfrm>
            <a:off x="457200" y="6245225"/>
            <a:ext cx="2133600" cy="476250"/>
          </a:xfrm>
        </p:spPr>
        <p:txBody>
          <a:bodyPr/>
          <a:lstStyle>
            <a:lvl1pPr>
              <a:defRPr/>
            </a:lvl1pPr>
          </a:lstStyle>
          <a:p>
            <a:pPr>
              <a:defRPr/>
            </a:pPr>
            <a:fld id="{98F2BCFB-D870-4BBB-9C32-723B7FA6F2BA}" type="datetime1">
              <a:rPr lang="ja-JP" altLang="en-US"/>
              <a:pPr>
                <a:defRPr/>
              </a:pPr>
              <a:t>2020/9/23</a:t>
            </a:fld>
            <a:endParaRPr lang="en-US" altLang="ja-JP"/>
          </a:p>
        </p:txBody>
      </p:sp>
      <p:sp>
        <p:nvSpPr>
          <p:cNvPr id="10" name="Rectangle 5"/>
          <p:cNvSpPr>
            <a:spLocks noGrp="1" noChangeArrowheads="1"/>
          </p:cNvSpPr>
          <p:nvPr>
            <p:ph type="ftr" sz="quarter" idx="11"/>
          </p:nvPr>
        </p:nvSpPr>
        <p:spPr>
          <a:xfrm>
            <a:off x="3124200" y="6245225"/>
            <a:ext cx="2895600" cy="476250"/>
          </a:xfrm>
        </p:spPr>
        <p:txBody>
          <a:bodyPr/>
          <a:lstStyle>
            <a:lvl1pPr>
              <a:defRPr/>
            </a:lvl1pPr>
          </a:lstStyle>
          <a:p>
            <a:pPr>
              <a:defRPr/>
            </a:pPr>
            <a:endParaRPr lang="en-US" altLang="ja-JP"/>
          </a:p>
        </p:txBody>
      </p:sp>
      <p:sp>
        <p:nvSpPr>
          <p:cNvPr id="11" name="Rectangle 6"/>
          <p:cNvSpPr>
            <a:spLocks noGrp="1" noChangeArrowheads="1"/>
          </p:cNvSpPr>
          <p:nvPr>
            <p:ph type="sldNum" sz="quarter" idx="12"/>
          </p:nvPr>
        </p:nvSpPr>
        <p:spPr>
          <a:xfrm>
            <a:off x="6553200" y="6245225"/>
            <a:ext cx="2133600" cy="476250"/>
          </a:xfrm>
        </p:spPr>
        <p:txBody>
          <a:bodyPr/>
          <a:lstStyle>
            <a:lvl1pPr>
              <a:defRPr smtClean="0"/>
            </a:lvl1pPr>
          </a:lstStyle>
          <a:p>
            <a:pPr>
              <a:defRPr/>
            </a:pPr>
            <a:fld id="{0A057ECF-1400-4B42-86E3-D1E17B6FE699}" type="slidenum">
              <a:rPr lang="en-US" altLang="ja-JP"/>
              <a:pPr>
                <a:defRPr/>
              </a:pPr>
              <a:t>‹#›</a:t>
            </a:fld>
            <a:endParaRPr lang="en-US" altLang="ja-JP"/>
          </a:p>
        </p:txBody>
      </p:sp>
    </p:spTree>
    <p:extLst>
      <p:ext uri="{BB962C8B-B14F-4D97-AF65-F5344CB8AC3E}">
        <p14:creationId xmlns:p14="http://schemas.microsoft.com/office/powerpoint/2010/main" val="333003625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smtClean="0"/>
              <a:t>マスタ タイトルの書式設定</a:t>
            </a:r>
            <a:endParaRPr lang="ja-JP" altLang="en-US"/>
          </a:p>
        </p:txBody>
      </p:sp>
      <p:sp>
        <p:nvSpPr>
          <p:cNvPr id="3" name="縦書きテキスト プレースホルダ 2"/>
          <p:cNvSpPr>
            <a:spLocks noGrp="1"/>
          </p:cNvSpPr>
          <p:nvPr>
            <p:ph type="body" orient="vert" idx="1"/>
          </p:nvPr>
        </p:nvSpPr>
        <p:spPr/>
        <p:txBody>
          <a:bodyPr vert="eaVert"/>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Rectangle 4"/>
          <p:cNvSpPr>
            <a:spLocks noGrp="1" noChangeArrowheads="1"/>
          </p:cNvSpPr>
          <p:nvPr>
            <p:ph type="dt" sz="half" idx="10"/>
          </p:nvPr>
        </p:nvSpPr>
        <p:spPr>
          <a:ln/>
        </p:spPr>
        <p:txBody>
          <a:bodyPr/>
          <a:lstStyle>
            <a:lvl1pPr>
              <a:defRPr/>
            </a:lvl1pPr>
          </a:lstStyle>
          <a:p>
            <a:pPr>
              <a:defRPr/>
            </a:pPr>
            <a:fld id="{F28C3DAE-C832-44E0-BAFF-C1DFDD14732F}" type="datetime1">
              <a:rPr lang="ja-JP" altLang="en-US"/>
              <a:pPr>
                <a:defRPr/>
              </a:pPr>
              <a:t>2020/9/23</a:t>
            </a:fld>
            <a:endParaRPr lang="en-US" altLang="ja-JP"/>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ja-JP"/>
          </a:p>
        </p:txBody>
      </p:sp>
      <p:sp>
        <p:nvSpPr>
          <p:cNvPr id="6" name="Rectangle 6"/>
          <p:cNvSpPr>
            <a:spLocks noGrp="1" noChangeArrowheads="1"/>
          </p:cNvSpPr>
          <p:nvPr>
            <p:ph type="sldNum" sz="quarter" idx="12"/>
          </p:nvPr>
        </p:nvSpPr>
        <p:spPr>
          <a:ln/>
        </p:spPr>
        <p:txBody>
          <a:bodyPr/>
          <a:lstStyle>
            <a:lvl1pPr>
              <a:defRPr/>
            </a:lvl1pPr>
          </a:lstStyle>
          <a:p>
            <a:pPr>
              <a:defRPr/>
            </a:pPr>
            <a:fld id="{1874865B-8690-4CCF-BA4B-CD4276416B57}" type="slidenum">
              <a:rPr lang="en-US" altLang="ja-JP"/>
              <a:pPr>
                <a:defRPr/>
              </a:pPr>
              <a:t>‹#›</a:t>
            </a:fld>
            <a:endParaRPr lang="en-US" altLang="ja-JP"/>
          </a:p>
        </p:txBody>
      </p:sp>
    </p:spTree>
    <p:extLst>
      <p:ext uri="{BB962C8B-B14F-4D97-AF65-F5344CB8AC3E}">
        <p14:creationId xmlns:p14="http://schemas.microsoft.com/office/powerpoint/2010/main" val="76897000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115888"/>
            <a:ext cx="2057400" cy="6192837"/>
          </a:xfrm>
        </p:spPr>
        <p:txBody>
          <a:bodyPr vert="eaVert"/>
          <a:lstStyle/>
          <a:p>
            <a:r>
              <a:rPr lang="ja-JP" altLang="en-US" smtClean="0"/>
              <a:t>マスタ タイトルの書式設定</a:t>
            </a:r>
            <a:endParaRPr lang="ja-JP" altLang="en-US"/>
          </a:p>
        </p:txBody>
      </p:sp>
      <p:sp>
        <p:nvSpPr>
          <p:cNvPr id="3" name="縦書きテキスト プレースホルダ 2"/>
          <p:cNvSpPr>
            <a:spLocks noGrp="1"/>
          </p:cNvSpPr>
          <p:nvPr>
            <p:ph type="body" orient="vert" idx="1"/>
          </p:nvPr>
        </p:nvSpPr>
        <p:spPr>
          <a:xfrm>
            <a:off x="457200" y="115888"/>
            <a:ext cx="6019800" cy="6192837"/>
          </a:xfrm>
        </p:spPr>
        <p:txBody>
          <a:bodyPr vert="eaVert"/>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Rectangle 4"/>
          <p:cNvSpPr>
            <a:spLocks noGrp="1" noChangeArrowheads="1"/>
          </p:cNvSpPr>
          <p:nvPr>
            <p:ph type="dt" sz="half" idx="10"/>
          </p:nvPr>
        </p:nvSpPr>
        <p:spPr>
          <a:ln/>
        </p:spPr>
        <p:txBody>
          <a:bodyPr/>
          <a:lstStyle>
            <a:lvl1pPr>
              <a:defRPr/>
            </a:lvl1pPr>
          </a:lstStyle>
          <a:p>
            <a:pPr>
              <a:defRPr/>
            </a:pPr>
            <a:fld id="{C94926E7-682B-4319-AE6D-F5F5823531F7}" type="datetime1">
              <a:rPr lang="ja-JP" altLang="en-US"/>
              <a:pPr>
                <a:defRPr/>
              </a:pPr>
              <a:t>2020/9/23</a:t>
            </a:fld>
            <a:endParaRPr lang="en-US" altLang="ja-JP"/>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ja-JP"/>
          </a:p>
        </p:txBody>
      </p:sp>
      <p:sp>
        <p:nvSpPr>
          <p:cNvPr id="6" name="Rectangle 6"/>
          <p:cNvSpPr>
            <a:spLocks noGrp="1" noChangeArrowheads="1"/>
          </p:cNvSpPr>
          <p:nvPr>
            <p:ph type="sldNum" sz="quarter" idx="12"/>
          </p:nvPr>
        </p:nvSpPr>
        <p:spPr>
          <a:ln/>
        </p:spPr>
        <p:txBody>
          <a:bodyPr/>
          <a:lstStyle>
            <a:lvl1pPr>
              <a:defRPr/>
            </a:lvl1pPr>
          </a:lstStyle>
          <a:p>
            <a:pPr>
              <a:defRPr/>
            </a:pPr>
            <a:fld id="{9493CE13-C20B-4342-A088-7FC1537E2E96}" type="slidenum">
              <a:rPr lang="en-US" altLang="ja-JP"/>
              <a:pPr>
                <a:defRPr/>
              </a:pPr>
              <a:t>‹#›</a:t>
            </a:fld>
            <a:endParaRPr lang="en-US" altLang="ja-JP"/>
          </a:p>
        </p:txBody>
      </p:sp>
    </p:spTree>
    <p:extLst>
      <p:ext uri="{BB962C8B-B14F-4D97-AF65-F5344CB8AC3E}">
        <p14:creationId xmlns:p14="http://schemas.microsoft.com/office/powerpoint/2010/main" val="69486463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reserve="1">
  <p:cSld name="タイトル、テキスト、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115888"/>
            <a:ext cx="8229600" cy="503237"/>
          </a:xfrm>
        </p:spPr>
        <p:txBody>
          <a:bodyPr/>
          <a:lstStyle/>
          <a:p>
            <a:r>
              <a:rPr lang="ja-JP" altLang="en-US" smtClean="0"/>
              <a:t>マスター タイトルの書式設定</a:t>
            </a:r>
            <a:endParaRPr lang="ja-JP" altLang="en-US"/>
          </a:p>
        </p:txBody>
      </p:sp>
      <p:sp>
        <p:nvSpPr>
          <p:cNvPr id="3" name="テキスト プレースホルダー 2"/>
          <p:cNvSpPr>
            <a:spLocks noGrp="1"/>
          </p:cNvSpPr>
          <p:nvPr>
            <p:ph type="body" sz="half" idx="1"/>
          </p:nvPr>
        </p:nvSpPr>
        <p:spPr>
          <a:xfrm>
            <a:off x="457200" y="908050"/>
            <a:ext cx="4038600" cy="5400675"/>
          </a:xfrm>
        </p:spPr>
        <p:txBody>
          <a:body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コンテンツ プレースホルダー 3"/>
          <p:cNvSpPr>
            <a:spLocks noGrp="1"/>
          </p:cNvSpPr>
          <p:nvPr>
            <p:ph sz="half" idx="2"/>
          </p:nvPr>
        </p:nvSpPr>
        <p:spPr>
          <a:xfrm>
            <a:off x="4648200" y="908050"/>
            <a:ext cx="4038600" cy="5400675"/>
          </a:xfrm>
        </p:spPr>
        <p:txBody>
          <a:body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5" name="Rectangle 4"/>
          <p:cNvSpPr>
            <a:spLocks noGrp="1" noChangeArrowheads="1"/>
          </p:cNvSpPr>
          <p:nvPr>
            <p:ph type="dt" sz="half" idx="10"/>
          </p:nvPr>
        </p:nvSpPr>
        <p:spPr>
          <a:ln/>
        </p:spPr>
        <p:txBody>
          <a:bodyPr/>
          <a:lstStyle>
            <a:lvl1pPr>
              <a:defRPr/>
            </a:lvl1pPr>
          </a:lstStyle>
          <a:p>
            <a:pPr>
              <a:defRPr/>
            </a:pPr>
            <a:fld id="{CD188BF1-E217-420D-B85D-5F162EBA99E0}" type="datetime1">
              <a:rPr lang="ja-JP" altLang="en-US"/>
              <a:pPr>
                <a:defRPr/>
              </a:pPr>
              <a:t>2020/9/23</a:t>
            </a:fld>
            <a:endParaRPr lang="en-US" altLang="ja-JP"/>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ja-JP"/>
          </a:p>
        </p:txBody>
      </p:sp>
      <p:sp>
        <p:nvSpPr>
          <p:cNvPr id="7" name="Rectangle 6"/>
          <p:cNvSpPr>
            <a:spLocks noGrp="1" noChangeArrowheads="1"/>
          </p:cNvSpPr>
          <p:nvPr>
            <p:ph type="sldNum" sz="quarter" idx="12"/>
          </p:nvPr>
        </p:nvSpPr>
        <p:spPr>
          <a:ln/>
        </p:spPr>
        <p:txBody>
          <a:bodyPr/>
          <a:lstStyle>
            <a:lvl1pPr>
              <a:defRPr/>
            </a:lvl1pPr>
          </a:lstStyle>
          <a:p>
            <a:pPr>
              <a:defRPr/>
            </a:pPr>
            <a:fld id="{74481C34-9691-4CAC-B73D-6B9DD39E3D21}" type="slidenum">
              <a:rPr lang="en-US" altLang="ja-JP"/>
              <a:pPr>
                <a:defRPr/>
              </a:pPr>
              <a:t>‹#›</a:t>
            </a:fld>
            <a:endParaRPr lang="en-US" altLang="ja-JP"/>
          </a:p>
        </p:txBody>
      </p:sp>
    </p:spTree>
    <p:extLst>
      <p:ext uri="{BB962C8B-B14F-4D97-AF65-F5344CB8AC3E}">
        <p14:creationId xmlns:p14="http://schemas.microsoft.com/office/powerpoint/2010/main" val="382379264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title" preserve="1">
  <p:cSld name="タイトル スライド">
    <p:spTree>
      <p:nvGrpSpPr>
        <p:cNvPr id="1" name=""/>
        <p:cNvGrpSpPr/>
        <p:nvPr/>
      </p:nvGrpSpPr>
      <p:grpSpPr>
        <a:xfrm>
          <a:off x="0" y="0"/>
          <a:ext cx="0" cy="0"/>
          <a:chOff x="0" y="0"/>
          <a:chExt cx="0" cy="0"/>
        </a:xfrm>
      </p:grpSpPr>
      <p:sp>
        <p:nvSpPr>
          <p:cNvPr id="4" name="Rectangle 11"/>
          <p:cNvSpPr>
            <a:spLocks noChangeArrowheads="1"/>
          </p:cNvSpPr>
          <p:nvPr userDrawn="1"/>
        </p:nvSpPr>
        <p:spPr bwMode="auto">
          <a:xfrm>
            <a:off x="0" y="0"/>
            <a:ext cx="9144000" cy="1125538"/>
          </a:xfrm>
          <a:prstGeom prst="rect">
            <a:avLst/>
          </a:prstGeom>
          <a:solidFill>
            <a:srgbClr val="969696"/>
          </a:solidFill>
          <a:ln>
            <a:noFill/>
          </a:ln>
          <a:extLst/>
        </p:spPr>
        <p:txBody>
          <a:bodyPr anchor="ctr"/>
          <a:lstStyle>
            <a:lvl1pPr eaLnBrk="0" hangingPunct="0">
              <a:defRPr kumimoji="1">
                <a:solidFill>
                  <a:schemeClr val="tx1"/>
                </a:solidFill>
                <a:latin typeface="Arial" pitchFamily="34" charset="0"/>
                <a:ea typeface="ＭＳ Ｐゴシック" pitchFamily="50" charset="-128"/>
              </a:defRPr>
            </a:lvl1pPr>
            <a:lvl2pPr marL="742950" indent="-285750" eaLnBrk="0" hangingPunct="0">
              <a:defRPr kumimoji="1">
                <a:solidFill>
                  <a:schemeClr val="tx1"/>
                </a:solidFill>
                <a:latin typeface="Arial" pitchFamily="34" charset="0"/>
                <a:ea typeface="ＭＳ Ｐゴシック" pitchFamily="50" charset="-128"/>
              </a:defRPr>
            </a:lvl2pPr>
            <a:lvl3pPr marL="1143000" indent="-228600" eaLnBrk="0" hangingPunct="0">
              <a:defRPr kumimoji="1">
                <a:solidFill>
                  <a:schemeClr val="tx1"/>
                </a:solidFill>
                <a:latin typeface="Arial" pitchFamily="34" charset="0"/>
                <a:ea typeface="ＭＳ Ｐゴシック" pitchFamily="50" charset="-128"/>
              </a:defRPr>
            </a:lvl3pPr>
            <a:lvl4pPr marL="1600200" indent="-228600" eaLnBrk="0" hangingPunct="0">
              <a:defRPr kumimoji="1">
                <a:solidFill>
                  <a:schemeClr val="tx1"/>
                </a:solidFill>
                <a:latin typeface="Arial" pitchFamily="34" charset="0"/>
                <a:ea typeface="ＭＳ Ｐゴシック" pitchFamily="50" charset="-128"/>
              </a:defRPr>
            </a:lvl4pPr>
            <a:lvl5pPr marL="2057400" indent="-228600" eaLnBrk="0" hangingPunct="0">
              <a:defRPr kumimoji="1">
                <a:solidFill>
                  <a:schemeClr val="tx1"/>
                </a:solidFill>
                <a:latin typeface="Arial" pitchFamily="34" charset="0"/>
                <a:ea typeface="ＭＳ Ｐゴシック" pitchFamily="50" charset="-128"/>
              </a:defRPr>
            </a:lvl5pPr>
            <a:lvl6pPr marL="2514600" indent="-228600" algn="ctr" eaLnBrk="0" fontAlgn="base" hangingPunct="0">
              <a:spcBef>
                <a:spcPct val="0"/>
              </a:spcBef>
              <a:spcAft>
                <a:spcPct val="0"/>
              </a:spcAft>
              <a:defRPr kumimoji="1">
                <a:solidFill>
                  <a:schemeClr val="tx1"/>
                </a:solidFill>
                <a:latin typeface="Arial" pitchFamily="34" charset="0"/>
                <a:ea typeface="ＭＳ Ｐゴシック" pitchFamily="50" charset="-128"/>
              </a:defRPr>
            </a:lvl6pPr>
            <a:lvl7pPr marL="2971800" indent="-228600" algn="ctr" eaLnBrk="0" fontAlgn="base" hangingPunct="0">
              <a:spcBef>
                <a:spcPct val="0"/>
              </a:spcBef>
              <a:spcAft>
                <a:spcPct val="0"/>
              </a:spcAft>
              <a:defRPr kumimoji="1">
                <a:solidFill>
                  <a:schemeClr val="tx1"/>
                </a:solidFill>
                <a:latin typeface="Arial" pitchFamily="34" charset="0"/>
                <a:ea typeface="ＭＳ Ｐゴシック" pitchFamily="50" charset="-128"/>
              </a:defRPr>
            </a:lvl7pPr>
            <a:lvl8pPr marL="3429000" indent="-228600" algn="ctr" eaLnBrk="0" fontAlgn="base" hangingPunct="0">
              <a:spcBef>
                <a:spcPct val="0"/>
              </a:spcBef>
              <a:spcAft>
                <a:spcPct val="0"/>
              </a:spcAft>
              <a:defRPr kumimoji="1">
                <a:solidFill>
                  <a:schemeClr val="tx1"/>
                </a:solidFill>
                <a:latin typeface="Arial" pitchFamily="34" charset="0"/>
                <a:ea typeface="ＭＳ Ｐゴシック" pitchFamily="50" charset="-128"/>
              </a:defRPr>
            </a:lvl8pPr>
            <a:lvl9pPr marL="3886200" indent="-228600" algn="ctr" eaLnBrk="0" fontAlgn="base" hangingPunct="0">
              <a:spcBef>
                <a:spcPct val="0"/>
              </a:spcBef>
              <a:spcAft>
                <a:spcPct val="0"/>
              </a:spcAft>
              <a:defRPr kumimoji="1">
                <a:solidFill>
                  <a:schemeClr val="tx1"/>
                </a:solidFill>
                <a:latin typeface="Arial" pitchFamily="34" charset="0"/>
                <a:ea typeface="ＭＳ Ｐゴシック" pitchFamily="50" charset="-128"/>
              </a:defRPr>
            </a:lvl9pPr>
          </a:lstStyle>
          <a:p>
            <a:pPr algn="l" eaLnBrk="1" hangingPunct="1">
              <a:defRPr/>
            </a:pPr>
            <a:endParaRPr lang="ja-JP" altLang="en-US" smtClean="0"/>
          </a:p>
        </p:txBody>
      </p:sp>
      <p:sp>
        <p:nvSpPr>
          <p:cNvPr id="5" name="Rectangle 7"/>
          <p:cNvSpPr>
            <a:spLocks noChangeArrowheads="1"/>
          </p:cNvSpPr>
          <p:nvPr userDrawn="1"/>
        </p:nvSpPr>
        <p:spPr bwMode="auto">
          <a:xfrm>
            <a:off x="0" y="0"/>
            <a:ext cx="9144000" cy="1052513"/>
          </a:xfrm>
          <a:prstGeom prst="rect">
            <a:avLst/>
          </a:prstGeom>
          <a:gradFill rotWithShape="1">
            <a:gsLst>
              <a:gs pos="0">
                <a:srgbClr val="99CC00"/>
              </a:gs>
              <a:gs pos="100000">
                <a:srgbClr val="669900"/>
              </a:gs>
            </a:gsLst>
            <a:lin ang="2700000" scaled="1"/>
          </a:gradFill>
          <a:ln>
            <a:noFill/>
          </a:ln>
          <a:extLst/>
        </p:spPr>
        <p:txBody>
          <a:bodyPr wrap="none" anchor="ctr"/>
          <a:lstStyle>
            <a:lvl1pPr eaLnBrk="0" hangingPunct="0">
              <a:defRPr kumimoji="1">
                <a:solidFill>
                  <a:schemeClr val="tx1"/>
                </a:solidFill>
                <a:latin typeface="Arial" pitchFamily="34" charset="0"/>
                <a:ea typeface="ＭＳ Ｐゴシック" pitchFamily="50" charset="-128"/>
              </a:defRPr>
            </a:lvl1pPr>
            <a:lvl2pPr marL="742950" indent="-285750" eaLnBrk="0" hangingPunct="0">
              <a:defRPr kumimoji="1">
                <a:solidFill>
                  <a:schemeClr val="tx1"/>
                </a:solidFill>
                <a:latin typeface="Arial" pitchFamily="34" charset="0"/>
                <a:ea typeface="ＭＳ Ｐゴシック" pitchFamily="50" charset="-128"/>
              </a:defRPr>
            </a:lvl2pPr>
            <a:lvl3pPr marL="1143000" indent="-228600" eaLnBrk="0" hangingPunct="0">
              <a:defRPr kumimoji="1">
                <a:solidFill>
                  <a:schemeClr val="tx1"/>
                </a:solidFill>
                <a:latin typeface="Arial" pitchFamily="34" charset="0"/>
                <a:ea typeface="ＭＳ Ｐゴシック" pitchFamily="50" charset="-128"/>
              </a:defRPr>
            </a:lvl3pPr>
            <a:lvl4pPr marL="1600200" indent="-228600" eaLnBrk="0" hangingPunct="0">
              <a:defRPr kumimoji="1">
                <a:solidFill>
                  <a:schemeClr val="tx1"/>
                </a:solidFill>
                <a:latin typeface="Arial" pitchFamily="34" charset="0"/>
                <a:ea typeface="ＭＳ Ｐゴシック" pitchFamily="50" charset="-128"/>
              </a:defRPr>
            </a:lvl4pPr>
            <a:lvl5pPr marL="2057400" indent="-228600" eaLnBrk="0" hangingPunct="0">
              <a:defRPr kumimoji="1">
                <a:solidFill>
                  <a:schemeClr val="tx1"/>
                </a:solidFill>
                <a:latin typeface="Arial" pitchFamily="34" charset="0"/>
                <a:ea typeface="ＭＳ Ｐゴシック" pitchFamily="50" charset="-128"/>
              </a:defRPr>
            </a:lvl5pPr>
            <a:lvl6pPr marL="2514600" indent="-228600" algn="ctr" eaLnBrk="0" fontAlgn="base" hangingPunct="0">
              <a:spcBef>
                <a:spcPct val="0"/>
              </a:spcBef>
              <a:spcAft>
                <a:spcPct val="0"/>
              </a:spcAft>
              <a:defRPr kumimoji="1">
                <a:solidFill>
                  <a:schemeClr val="tx1"/>
                </a:solidFill>
                <a:latin typeface="Arial" pitchFamily="34" charset="0"/>
                <a:ea typeface="ＭＳ Ｐゴシック" pitchFamily="50" charset="-128"/>
              </a:defRPr>
            </a:lvl6pPr>
            <a:lvl7pPr marL="2971800" indent="-228600" algn="ctr" eaLnBrk="0" fontAlgn="base" hangingPunct="0">
              <a:spcBef>
                <a:spcPct val="0"/>
              </a:spcBef>
              <a:spcAft>
                <a:spcPct val="0"/>
              </a:spcAft>
              <a:defRPr kumimoji="1">
                <a:solidFill>
                  <a:schemeClr val="tx1"/>
                </a:solidFill>
                <a:latin typeface="Arial" pitchFamily="34" charset="0"/>
                <a:ea typeface="ＭＳ Ｐゴシック" pitchFamily="50" charset="-128"/>
              </a:defRPr>
            </a:lvl7pPr>
            <a:lvl8pPr marL="3429000" indent="-228600" algn="ctr" eaLnBrk="0" fontAlgn="base" hangingPunct="0">
              <a:spcBef>
                <a:spcPct val="0"/>
              </a:spcBef>
              <a:spcAft>
                <a:spcPct val="0"/>
              </a:spcAft>
              <a:defRPr kumimoji="1">
                <a:solidFill>
                  <a:schemeClr val="tx1"/>
                </a:solidFill>
                <a:latin typeface="Arial" pitchFamily="34" charset="0"/>
                <a:ea typeface="ＭＳ Ｐゴシック" pitchFamily="50" charset="-128"/>
              </a:defRPr>
            </a:lvl8pPr>
            <a:lvl9pPr marL="3886200" indent="-228600" algn="ctr" eaLnBrk="0" fontAlgn="base" hangingPunct="0">
              <a:spcBef>
                <a:spcPct val="0"/>
              </a:spcBef>
              <a:spcAft>
                <a:spcPct val="0"/>
              </a:spcAft>
              <a:defRPr kumimoji="1">
                <a:solidFill>
                  <a:schemeClr val="tx1"/>
                </a:solidFill>
                <a:latin typeface="Arial" pitchFamily="34" charset="0"/>
                <a:ea typeface="ＭＳ Ｐゴシック" pitchFamily="50" charset="-128"/>
              </a:defRPr>
            </a:lvl9pPr>
          </a:lstStyle>
          <a:p>
            <a:pPr algn="l" eaLnBrk="1" hangingPunct="1">
              <a:defRPr/>
            </a:pPr>
            <a:endParaRPr lang="ja-JP" altLang="en-US" smtClean="0"/>
          </a:p>
        </p:txBody>
      </p:sp>
      <p:sp>
        <p:nvSpPr>
          <p:cNvPr id="6" name="Rectangle 8"/>
          <p:cNvSpPr>
            <a:spLocks noChangeArrowheads="1"/>
          </p:cNvSpPr>
          <p:nvPr userDrawn="1"/>
        </p:nvSpPr>
        <p:spPr bwMode="auto">
          <a:xfrm>
            <a:off x="0" y="6453188"/>
            <a:ext cx="9144000" cy="404812"/>
          </a:xfrm>
          <a:prstGeom prst="rect">
            <a:avLst/>
          </a:prstGeom>
          <a:solidFill>
            <a:srgbClr val="99CC00"/>
          </a:solidFill>
          <a:ln>
            <a:noFill/>
          </a:ln>
          <a:extLst/>
        </p:spPr>
        <p:txBody>
          <a:bodyPr wrap="none" anchor="ctr"/>
          <a:lstStyle>
            <a:lvl1pPr eaLnBrk="0" hangingPunct="0">
              <a:defRPr kumimoji="1">
                <a:solidFill>
                  <a:schemeClr val="tx1"/>
                </a:solidFill>
                <a:latin typeface="Arial" pitchFamily="34" charset="0"/>
                <a:ea typeface="ＭＳ Ｐゴシック" pitchFamily="50" charset="-128"/>
              </a:defRPr>
            </a:lvl1pPr>
            <a:lvl2pPr marL="742950" indent="-285750" eaLnBrk="0" hangingPunct="0">
              <a:defRPr kumimoji="1">
                <a:solidFill>
                  <a:schemeClr val="tx1"/>
                </a:solidFill>
                <a:latin typeface="Arial" pitchFamily="34" charset="0"/>
                <a:ea typeface="ＭＳ Ｐゴシック" pitchFamily="50" charset="-128"/>
              </a:defRPr>
            </a:lvl2pPr>
            <a:lvl3pPr marL="1143000" indent="-228600" eaLnBrk="0" hangingPunct="0">
              <a:defRPr kumimoji="1">
                <a:solidFill>
                  <a:schemeClr val="tx1"/>
                </a:solidFill>
                <a:latin typeface="Arial" pitchFamily="34" charset="0"/>
                <a:ea typeface="ＭＳ Ｐゴシック" pitchFamily="50" charset="-128"/>
              </a:defRPr>
            </a:lvl3pPr>
            <a:lvl4pPr marL="1600200" indent="-228600" eaLnBrk="0" hangingPunct="0">
              <a:defRPr kumimoji="1">
                <a:solidFill>
                  <a:schemeClr val="tx1"/>
                </a:solidFill>
                <a:latin typeface="Arial" pitchFamily="34" charset="0"/>
                <a:ea typeface="ＭＳ Ｐゴシック" pitchFamily="50" charset="-128"/>
              </a:defRPr>
            </a:lvl4pPr>
            <a:lvl5pPr marL="2057400" indent="-228600" eaLnBrk="0" hangingPunct="0">
              <a:defRPr kumimoji="1">
                <a:solidFill>
                  <a:schemeClr val="tx1"/>
                </a:solidFill>
                <a:latin typeface="Arial" pitchFamily="34" charset="0"/>
                <a:ea typeface="ＭＳ Ｐゴシック" pitchFamily="50" charset="-128"/>
              </a:defRPr>
            </a:lvl5pPr>
            <a:lvl6pPr marL="2514600" indent="-228600" algn="ctr" eaLnBrk="0" fontAlgn="base" hangingPunct="0">
              <a:spcBef>
                <a:spcPct val="0"/>
              </a:spcBef>
              <a:spcAft>
                <a:spcPct val="0"/>
              </a:spcAft>
              <a:defRPr kumimoji="1">
                <a:solidFill>
                  <a:schemeClr val="tx1"/>
                </a:solidFill>
                <a:latin typeface="Arial" pitchFamily="34" charset="0"/>
                <a:ea typeface="ＭＳ Ｐゴシック" pitchFamily="50" charset="-128"/>
              </a:defRPr>
            </a:lvl6pPr>
            <a:lvl7pPr marL="2971800" indent="-228600" algn="ctr" eaLnBrk="0" fontAlgn="base" hangingPunct="0">
              <a:spcBef>
                <a:spcPct val="0"/>
              </a:spcBef>
              <a:spcAft>
                <a:spcPct val="0"/>
              </a:spcAft>
              <a:defRPr kumimoji="1">
                <a:solidFill>
                  <a:schemeClr val="tx1"/>
                </a:solidFill>
                <a:latin typeface="Arial" pitchFamily="34" charset="0"/>
                <a:ea typeface="ＭＳ Ｐゴシック" pitchFamily="50" charset="-128"/>
              </a:defRPr>
            </a:lvl7pPr>
            <a:lvl8pPr marL="3429000" indent="-228600" algn="ctr" eaLnBrk="0" fontAlgn="base" hangingPunct="0">
              <a:spcBef>
                <a:spcPct val="0"/>
              </a:spcBef>
              <a:spcAft>
                <a:spcPct val="0"/>
              </a:spcAft>
              <a:defRPr kumimoji="1">
                <a:solidFill>
                  <a:schemeClr val="tx1"/>
                </a:solidFill>
                <a:latin typeface="Arial" pitchFamily="34" charset="0"/>
                <a:ea typeface="ＭＳ Ｐゴシック" pitchFamily="50" charset="-128"/>
              </a:defRPr>
            </a:lvl8pPr>
            <a:lvl9pPr marL="3886200" indent="-228600" algn="ctr" eaLnBrk="0" fontAlgn="base" hangingPunct="0">
              <a:spcBef>
                <a:spcPct val="0"/>
              </a:spcBef>
              <a:spcAft>
                <a:spcPct val="0"/>
              </a:spcAft>
              <a:defRPr kumimoji="1">
                <a:solidFill>
                  <a:schemeClr val="tx1"/>
                </a:solidFill>
                <a:latin typeface="Arial" pitchFamily="34" charset="0"/>
                <a:ea typeface="ＭＳ Ｐゴシック" pitchFamily="50" charset="-128"/>
              </a:defRPr>
            </a:lvl9pPr>
          </a:lstStyle>
          <a:p>
            <a:pPr algn="l" eaLnBrk="1" hangingPunct="1">
              <a:defRPr/>
            </a:pPr>
            <a:endParaRPr lang="ja-JP" altLang="en-US" smtClean="0"/>
          </a:p>
        </p:txBody>
      </p:sp>
      <p:sp>
        <p:nvSpPr>
          <p:cNvPr id="7" name="Rectangle 9"/>
          <p:cNvSpPr>
            <a:spLocks noChangeArrowheads="1"/>
          </p:cNvSpPr>
          <p:nvPr userDrawn="1"/>
        </p:nvSpPr>
        <p:spPr bwMode="auto">
          <a:xfrm>
            <a:off x="0" y="3573463"/>
            <a:ext cx="9144000" cy="215900"/>
          </a:xfrm>
          <a:prstGeom prst="rect">
            <a:avLst/>
          </a:prstGeom>
          <a:solidFill>
            <a:srgbClr val="99CC00"/>
          </a:solidFill>
          <a:ln>
            <a:noFill/>
          </a:ln>
          <a:extLst/>
        </p:spPr>
        <p:txBody>
          <a:bodyPr wrap="none" anchor="ctr"/>
          <a:lstStyle>
            <a:lvl1pPr eaLnBrk="0" hangingPunct="0">
              <a:defRPr kumimoji="1">
                <a:solidFill>
                  <a:schemeClr val="tx1"/>
                </a:solidFill>
                <a:latin typeface="Arial" pitchFamily="34" charset="0"/>
                <a:ea typeface="ＭＳ Ｐゴシック" pitchFamily="50" charset="-128"/>
              </a:defRPr>
            </a:lvl1pPr>
            <a:lvl2pPr marL="742950" indent="-285750" eaLnBrk="0" hangingPunct="0">
              <a:defRPr kumimoji="1">
                <a:solidFill>
                  <a:schemeClr val="tx1"/>
                </a:solidFill>
                <a:latin typeface="Arial" pitchFamily="34" charset="0"/>
                <a:ea typeface="ＭＳ Ｐゴシック" pitchFamily="50" charset="-128"/>
              </a:defRPr>
            </a:lvl2pPr>
            <a:lvl3pPr marL="1143000" indent="-228600" eaLnBrk="0" hangingPunct="0">
              <a:defRPr kumimoji="1">
                <a:solidFill>
                  <a:schemeClr val="tx1"/>
                </a:solidFill>
                <a:latin typeface="Arial" pitchFamily="34" charset="0"/>
                <a:ea typeface="ＭＳ Ｐゴシック" pitchFamily="50" charset="-128"/>
              </a:defRPr>
            </a:lvl3pPr>
            <a:lvl4pPr marL="1600200" indent="-228600" eaLnBrk="0" hangingPunct="0">
              <a:defRPr kumimoji="1">
                <a:solidFill>
                  <a:schemeClr val="tx1"/>
                </a:solidFill>
                <a:latin typeface="Arial" pitchFamily="34" charset="0"/>
                <a:ea typeface="ＭＳ Ｐゴシック" pitchFamily="50" charset="-128"/>
              </a:defRPr>
            </a:lvl4pPr>
            <a:lvl5pPr marL="2057400" indent="-228600" eaLnBrk="0" hangingPunct="0">
              <a:defRPr kumimoji="1">
                <a:solidFill>
                  <a:schemeClr val="tx1"/>
                </a:solidFill>
                <a:latin typeface="Arial" pitchFamily="34" charset="0"/>
                <a:ea typeface="ＭＳ Ｐゴシック" pitchFamily="50" charset="-128"/>
              </a:defRPr>
            </a:lvl5pPr>
            <a:lvl6pPr marL="2514600" indent="-228600" algn="ctr" eaLnBrk="0" fontAlgn="base" hangingPunct="0">
              <a:spcBef>
                <a:spcPct val="0"/>
              </a:spcBef>
              <a:spcAft>
                <a:spcPct val="0"/>
              </a:spcAft>
              <a:defRPr kumimoji="1">
                <a:solidFill>
                  <a:schemeClr val="tx1"/>
                </a:solidFill>
                <a:latin typeface="Arial" pitchFamily="34" charset="0"/>
                <a:ea typeface="ＭＳ Ｐゴシック" pitchFamily="50" charset="-128"/>
              </a:defRPr>
            </a:lvl6pPr>
            <a:lvl7pPr marL="2971800" indent="-228600" algn="ctr" eaLnBrk="0" fontAlgn="base" hangingPunct="0">
              <a:spcBef>
                <a:spcPct val="0"/>
              </a:spcBef>
              <a:spcAft>
                <a:spcPct val="0"/>
              </a:spcAft>
              <a:defRPr kumimoji="1">
                <a:solidFill>
                  <a:schemeClr val="tx1"/>
                </a:solidFill>
                <a:latin typeface="Arial" pitchFamily="34" charset="0"/>
                <a:ea typeface="ＭＳ Ｐゴシック" pitchFamily="50" charset="-128"/>
              </a:defRPr>
            </a:lvl7pPr>
            <a:lvl8pPr marL="3429000" indent="-228600" algn="ctr" eaLnBrk="0" fontAlgn="base" hangingPunct="0">
              <a:spcBef>
                <a:spcPct val="0"/>
              </a:spcBef>
              <a:spcAft>
                <a:spcPct val="0"/>
              </a:spcAft>
              <a:defRPr kumimoji="1">
                <a:solidFill>
                  <a:schemeClr val="tx1"/>
                </a:solidFill>
                <a:latin typeface="Arial" pitchFamily="34" charset="0"/>
                <a:ea typeface="ＭＳ Ｐゴシック" pitchFamily="50" charset="-128"/>
              </a:defRPr>
            </a:lvl8pPr>
            <a:lvl9pPr marL="3886200" indent="-228600" algn="ctr" eaLnBrk="0" fontAlgn="base" hangingPunct="0">
              <a:spcBef>
                <a:spcPct val="0"/>
              </a:spcBef>
              <a:spcAft>
                <a:spcPct val="0"/>
              </a:spcAft>
              <a:defRPr kumimoji="1">
                <a:solidFill>
                  <a:schemeClr val="tx1"/>
                </a:solidFill>
                <a:latin typeface="Arial" pitchFamily="34" charset="0"/>
                <a:ea typeface="ＭＳ Ｐゴシック" pitchFamily="50" charset="-128"/>
              </a:defRPr>
            </a:lvl9pPr>
          </a:lstStyle>
          <a:p>
            <a:pPr algn="l" eaLnBrk="1" hangingPunct="1">
              <a:defRPr/>
            </a:pPr>
            <a:endParaRPr lang="ja-JP" altLang="en-US" smtClean="0">
              <a:latin typeface="HGPｺﾞｼｯｸE" pitchFamily="50" charset="-128"/>
              <a:ea typeface="HGPｺﾞｼｯｸE" pitchFamily="50" charset="-128"/>
            </a:endParaRPr>
          </a:p>
        </p:txBody>
      </p:sp>
      <p:sp>
        <p:nvSpPr>
          <p:cNvPr id="8" name="Rectangle 10"/>
          <p:cNvSpPr>
            <a:spLocks noChangeArrowheads="1"/>
          </p:cNvSpPr>
          <p:nvPr userDrawn="1"/>
        </p:nvSpPr>
        <p:spPr bwMode="auto">
          <a:xfrm>
            <a:off x="0" y="3816350"/>
            <a:ext cx="9144000" cy="46038"/>
          </a:xfrm>
          <a:prstGeom prst="rect">
            <a:avLst/>
          </a:prstGeom>
          <a:solidFill>
            <a:srgbClr val="969696"/>
          </a:solidFill>
          <a:ln>
            <a:noFill/>
          </a:ln>
          <a:extLst/>
        </p:spPr>
        <p:txBody>
          <a:bodyPr anchor="ctr"/>
          <a:lstStyle>
            <a:lvl1pPr eaLnBrk="0" hangingPunct="0">
              <a:defRPr kumimoji="1">
                <a:solidFill>
                  <a:schemeClr val="tx1"/>
                </a:solidFill>
                <a:latin typeface="Arial" pitchFamily="34" charset="0"/>
                <a:ea typeface="ＭＳ Ｐゴシック" pitchFamily="50" charset="-128"/>
              </a:defRPr>
            </a:lvl1pPr>
            <a:lvl2pPr marL="742950" indent="-285750" eaLnBrk="0" hangingPunct="0">
              <a:defRPr kumimoji="1">
                <a:solidFill>
                  <a:schemeClr val="tx1"/>
                </a:solidFill>
                <a:latin typeface="Arial" pitchFamily="34" charset="0"/>
                <a:ea typeface="ＭＳ Ｐゴシック" pitchFamily="50" charset="-128"/>
              </a:defRPr>
            </a:lvl2pPr>
            <a:lvl3pPr marL="1143000" indent="-228600" eaLnBrk="0" hangingPunct="0">
              <a:defRPr kumimoji="1">
                <a:solidFill>
                  <a:schemeClr val="tx1"/>
                </a:solidFill>
                <a:latin typeface="Arial" pitchFamily="34" charset="0"/>
                <a:ea typeface="ＭＳ Ｐゴシック" pitchFamily="50" charset="-128"/>
              </a:defRPr>
            </a:lvl3pPr>
            <a:lvl4pPr marL="1600200" indent="-228600" eaLnBrk="0" hangingPunct="0">
              <a:defRPr kumimoji="1">
                <a:solidFill>
                  <a:schemeClr val="tx1"/>
                </a:solidFill>
                <a:latin typeface="Arial" pitchFamily="34" charset="0"/>
                <a:ea typeface="ＭＳ Ｐゴシック" pitchFamily="50" charset="-128"/>
              </a:defRPr>
            </a:lvl4pPr>
            <a:lvl5pPr marL="2057400" indent="-228600" eaLnBrk="0" hangingPunct="0">
              <a:defRPr kumimoji="1">
                <a:solidFill>
                  <a:schemeClr val="tx1"/>
                </a:solidFill>
                <a:latin typeface="Arial" pitchFamily="34" charset="0"/>
                <a:ea typeface="ＭＳ Ｐゴシック" pitchFamily="50" charset="-128"/>
              </a:defRPr>
            </a:lvl5pPr>
            <a:lvl6pPr marL="2514600" indent="-228600" algn="ctr" eaLnBrk="0" fontAlgn="base" hangingPunct="0">
              <a:spcBef>
                <a:spcPct val="0"/>
              </a:spcBef>
              <a:spcAft>
                <a:spcPct val="0"/>
              </a:spcAft>
              <a:defRPr kumimoji="1">
                <a:solidFill>
                  <a:schemeClr val="tx1"/>
                </a:solidFill>
                <a:latin typeface="Arial" pitchFamily="34" charset="0"/>
                <a:ea typeface="ＭＳ Ｐゴシック" pitchFamily="50" charset="-128"/>
              </a:defRPr>
            </a:lvl6pPr>
            <a:lvl7pPr marL="2971800" indent="-228600" algn="ctr" eaLnBrk="0" fontAlgn="base" hangingPunct="0">
              <a:spcBef>
                <a:spcPct val="0"/>
              </a:spcBef>
              <a:spcAft>
                <a:spcPct val="0"/>
              </a:spcAft>
              <a:defRPr kumimoji="1">
                <a:solidFill>
                  <a:schemeClr val="tx1"/>
                </a:solidFill>
                <a:latin typeface="Arial" pitchFamily="34" charset="0"/>
                <a:ea typeface="ＭＳ Ｐゴシック" pitchFamily="50" charset="-128"/>
              </a:defRPr>
            </a:lvl7pPr>
            <a:lvl8pPr marL="3429000" indent="-228600" algn="ctr" eaLnBrk="0" fontAlgn="base" hangingPunct="0">
              <a:spcBef>
                <a:spcPct val="0"/>
              </a:spcBef>
              <a:spcAft>
                <a:spcPct val="0"/>
              </a:spcAft>
              <a:defRPr kumimoji="1">
                <a:solidFill>
                  <a:schemeClr val="tx1"/>
                </a:solidFill>
                <a:latin typeface="Arial" pitchFamily="34" charset="0"/>
                <a:ea typeface="ＭＳ Ｐゴシック" pitchFamily="50" charset="-128"/>
              </a:defRPr>
            </a:lvl8pPr>
            <a:lvl9pPr marL="3886200" indent="-228600" algn="ctr" eaLnBrk="0" fontAlgn="base" hangingPunct="0">
              <a:spcBef>
                <a:spcPct val="0"/>
              </a:spcBef>
              <a:spcAft>
                <a:spcPct val="0"/>
              </a:spcAft>
              <a:defRPr kumimoji="1">
                <a:solidFill>
                  <a:schemeClr val="tx1"/>
                </a:solidFill>
                <a:latin typeface="Arial" pitchFamily="34" charset="0"/>
                <a:ea typeface="ＭＳ Ｐゴシック" pitchFamily="50" charset="-128"/>
              </a:defRPr>
            </a:lvl9pPr>
          </a:lstStyle>
          <a:p>
            <a:pPr algn="l" eaLnBrk="1" hangingPunct="1">
              <a:defRPr/>
            </a:pPr>
            <a:endParaRPr lang="ja-JP" altLang="en-US" smtClean="0">
              <a:latin typeface="HGPｺﾞｼｯｸE" pitchFamily="50" charset="-128"/>
              <a:ea typeface="HGPｺﾞｼｯｸE" pitchFamily="50" charset="-128"/>
            </a:endParaRPr>
          </a:p>
        </p:txBody>
      </p:sp>
      <p:sp>
        <p:nvSpPr>
          <p:cNvPr id="20483" name="Rectangle 3"/>
          <p:cNvSpPr>
            <a:spLocks noGrp="1" noChangeArrowheads="1"/>
          </p:cNvSpPr>
          <p:nvPr>
            <p:ph type="subTitle" idx="1"/>
          </p:nvPr>
        </p:nvSpPr>
        <p:spPr>
          <a:xfrm>
            <a:off x="1371600" y="3886200"/>
            <a:ext cx="6400800" cy="1752600"/>
          </a:xfrm>
        </p:spPr>
        <p:txBody>
          <a:bodyPr/>
          <a:lstStyle>
            <a:lvl1pPr marL="0" indent="0" algn="ctr">
              <a:buFont typeface="Wingdings" pitchFamily="2" charset="2"/>
              <a:buNone/>
              <a:defRPr/>
            </a:lvl1pPr>
          </a:lstStyle>
          <a:p>
            <a:r>
              <a:t>マスタ サブタイトルの書式設定</a:t>
            </a:r>
          </a:p>
        </p:txBody>
      </p:sp>
      <p:sp>
        <p:nvSpPr>
          <p:cNvPr id="20488" name="Rectangle 2"/>
          <p:cNvSpPr>
            <a:spLocks noGrp="1" noChangeArrowheads="1"/>
          </p:cNvSpPr>
          <p:nvPr>
            <p:ph type="ctrTitle"/>
          </p:nvPr>
        </p:nvSpPr>
        <p:spPr>
          <a:xfrm>
            <a:off x="685800" y="2420938"/>
            <a:ext cx="7772400" cy="1079500"/>
          </a:xfrm>
          <a:effectLst>
            <a:outerShdw dist="35921" dir="2700000" algn="ctr" rotWithShape="0">
              <a:srgbClr val="B2B2B2"/>
            </a:outerShdw>
          </a:effectLst>
        </p:spPr>
        <p:txBody>
          <a:bodyPr/>
          <a:lstStyle>
            <a:lvl1pPr>
              <a:defRPr b="1" smtClean="0">
                <a:solidFill>
                  <a:schemeClr val="tx1"/>
                </a:solidFill>
              </a:defRPr>
            </a:lvl1pPr>
          </a:lstStyle>
          <a:p>
            <a:r>
              <a:rPr lang="ja-JP" altLang="en-US" smtClean="0"/>
              <a:t>マスタ タイトルの書式設定</a:t>
            </a:r>
          </a:p>
        </p:txBody>
      </p:sp>
      <p:sp>
        <p:nvSpPr>
          <p:cNvPr id="9" name="Rectangle 4"/>
          <p:cNvSpPr>
            <a:spLocks noGrp="1" noChangeArrowheads="1"/>
          </p:cNvSpPr>
          <p:nvPr>
            <p:ph type="dt" sz="half" idx="10"/>
          </p:nvPr>
        </p:nvSpPr>
        <p:spPr>
          <a:xfrm>
            <a:off x="457200" y="6245225"/>
            <a:ext cx="2133600" cy="476250"/>
          </a:xfrm>
        </p:spPr>
        <p:txBody>
          <a:bodyPr/>
          <a:lstStyle>
            <a:lvl1pPr>
              <a:defRPr/>
            </a:lvl1pPr>
          </a:lstStyle>
          <a:p>
            <a:pPr>
              <a:defRPr/>
            </a:pPr>
            <a:fld id="{690D24A6-78F5-4CED-AD49-488CFA45C4FA}" type="datetime1">
              <a:rPr lang="ja-JP" altLang="en-US"/>
              <a:pPr>
                <a:defRPr/>
              </a:pPr>
              <a:t>2020/9/23</a:t>
            </a:fld>
            <a:endParaRPr lang="en-US" altLang="ja-JP" dirty="0"/>
          </a:p>
        </p:txBody>
      </p:sp>
      <p:sp>
        <p:nvSpPr>
          <p:cNvPr id="10" name="Rectangle 5"/>
          <p:cNvSpPr>
            <a:spLocks noGrp="1" noChangeArrowheads="1"/>
          </p:cNvSpPr>
          <p:nvPr>
            <p:ph type="ftr" sz="quarter" idx="11"/>
          </p:nvPr>
        </p:nvSpPr>
        <p:spPr>
          <a:xfrm>
            <a:off x="3124200" y="6557963"/>
            <a:ext cx="2895600" cy="161925"/>
          </a:xfrm>
        </p:spPr>
        <p:txBody>
          <a:bodyPr/>
          <a:lstStyle>
            <a:lvl1pPr>
              <a:defRPr/>
            </a:lvl1pPr>
          </a:lstStyle>
          <a:p>
            <a:pPr>
              <a:defRPr/>
            </a:pPr>
            <a:endParaRPr lang="en-US" altLang="ja-JP"/>
          </a:p>
        </p:txBody>
      </p:sp>
      <p:sp>
        <p:nvSpPr>
          <p:cNvPr id="11" name="Rectangle 6"/>
          <p:cNvSpPr>
            <a:spLocks noGrp="1" noChangeArrowheads="1"/>
          </p:cNvSpPr>
          <p:nvPr>
            <p:ph type="sldNum" sz="quarter" idx="12"/>
          </p:nvPr>
        </p:nvSpPr>
        <p:spPr>
          <a:xfrm>
            <a:off x="6553200" y="6245225"/>
            <a:ext cx="2133600" cy="476250"/>
          </a:xfrm>
        </p:spPr>
        <p:txBody>
          <a:bodyPr/>
          <a:lstStyle>
            <a:lvl1pPr>
              <a:defRPr/>
            </a:lvl1pPr>
          </a:lstStyle>
          <a:p>
            <a:pPr>
              <a:defRPr/>
            </a:pPr>
            <a:fld id="{BDC8F94C-4494-46F7-9AC6-D8D66B24053E}" type="slidenum">
              <a:rPr lang="en-US" altLang="ja-JP"/>
              <a:pPr>
                <a:defRPr/>
              </a:pPr>
              <a:t>‹#›</a:t>
            </a:fld>
            <a:endParaRPr lang="en-US" altLang="ja-JP" dirty="0"/>
          </a:p>
        </p:txBody>
      </p:sp>
    </p:spTree>
    <p:extLst>
      <p:ext uri="{BB962C8B-B14F-4D97-AF65-F5344CB8AC3E}">
        <p14:creationId xmlns:p14="http://schemas.microsoft.com/office/powerpoint/2010/main" val="56714800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smtClean="0"/>
              <a:t>マスタ タイトルの書式設定</a:t>
            </a:r>
            <a:endParaRPr lang="ja-JP" altLang="en-US"/>
          </a:p>
        </p:txBody>
      </p:sp>
      <p:sp>
        <p:nvSpPr>
          <p:cNvPr id="3" name="コンテンツ プレースホルダ 2"/>
          <p:cNvSpPr>
            <a:spLocks noGrp="1"/>
          </p:cNvSpPr>
          <p:nvPr>
            <p:ph idx="1"/>
          </p:nvPr>
        </p:nvSpPr>
        <p:spPr/>
        <p:txBody>
          <a:bodyPr/>
          <a:lstStyle>
            <a:lvl1pPr>
              <a:buClr>
                <a:srgbClr val="006666"/>
              </a:buClr>
              <a:buFont typeface="Wingdings" pitchFamily="2" charset="2"/>
              <a:buChar char="n"/>
              <a:defRPr/>
            </a:lvl1pPr>
            <a:lvl2pPr>
              <a:buClr>
                <a:srgbClr val="669900"/>
              </a:buClr>
              <a:buSzPct val="80000"/>
              <a:buFont typeface="Wingdings" pitchFamily="2" charset="2"/>
              <a:buChar char="l"/>
              <a:defRPr/>
            </a:lvl2pPr>
            <a:lvl3pPr>
              <a:buClr>
                <a:srgbClr val="FF6600"/>
              </a:buClr>
              <a:defRPr/>
            </a:lvl3pPr>
          </a:lstStyle>
          <a:p>
            <a:pPr lvl="0"/>
            <a:r>
              <a:rPr lang="ja-JP" altLang="en-US" dirty="0" smtClean="0"/>
              <a:t>マスタ テキストの書式設定</a:t>
            </a:r>
          </a:p>
          <a:p>
            <a:pPr lvl="1"/>
            <a:r>
              <a:rPr lang="ja-JP" altLang="en-US" dirty="0" smtClean="0"/>
              <a:t>第 </a:t>
            </a:r>
            <a:r>
              <a:rPr lang="en-US" altLang="ja-JP" dirty="0" smtClean="0"/>
              <a:t>2 </a:t>
            </a:r>
            <a:r>
              <a:rPr lang="ja-JP" altLang="en-US" dirty="0" smtClean="0"/>
              <a:t>レベル</a:t>
            </a:r>
          </a:p>
          <a:p>
            <a:pPr lvl="2"/>
            <a:r>
              <a:rPr lang="ja-JP" altLang="en-US" dirty="0" smtClean="0"/>
              <a:t>第 </a:t>
            </a:r>
            <a:r>
              <a:rPr lang="en-US" altLang="ja-JP" dirty="0" smtClean="0"/>
              <a:t>3 </a:t>
            </a:r>
            <a:r>
              <a:rPr lang="ja-JP" altLang="en-US" dirty="0" smtClean="0"/>
              <a:t>レベル</a:t>
            </a:r>
          </a:p>
          <a:p>
            <a:pPr lvl="3"/>
            <a:r>
              <a:rPr lang="ja-JP" altLang="en-US" dirty="0" smtClean="0"/>
              <a:t>第 </a:t>
            </a:r>
            <a:r>
              <a:rPr lang="en-US" altLang="ja-JP" dirty="0" smtClean="0"/>
              <a:t>4 </a:t>
            </a:r>
            <a:r>
              <a:rPr lang="ja-JP" altLang="en-US" dirty="0" smtClean="0"/>
              <a:t>レベル</a:t>
            </a:r>
          </a:p>
          <a:p>
            <a:pPr lvl="4"/>
            <a:r>
              <a:rPr lang="ja-JP" altLang="en-US" dirty="0" smtClean="0"/>
              <a:t>第 </a:t>
            </a:r>
            <a:r>
              <a:rPr lang="en-US" altLang="ja-JP" dirty="0" smtClean="0"/>
              <a:t>5 </a:t>
            </a:r>
            <a:r>
              <a:rPr lang="ja-JP" altLang="en-US" dirty="0" smtClean="0"/>
              <a:t>レベル</a:t>
            </a:r>
            <a:endParaRPr lang="ja-JP" altLang="en-US" dirty="0"/>
          </a:p>
        </p:txBody>
      </p:sp>
      <p:sp>
        <p:nvSpPr>
          <p:cNvPr id="4" name="Rectangle 4"/>
          <p:cNvSpPr>
            <a:spLocks noGrp="1" noChangeArrowheads="1"/>
          </p:cNvSpPr>
          <p:nvPr>
            <p:ph type="dt" sz="half" idx="10"/>
          </p:nvPr>
        </p:nvSpPr>
        <p:spPr>
          <a:ln/>
        </p:spPr>
        <p:txBody>
          <a:bodyPr/>
          <a:lstStyle>
            <a:lvl1pPr>
              <a:defRPr/>
            </a:lvl1pPr>
          </a:lstStyle>
          <a:p>
            <a:pPr>
              <a:defRPr/>
            </a:pPr>
            <a:fld id="{800D4CFA-3AF2-4326-833B-89E6AF760B0D}" type="datetime1">
              <a:rPr lang="ja-JP" altLang="en-US"/>
              <a:pPr>
                <a:defRPr/>
              </a:pPr>
              <a:t>2020/9/23</a:t>
            </a:fld>
            <a:endParaRPr lang="en-US" altLang="ja-JP" dirty="0"/>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ja-JP"/>
          </a:p>
        </p:txBody>
      </p:sp>
      <p:sp>
        <p:nvSpPr>
          <p:cNvPr id="6" name="Rectangle 6"/>
          <p:cNvSpPr>
            <a:spLocks noGrp="1" noChangeArrowheads="1"/>
          </p:cNvSpPr>
          <p:nvPr>
            <p:ph type="sldNum" sz="quarter" idx="12"/>
          </p:nvPr>
        </p:nvSpPr>
        <p:spPr>
          <a:ln/>
        </p:spPr>
        <p:txBody>
          <a:bodyPr/>
          <a:lstStyle>
            <a:lvl1pPr>
              <a:defRPr/>
            </a:lvl1pPr>
          </a:lstStyle>
          <a:p>
            <a:pPr>
              <a:defRPr/>
            </a:pPr>
            <a:fld id="{FFB0E088-F655-4904-AAC0-DCC5A9FC3634}" type="slidenum">
              <a:rPr lang="en-US" altLang="ja-JP"/>
              <a:pPr>
                <a:defRPr/>
              </a:pPr>
              <a:t>‹#›</a:t>
            </a:fld>
            <a:endParaRPr lang="en-US" altLang="ja-JP" dirty="0"/>
          </a:p>
        </p:txBody>
      </p:sp>
    </p:spTree>
    <p:extLst>
      <p:ext uri="{BB962C8B-B14F-4D97-AF65-F5344CB8AC3E}">
        <p14:creationId xmlns:p14="http://schemas.microsoft.com/office/powerpoint/2010/main" val="308475304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r>
              <a:rPr lang="ja-JP" altLang="en-US" smtClean="0"/>
              <a:t>マスタ タイトルの書式設定</a:t>
            </a:r>
            <a:endParaRPr lang="ja-JP" altLang="en-US"/>
          </a:p>
        </p:txBody>
      </p:sp>
      <p:sp>
        <p:nvSpPr>
          <p:cNvPr id="3" name="テキスト プレースホルダ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ja-JP" altLang="en-US" smtClean="0"/>
              <a:t>マスタ テキストの書式設定</a:t>
            </a:r>
          </a:p>
        </p:txBody>
      </p:sp>
      <p:sp>
        <p:nvSpPr>
          <p:cNvPr id="4" name="Rectangle 4"/>
          <p:cNvSpPr>
            <a:spLocks noGrp="1" noChangeArrowheads="1"/>
          </p:cNvSpPr>
          <p:nvPr>
            <p:ph type="dt" sz="half" idx="10"/>
          </p:nvPr>
        </p:nvSpPr>
        <p:spPr>
          <a:ln/>
        </p:spPr>
        <p:txBody>
          <a:bodyPr/>
          <a:lstStyle>
            <a:lvl1pPr>
              <a:defRPr/>
            </a:lvl1pPr>
          </a:lstStyle>
          <a:p>
            <a:pPr>
              <a:defRPr/>
            </a:pPr>
            <a:fld id="{FAD3D148-B7F2-44DC-86E0-85FB5659C084}" type="datetime1">
              <a:rPr lang="ja-JP" altLang="en-US"/>
              <a:pPr>
                <a:defRPr/>
              </a:pPr>
              <a:t>2020/9/23</a:t>
            </a:fld>
            <a:endParaRPr lang="en-US" altLang="ja-JP" dirty="0"/>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ja-JP"/>
          </a:p>
        </p:txBody>
      </p:sp>
      <p:sp>
        <p:nvSpPr>
          <p:cNvPr id="6" name="Rectangle 6"/>
          <p:cNvSpPr>
            <a:spLocks noGrp="1" noChangeArrowheads="1"/>
          </p:cNvSpPr>
          <p:nvPr>
            <p:ph type="sldNum" sz="quarter" idx="12"/>
          </p:nvPr>
        </p:nvSpPr>
        <p:spPr>
          <a:ln/>
        </p:spPr>
        <p:txBody>
          <a:bodyPr/>
          <a:lstStyle>
            <a:lvl1pPr>
              <a:defRPr/>
            </a:lvl1pPr>
          </a:lstStyle>
          <a:p>
            <a:pPr>
              <a:defRPr/>
            </a:pPr>
            <a:fld id="{0CB3F0D3-1A02-4477-A58F-729C437145F0}" type="slidenum">
              <a:rPr lang="en-US" altLang="ja-JP"/>
              <a:pPr>
                <a:defRPr/>
              </a:pPr>
              <a:t>‹#›</a:t>
            </a:fld>
            <a:endParaRPr lang="en-US" altLang="ja-JP" dirty="0"/>
          </a:p>
        </p:txBody>
      </p:sp>
    </p:spTree>
    <p:extLst>
      <p:ext uri="{BB962C8B-B14F-4D97-AF65-F5344CB8AC3E}">
        <p14:creationId xmlns:p14="http://schemas.microsoft.com/office/powerpoint/2010/main" val="372590917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smtClean="0"/>
              <a:t>マスタ タイトルの書式設定</a:t>
            </a:r>
            <a:endParaRPr lang="ja-JP" altLang="en-US"/>
          </a:p>
        </p:txBody>
      </p:sp>
      <p:sp>
        <p:nvSpPr>
          <p:cNvPr id="3" name="コンテンツ プレースホルダ 2"/>
          <p:cNvSpPr>
            <a:spLocks noGrp="1"/>
          </p:cNvSpPr>
          <p:nvPr>
            <p:ph sz="half" idx="1"/>
          </p:nvPr>
        </p:nvSpPr>
        <p:spPr>
          <a:xfrm>
            <a:off x="457200" y="908050"/>
            <a:ext cx="4038600" cy="54006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コンテンツ プレースホルダ 3"/>
          <p:cNvSpPr>
            <a:spLocks noGrp="1"/>
          </p:cNvSpPr>
          <p:nvPr>
            <p:ph sz="half" idx="2"/>
          </p:nvPr>
        </p:nvSpPr>
        <p:spPr>
          <a:xfrm>
            <a:off x="4648200" y="908050"/>
            <a:ext cx="4038600" cy="54006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5" name="Rectangle 4"/>
          <p:cNvSpPr>
            <a:spLocks noGrp="1" noChangeArrowheads="1"/>
          </p:cNvSpPr>
          <p:nvPr>
            <p:ph type="dt" sz="half" idx="10"/>
          </p:nvPr>
        </p:nvSpPr>
        <p:spPr>
          <a:ln/>
        </p:spPr>
        <p:txBody>
          <a:bodyPr/>
          <a:lstStyle>
            <a:lvl1pPr>
              <a:defRPr/>
            </a:lvl1pPr>
          </a:lstStyle>
          <a:p>
            <a:pPr>
              <a:defRPr/>
            </a:pPr>
            <a:fld id="{1C4D2B6F-1E75-498C-801A-B0AAC574CE6C}" type="datetime1">
              <a:rPr lang="ja-JP" altLang="en-US"/>
              <a:pPr>
                <a:defRPr/>
              </a:pPr>
              <a:t>2020/9/23</a:t>
            </a:fld>
            <a:endParaRPr lang="en-US" altLang="ja-JP" dirty="0"/>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ja-JP"/>
          </a:p>
        </p:txBody>
      </p:sp>
      <p:sp>
        <p:nvSpPr>
          <p:cNvPr id="7" name="Rectangle 6"/>
          <p:cNvSpPr>
            <a:spLocks noGrp="1" noChangeArrowheads="1"/>
          </p:cNvSpPr>
          <p:nvPr>
            <p:ph type="sldNum" sz="quarter" idx="12"/>
          </p:nvPr>
        </p:nvSpPr>
        <p:spPr>
          <a:ln/>
        </p:spPr>
        <p:txBody>
          <a:bodyPr/>
          <a:lstStyle>
            <a:lvl1pPr>
              <a:defRPr/>
            </a:lvl1pPr>
          </a:lstStyle>
          <a:p>
            <a:pPr>
              <a:defRPr/>
            </a:pPr>
            <a:fld id="{E9246807-CCA9-49D4-B334-2EE97AAD729E}" type="slidenum">
              <a:rPr lang="en-US" altLang="ja-JP"/>
              <a:pPr>
                <a:defRPr/>
              </a:pPr>
              <a:t>‹#›</a:t>
            </a:fld>
            <a:endParaRPr lang="en-US" altLang="ja-JP" dirty="0"/>
          </a:p>
        </p:txBody>
      </p:sp>
    </p:spTree>
    <p:extLst>
      <p:ext uri="{BB962C8B-B14F-4D97-AF65-F5344CB8AC3E}">
        <p14:creationId xmlns:p14="http://schemas.microsoft.com/office/powerpoint/2010/main" val="97569651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1143000"/>
          </a:xfrm>
        </p:spPr>
        <p:txBody>
          <a:bodyPr/>
          <a:lstStyle>
            <a:lvl1pPr>
              <a:defRPr/>
            </a:lvl1pPr>
          </a:lstStyle>
          <a:p>
            <a:r>
              <a:rPr lang="ja-JP" altLang="en-US" smtClean="0"/>
              <a:t>マスタ タイトルの書式設定</a:t>
            </a:r>
            <a:endParaRPr lang="ja-JP" altLang="en-US"/>
          </a:p>
        </p:txBody>
      </p:sp>
      <p:sp>
        <p:nvSpPr>
          <p:cNvPr id="3" name="テキスト プレースホルダ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smtClean="0"/>
              <a:t>マスタ テキストの書式設定</a:t>
            </a:r>
          </a:p>
        </p:txBody>
      </p:sp>
      <p:sp>
        <p:nvSpPr>
          <p:cNvPr id="4" name="コンテンツ プレースホルダ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5" name="テキスト プレースホルダ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smtClean="0"/>
              <a:t>マスタ テキストの書式設定</a:t>
            </a:r>
          </a:p>
        </p:txBody>
      </p:sp>
      <p:sp>
        <p:nvSpPr>
          <p:cNvPr id="6" name="コンテンツ プレースホルダ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7" name="Rectangle 4"/>
          <p:cNvSpPr>
            <a:spLocks noGrp="1" noChangeArrowheads="1"/>
          </p:cNvSpPr>
          <p:nvPr>
            <p:ph type="dt" sz="half" idx="10"/>
          </p:nvPr>
        </p:nvSpPr>
        <p:spPr>
          <a:ln/>
        </p:spPr>
        <p:txBody>
          <a:bodyPr/>
          <a:lstStyle>
            <a:lvl1pPr>
              <a:defRPr/>
            </a:lvl1pPr>
          </a:lstStyle>
          <a:p>
            <a:pPr>
              <a:defRPr/>
            </a:pPr>
            <a:fld id="{47B92C0D-048B-4452-A05F-6CB2AE968F63}" type="datetime1">
              <a:rPr lang="ja-JP" altLang="en-US"/>
              <a:pPr>
                <a:defRPr/>
              </a:pPr>
              <a:t>2020/9/23</a:t>
            </a:fld>
            <a:endParaRPr lang="en-US" altLang="ja-JP" dirty="0"/>
          </a:p>
        </p:txBody>
      </p:sp>
      <p:sp>
        <p:nvSpPr>
          <p:cNvPr id="8" name="Rectangle 5"/>
          <p:cNvSpPr>
            <a:spLocks noGrp="1" noChangeArrowheads="1"/>
          </p:cNvSpPr>
          <p:nvPr>
            <p:ph type="ftr" sz="quarter" idx="11"/>
          </p:nvPr>
        </p:nvSpPr>
        <p:spPr>
          <a:ln/>
        </p:spPr>
        <p:txBody>
          <a:bodyPr/>
          <a:lstStyle>
            <a:lvl1pPr>
              <a:defRPr/>
            </a:lvl1pPr>
          </a:lstStyle>
          <a:p>
            <a:pPr>
              <a:defRPr/>
            </a:pPr>
            <a:endParaRPr lang="en-US" altLang="ja-JP"/>
          </a:p>
        </p:txBody>
      </p:sp>
      <p:sp>
        <p:nvSpPr>
          <p:cNvPr id="9" name="Rectangle 6"/>
          <p:cNvSpPr>
            <a:spLocks noGrp="1" noChangeArrowheads="1"/>
          </p:cNvSpPr>
          <p:nvPr>
            <p:ph type="sldNum" sz="quarter" idx="12"/>
          </p:nvPr>
        </p:nvSpPr>
        <p:spPr>
          <a:ln/>
        </p:spPr>
        <p:txBody>
          <a:bodyPr/>
          <a:lstStyle>
            <a:lvl1pPr>
              <a:defRPr/>
            </a:lvl1pPr>
          </a:lstStyle>
          <a:p>
            <a:pPr>
              <a:defRPr/>
            </a:pPr>
            <a:fld id="{9A3D2BCF-2EE1-4AC9-9040-2C398F842D5F}" type="slidenum">
              <a:rPr lang="en-US" altLang="ja-JP"/>
              <a:pPr>
                <a:defRPr/>
              </a:pPr>
              <a:t>‹#›</a:t>
            </a:fld>
            <a:endParaRPr lang="en-US" altLang="ja-JP" dirty="0"/>
          </a:p>
        </p:txBody>
      </p:sp>
    </p:spTree>
    <p:extLst>
      <p:ext uri="{BB962C8B-B14F-4D97-AF65-F5344CB8AC3E}">
        <p14:creationId xmlns:p14="http://schemas.microsoft.com/office/powerpoint/2010/main" val="285888809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smtClean="0"/>
              <a:t>マスタ タイトルの書式設定</a:t>
            </a:r>
            <a:endParaRPr lang="ja-JP" altLang="en-US"/>
          </a:p>
        </p:txBody>
      </p:sp>
      <p:sp>
        <p:nvSpPr>
          <p:cNvPr id="3" name="Rectangle 4"/>
          <p:cNvSpPr>
            <a:spLocks noGrp="1" noChangeArrowheads="1"/>
          </p:cNvSpPr>
          <p:nvPr>
            <p:ph type="dt" sz="half" idx="10"/>
          </p:nvPr>
        </p:nvSpPr>
        <p:spPr>
          <a:ln/>
        </p:spPr>
        <p:txBody>
          <a:bodyPr/>
          <a:lstStyle>
            <a:lvl1pPr>
              <a:defRPr/>
            </a:lvl1pPr>
          </a:lstStyle>
          <a:p>
            <a:pPr>
              <a:defRPr/>
            </a:pPr>
            <a:fld id="{5AD6FCF4-1366-49C4-ADE1-685BB91B933D}" type="datetime1">
              <a:rPr lang="ja-JP" altLang="en-US"/>
              <a:pPr>
                <a:defRPr/>
              </a:pPr>
              <a:t>2020/9/23</a:t>
            </a:fld>
            <a:endParaRPr lang="en-US" altLang="ja-JP" dirty="0"/>
          </a:p>
        </p:txBody>
      </p:sp>
      <p:sp>
        <p:nvSpPr>
          <p:cNvPr id="4" name="Rectangle 5"/>
          <p:cNvSpPr>
            <a:spLocks noGrp="1" noChangeArrowheads="1"/>
          </p:cNvSpPr>
          <p:nvPr>
            <p:ph type="ftr" sz="quarter" idx="11"/>
          </p:nvPr>
        </p:nvSpPr>
        <p:spPr>
          <a:ln/>
        </p:spPr>
        <p:txBody>
          <a:bodyPr/>
          <a:lstStyle>
            <a:lvl1pPr>
              <a:defRPr/>
            </a:lvl1pPr>
          </a:lstStyle>
          <a:p>
            <a:pPr>
              <a:defRPr/>
            </a:pPr>
            <a:endParaRPr lang="en-US" altLang="ja-JP"/>
          </a:p>
        </p:txBody>
      </p:sp>
      <p:sp>
        <p:nvSpPr>
          <p:cNvPr id="5" name="Rectangle 6"/>
          <p:cNvSpPr>
            <a:spLocks noGrp="1" noChangeArrowheads="1"/>
          </p:cNvSpPr>
          <p:nvPr>
            <p:ph type="sldNum" sz="quarter" idx="12"/>
          </p:nvPr>
        </p:nvSpPr>
        <p:spPr>
          <a:ln/>
        </p:spPr>
        <p:txBody>
          <a:bodyPr/>
          <a:lstStyle>
            <a:lvl1pPr>
              <a:defRPr/>
            </a:lvl1pPr>
          </a:lstStyle>
          <a:p>
            <a:pPr>
              <a:defRPr/>
            </a:pPr>
            <a:fld id="{61141825-7716-4D80-B842-83E04B15BE54}" type="slidenum">
              <a:rPr lang="en-US" altLang="ja-JP"/>
              <a:pPr>
                <a:defRPr/>
              </a:pPr>
              <a:t>‹#›</a:t>
            </a:fld>
            <a:endParaRPr lang="en-US" altLang="ja-JP" dirty="0"/>
          </a:p>
        </p:txBody>
      </p:sp>
    </p:spTree>
    <p:extLst>
      <p:ext uri="{BB962C8B-B14F-4D97-AF65-F5344CB8AC3E}">
        <p14:creationId xmlns:p14="http://schemas.microsoft.com/office/powerpoint/2010/main" val="326712145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fld id="{5B7E4E77-4BB6-4D6E-8A56-EAECC57A0FED}" type="datetime1">
              <a:rPr lang="ja-JP" altLang="en-US"/>
              <a:pPr>
                <a:defRPr/>
              </a:pPr>
              <a:t>2020/9/23</a:t>
            </a:fld>
            <a:endParaRPr lang="en-US" altLang="ja-JP" dirty="0"/>
          </a:p>
        </p:txBody>
      </p:sp>
      <p:sp>
        <p:nvSpPr>
          <p:cNvPr id="3" name="Rectangle 5"/>
          <p:cNvSpPr>
            <a:spLocks noGrp="1" noChangeArrowheads="1"/>
          </p:cNvSpPr>
          <p:nvPr>
            <p:ph type="ftr" sz="quarter" idx="11"/>
          </p:nvPr>
        </p:nvSpPr>
        <p:spPr>
          <a:ln/>
        </p:spPr>
        <p:txBody>
          <a:bodyPr/>
          <a:lstStyle>
            <a:lvl1pPr>
              <a:defRPr/>
            </a:lvl1pPr>
          </a:lstStyle>
          <a:p>
            <a:pPr>
              <a:defRPr/>
            </a:pPr>
            <a:endParaRPr lang="en-US" altLang="ja-JP"/>
          </a:p>
        </p:txBody>
      </p:sp>
      <p:sp>
        <p:nvSpPr>
          <p:cNvPr id="4" name="Rectangle 6"/>
          <p:cNvSpPr>
            <a:spLocks noGrp="1" noChangeArrowheads="1"/>
          </p:cNvSpPr>
          <p:nvPr>
            <p:ph type="sldNum" sz="quarter" idx="12"/>
          </p:nvPr>
        </p:nvSpPr>
        <p:spPr>
          <a:ln/>
        </p:spPr>
        <p:txBody>
          <a:bodyPr/>
          <a:lstStyle>
            <a:lvl1pPr>
              <a:defRPr/>
            </a:lvl1pPr>
          </a:lstStyle>
          <a:p>
            <a:pPr>
              <a:defRPr/>
            </a:pPr>
            <a:fld id="{045DCEE1-C914-48E3-9DAD-1052B613D7A3}" type="slidenum">
              <a:rPr lang="en-US" altLang="ja-JP"/>
              <a:pPr>
                <a:defRPr/>
              </a:pPr>
              <a:t>‹#›</a:t>
            </a:fld>
            <a:endParaRPr lang="en-US" altLang="ja-JP" dirty="0"/>
          </a:p>
        </p:txBody>
      </p:sp>
    </p:spTree>
    <p:extLst>
      <p:ext uri="{BB962C8B-B14F-4D97-AF65-F5344CB8AC3E}">
        <p14:creationId xmlns:p14="http://schemas.microsoft.com/office/powerpoint/2010/main" val="264158738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smtClean="0"/>
              <a:t>マスタ タイトルの書式設定</a:t>
            </a:r>
            <a:endParaRPr lang="ja-JP" altLang="en-US"/>
          </a:p>
        </p:txBody>
      </p:sp>
      <p:sp>
        <p:nvSpPr>
          <p:cNvPr id="3" name="コンテンツ プレースホルダ 2"/>
          <p:cNvSpPr>
            <a:spLocks noGrp="1"/>
          </p:cNvSpPr>
          <p:nvPr>
            <p:ph idx="1"/>
          </p:nvPr>
        </p:nvSpPr>
        <p:spPr/>
        <p:txBody>
          <a:bodyPr/>
          <a:lstStyle>
            <a:lvl1pPr>
              <a:buClr>
                <a:srgbClr val="006666"/>
              </a:buClr>
              <a:buFont typeface="Wingdings" pitchFamily="2" charset="2"/>
              <a:buChar char="n"/>
              <a:defRPr/>
            </a:lvl1pPr>
            <a:lvl2pPr>
              <a:buClr>
                <a:srgbClr val="669900"/>
              </a:buClr>
              <a:buSzPct val="80000"/>
              <a:buFont typeface="Wingdings" pitchFamily="2" charset="2"/>
              <a:buChar char="l"/>
              <a:defRPr/>
            </a:lvl2pPr>
            <a:lvl3pPr>
              <a:buClr>
                <a:srgbClr val="FF6600"/>
              </a:buClr>
              <a:defRPr/>
            </a:lvl3pPr>
          </a:lstStyle>
          <a:p>
            <a:pPr lvl="0"/>
            <a:r>
              <a:rPr lang="ja-JP" altLang="en-US" dirty="0" smtClean="0"/>
              <a:t>マスタ テキストの書式設定</a:t>
            </a:r>
          </a:p>
          <a:p>
            <a:pPr lvl="1"/>
            <a:r>
              <a:rPr lang="ja-JP" altLang="en-US" dirty="0" smtClean="0"/>
              <a:t>第 </a:t>
            </a:r>
            <a:r>
              <a:rPr lang="en-US" altLang="ja-JP" dirty="0" smtClean="0"/>
              <a:t>2 </a:t>
            </a:r>
            <a:r>
              <a:rPr lang="ja-JP" altLang="en-US" dirty="0" smtClean="0"/>
              <a:t>レベル</a:t>
            </a:r>
          </a:p>
          <a:p>
            <a:pPr lvl="2"/>
            <a:r>
              <a:rPr lang="ja-JP" altLang="en-US" dirty="0" smtClean="0"/>
              <a:t>第 </a:t>
            </a:r>
            <a:r>
              <a:rPr lang="en-US" altLang="ja-JP" dirty="0" smtClean="0"/>
              <a:t>3 </a:t>
            </a:r>
            <a:r>
              <a:rPr lang="ja-JP" altLang="en-US" dirty="0" smtClean="0"/>
              <a:t>レベル</a:t>
            </a:r>
          </a:p>
          <a:p>
            <a:pPr lvl="3"/>
            <a:r>
              <a:rPr lang="ja-JP" altLang="en-US" dirty="0" smtClean="0"/>
              <a:t>第 </a:t>
            </a:r>
            <a:r>
              <a:rPr lang="en-US" altLang="ja-JP" dirty="0" smtClean="0"/>
              <a:t>4 </a:t>
            </a:r>
            <a:r>
              <a:rPr lang="ja-JP" altLang="en-US" dirty="0" smtClean="0"/>
              <a:t>レベル</a:t>
            </a:r>
          </a:p>
          <a:p>
            <a:pPr lvl="4"/>
            <a:r>
              <a:rPr lang="ja-JP" altLang="en-US" dirty="0" smtClean="0"/>
              <a:t>第 </a:t>
            </a:r>
            <a:r>
              <a:rPr lang="en-US" altLang="ja-JP" dirty="0" smtClean="0"/>
              <a:t>5 </a:t>
            </a:r>
            <a:r>
              <a:rPr lang="ja-JP" altLang="en-US" dirty="0" smtClean="0"/>
              <a:t>レベル</a:t>
            </a:r>
            <a:endParaRPr lang="ja-JP" altLang="en-US" dirty="0"/>
          </a:p>
        </p:txBody>
      </p:sp>
      <p:sp>
        <p:nvSpPr>
          <p:cNvPr id="4" name="Rectangle 4"/>
          <p:cNvSpPr>
            <a:spLocks noGrp="1" noChangeArrowheads="1"/>
          </p:cNvSpPr>
          <p:nvPr>
            <p:ph type="dt" sz="half" idx="10"/>
          </p:nvPr>
        </p:nvSpPr>
        <p:spPr>
          <a:ln/>
        </p:spPr>
        <p:txBody>
          <a:bodyPr/>
          <a:lstStyle>
            <a:lvl1pPr>
              <a:defRPr/>
            </a:lvl1pPr>
          </a:lstStyle>
          <a:p>
            <a:pPr>
              <a:defRPr/>
            </a:pPr>
            <a:fld id="{360D1F1C-D1AA-49BE-B2F7-AEA2CBB0D0AF}" type="datetime1">
              <a:rPr lang="ja-JP" altLang="en-US"/>
              <a:pPr>
                <a:defRPr/>
              </a:pPr>
              <a:t>2020/9/23</a:t>
            </a:fld>
            <a:endParaRPr lang="en-US" altLang="ja-JP"/>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ja-JP"/>
          </a:p>
        </p:txBody>
      </p:sp>
      <p:sp>
        <p:nvSpPr>
          <p:cNvPr id="6" name="Rectangle 6"/>
          <p:cNvSpPr>
            <a:spLocks noGrp="1" noChangeArrowheads="1"/>
          </p:cNvSpPr>
          <p:nvPr>
            <p:ph type="sldNum" sz="quarter" idx="12"/>
          </p:nvPr>
        </p:nvSpPr>
        <p:spPr>
          <a:ln/>
        </p:spPr>
        <p:txBody>
          <a:bodyPr/>
          <a:lstStyle>
            <a:lvl1pPr>
              <a:defRPr/>
            </a:lvl1pPr>
          </a:lstStyle>
          <a:p>
            <a:pPr>
              <a:defRPr/>
            </a:pPr>
            <a:fld id="{C38BCD24-C081-4C7B-9EB6-E91F375948BF}" type="slidenum">
              <a:rPr lang="en-US" altLang="ja-JP"/>
              <a:pPr>
                <a:defRPr/>
              </a:pPr>
              <a:t>‹#›</a:t>
            </a:fld>
            <a:endParaRPr lang="en-US" altLang="ja-JP"/>
          </a:p>
        </p:txBody>
      </p:sp>
    </p:spTree>
    <p:extLst>
      <p:ext uri="{BB962C8B-B14F-4D97-AF65-F5344CB8AC3E}">
        <p14:creationId xmlns:p14="http://schemas.microsoft.com/office/powerpoint/2010/main" val="111776579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r>
              <a:rPr lang="ja-JP" altLang="en-US" smtClean="0"/>
              <a:t>マスタ タイトルの書式設定</a:t>
            </a:r>
            <a:endParaRPr lang="ja-JP" altLang="en-US"/>
          </a:p>
        </p:txBody>
      </p:sp>
      <p:sp>
        <p:nvSpPr>
          <p:cNvPr id="3" name="コンテンツ プレースホルダ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テキスト プレースホルダ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smtClean="0"/>
              <a:t>マスタ テキストの書式設定</a:t>
            </a:r>
          </a:p>
        </p:txBody>
      </p:sp>
      <p:sp>
        <p:nvSpPr>
          <p:cNvPr id="5" name="Rectangle 4"/>
          <p:cNvSpPr>
            <a:spLocks noGrp="1" noChangeArrowheads="1"/>
          </p:cNvSpPr>
          <p:nvPr>
            <p:ph type="dt" sz="half" idx="10"/>
          </p:nvPr>
        </p:nvSpPr>
        <p:spPr>
          <a:ln/>
        </p:spPr>
        <p:txBody>
          <a:bodyPr/>
          <a:lstStyle>
            <a:lvl1pPr>
              <a:defRPr/>
            </a:lvl1pPr>
          </a:lstStyle>
          <a:p>
            <a:pPr>
              <a:defRPr/>
            </a:pPr>
            <a:fld id="{8E698894-151B-434C-838C-4A90E5560373}" type="datetime1">
              <a:rPr lang="ja-JP" altLang="en-US"/>
              <a:pPr>
                <a:defRPr/>
              </a:pPr>
              <a:t>2020/9/23</a:t>
            </a:fld>
            <a:endParaRPr lang="en-US" altLang="ja-JP" dirty="0"/>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ja-JP"/>
          </a:p>
        </p:txBody>
      </p:sp>
      <p:sp>
        <p:nvSpPr>
          <p:cNvPr id="7" name="Rectangle 6"/>
          <p:cNvSpPr>
            <a:spLocks noGrp="1" noChangeArrowheads="1"/>
          </p:cNvSpPr>
          <p:nvPr>
            <p:ph type="sldNum" sz="quarter" idx="12"/>
          </p:nvPr>
        </p:nvSpPr>
        <p:spPr>
          <a:ln/>
        </p:spPr>
        <p:txBody>
          <a:bodyPr/>
          <a:lstStyle>
            <a:lvl1pPr>
              <a:defRPr/>
            </a:lvl1pPr>
          </a:lstStyle>
          <a:p>
            <a:pPr>
              <a:defRPr/>
            </a:pPr>
            <a:fld id="{B4C84E87-9BEB-4C3C-97FA-B03598C266CD}" type="slidenum">
              <a:rPr lang="en-US" altLang="ja-JP"/>
              <a:pPr>
                <a:defRPr/>
              </a:pPr>
              <a:t>‹#›</a:t>
            </a:fld>
            <a:endParaRPr lang="en-US" altLang="ja-JP" dirty="0"/>
          </a:p>
        </p:txBody>
      </p:sp>
    </p:spTree>
    <p:extLst>
      <p:ext uri="{BB962C8B-B14F-4D97-AF65-F5344CB8AC3E}">
        <p14:creationId xmlns:p14="http://schemas.microsoft.com/office/powerpoint/2010/main" val="246996393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r>
              <a:rPr lang="ja-JP" altLang="en-US" smtClean="0"/>
              <a:t>マスタ タイトルの書式設定</a:t>
            </a:r>
            <a:endParaRPr lang="ja-JP" altLang="en-US"/>
          </a:p>
        </p:txBody>
      </p:sp>
      <p:sp>
        <p:nvSpPr>
          <p:cNvPr id="3" name="図プレースホルダ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ja-JP" altLang="en-US" noProof="0" dirty="0" smtClean="0"/>
              <a:t>アイコンをクリックして図を追加</a:t>
            </a:r>
            <a:endParaRPr lang="ja-JP" altLang="en-US" noProof="0" dirty="0"/>
          </a:p>
        </p:txBody>
      </p:sp>
      <p:sp>
        <p:nvSpPr>
          <p:cNvPr id="4" name="テキスト プレースホルダ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smtClean="0"/>
              <a:t>マスタ テキストの書式設定</a:t>
            </a:r>
          </a:p>
        </p:txBody>
      </p:sp>
      <p:sp>
        <p:nvSpPr>
          <p:cNvPr id="5" name="Rectangle 4"/>
          <p:cNvSpPr>
            <a:spLocks noGrp="1" noChangeArrowheads="1"/>
          </p:cNvSpPr>
          <p:nvPr>
            <p:ph type="dt" sz="half" idx="10"/>
          </p:nvPr>
        </p:nvSpPr>
        <p:spPr>
          <a:ln/>
        </p:spPr>
        <p:txBody>
          <a:bodyPr/>
          <a:lstStyle>
            <a:lvl1pPr>
              <a:defRPr/>
            </a:lvl1pPr>
          </a:lstStyle>
          <a:p>
            <a:pPr>
              <a:defRPr/>
            </a:pPr>
            <a:fld id="{EA8FB3DC-DEBC-42BE-831D-B56C03147E38}" type="datetime1">
              <a:rPr lang="ja-JP" altLang="en-US"/>
              <a:pPr>
                <a:defRPr/>
              </a:pPr>
              <a:t>2020/9/23</a:t>
            </a:fld>
            <a:endParaRPr lang="en-US" altLang="ja-JP" dirty="0"/>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ja-JP"/>
          </a:p>
        </p:txBody>
      </p:sp>
      <p:sp>
        <p:nvSpPr>
          <p:cNvPr id="7" name="Rectangle 6"/>
          <p:cNvSpPr>
            <a:spLocks noGrp="1" noChangeArrowheads="1"/>
          </p:cNvSpPr>
          <p:nvPr>
            <p:ph type="sldNum" sz="quarter" idx="12"/>
          </p:nvPr>
        </p:nvSpPr>
        <p:spPr>
          <a:ln/>
        </p:spPr>
        <p:txBody>
          <a:bodyPr/>
          <a:lstStyle>
            <a:lvl1pPr>
              <a:defRPr/>
            </a:lvl1pPr>
          </a:lstStyle>
          <a:p>
            <a:pPr>
              <a:defRPr/>
            </a:pPr>
            <a:fld id="{66CA9E5E-F379-493B-A0B4-7ECB326F2B35}" type="slidenum">
              <a:rPr lang="en-US" altLang="ja-JP"/>
              <a:pPr>
                <a:defRPr/>
              </a:pPr>
              <a:t>‹#›</a:t>
            </a:fld>
            <a:endParaRPr lang="en-US" altLang="ja-JP" dirty="0"/>
          </a:p>
        </p:txBody>
      </p:sp>
    </p:spTree>
    <p:extLst>
      <p:ext uri="{BB962C8B-B14F-4D97-AF65-F5344CB8AC3E}">
        <p14:creationId xmlns:p14="http://schemas.microsoft.com/office/powerpoint/2010/main" val="295149512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smtClean="0"/>
              <a:t>マスタ タイトルの書式設定</a:t>
            </a:r>
            <a:endParaRPr lang="ja-JP" altLang="en-US"/>
          </a:p>
        </p:txBody>
      </p:sp>
      <p:sp>
        <p:nvSpPr>
          <p:cNvPr id="3" name="縦書きテキスト プレースホルダ 2"/>
          <p:cNvSpPr>
            <a:spLocks noGrp="1"/>
          </p:cNvSpPr>
          <p:nvPr>
            <p:ph type="body" orient="vert" idx="1"/>
          </p:nvPr>
        </p:nvSpPr>
        <p:spPr/>
        <p:txBody>
          <a:bodyPr vert="eaVert"/>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Rectangle 4"/>
          <p:cNvSpPr>
            <a:spLocks noGrp="1" noChangeArrowheads="1"/>
          </p:cNvSpPr>
          <p:nvPr>
            <p:ph type="dt" sz="half" idx="10"/>
          </p:nvPr>
        </p:nvSpPr>
        <p:spPr>
          <a:ln/>
        </p:spPr>
        <p:txBody>
          <a:bodyPr/>
          <a:lstStyle>
            <a:lvl1pPr>
              <a:defRPr/>
            </a:lvl1pPr>
          </a:lstStyle>
          <a:p>
            <a:pPr>
              <a:defRPr/>
            </a:pPr>
            <a:fld id="{BA1D940C-9C46-4A55-B055-1FB1E135A7D2}" type="datetime1">
              <a:rPr lang="ja-JP" altLang="en-US"/>
              <a:pPr>
                <a:defRPr/>
              </a:pPr>
              <a:t>2020/9/23</a:t>
            </a:fld>
            <a:endParaRPr lang="en-US" altLang="ja-JP" dirty="0"/>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ja-JP"/>
          </a:p>
        </p:txBody>
      </p:sp>
      <p:sp>
        <p:nvSpPr>
          <p:cNvPr id="6" name="Rectangle 6"/>
          <p:cNvSpPr>
            <a:spLocks noGrp="1" noChangeArrowheads="1"/>
          </p:cNvSpPr>
          <p:nvPr>
            <p:ph type="sldNum" sz="quarter" idx="12"/>
          </p:nvPr>
        </p:nvSpPr>
        <p:spPr>
          <a:ln/>
        </p:spPr>
        <p:txBody>
          <a:bodyPr/>
          <a:lstStyle>
            <a:lvl1pPr>
              <a:defRPr/>
            </a:lvl1pPr>
          </a:lstStyle>
          <a:p>
            <a:pPr>
              <a:defRPr/>
            </a:pPr>
            <a:fld id="{DEDAAFDD-8503-433B-9E3A-EA8EF0CFC78E}" type="slidenum">
              <a:rPr lang="en-US" altLang="ja-JP"/>
              <a:pPr>
                <a:defRPr/>
              </a:pPr>
              <a:t>‹#›</a:t>
            </a:fld>
            <a:endParaRPr lang="en-US" altLang="ja-JP" dirty="0"/>
          </a:p>
        </p:txBody>
      </p:sp>
    </p:spTree>
    <p:extLst>
      <p:ext uri="{BB962C8B-B14F-4D97-AF65-F5344CB8AC3E}">
        <p14:creationId xmlns:p14="http://schemas.microsoft.com/office/powerpoint/2010/main" val="13474433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縦書きタイトルと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115888"/>
            <a:ext cx="2057400" cy="6192837"/>
          </a:xfrm>
        </p:spPr>
        <p:txBody>
          <a:bodyPr vert="eaVert"/>
          <a:lstStyle/>
          <a:p>
            <a:r>
              <a:rPr lang="ja-JP" altLang="en-US" smtClean="0"/>
              <a:t>マスタ タイトルの書式設定</a:t>
            </a:r>
            <a:endParaRPr lang="ja-JP" altLang="en-US"/>
          </a:p>
        </p:txBody>
      </p:sp>
      <p:sp>
        <p:nvSpPr>
          <p:cNvPr id="3" name="縦書きテキスト プレースホルダ 2"/>
          <p:cNvSpPr>
            <a:spLocks noGrp="1"/>
          </p:cNvSpPr>
          <p:nvPr>
            <p:ph type="body" orient="vert" idx="1"/>
          </p:nvPr>
        </p:nvSpPr>
        <p:spPr>
          <a:xfrm>
            <a:off x="457200" y="115888"/>
            <a:ext cx="6019800" cy="6192837"/>
          </a:xfrm>
        </p:spPr>
        <p:txBody>
          <a:bodyPr vert="eaVert"/>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Rectangle 4"/>
          <p:cNvSpPr>
            <a:spLocks noGrp="1" noChangeArrowheads="1"/>
          </p:cNvSpPr>
          <p:nvPr>
            <p:ph type="dt" sz="half" idx="10"/>
          </p:nvPr>
        </p:nvSpPr>
        <p:spPr>
          <a:ln/>
        </p:spPr>
        <p:txBody>
          <a:bodyPr/>
          <a:lstStyle>
            <a:lvl1pPr>
              <a:defRPr/>
            </a:lvl1pPr>
          </a:lstStyle>
          <a:p>
            <a:pPr>
              <a:defRPr/>
            </a:pPr>
            <a:fld id="{DDCF5119-6019-4E87-A361-D720304E7F47}" type="datetime1">
              <a:rPr lang="ja-JP" altLang="en-US"/>
              <a:pPr>
                <a:defRPr/>
              </a:pPr>
              <a:t>2020/9/23</a:t>
            </a:fld>
            <a:endParaRPr lang="en-US" altLang="ja-JP" dirty="0"/>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ja-JP"/>
          </a:p>
        </p:txBody>
      </p:sp>
      <p:sp>
        <p:nvSpPr>
          <p:cNvPr id="6" name="Rectangle 6"/>
          <p:cNvSpPr>
            <a:spLocks noGrp="1" noChangeArrowheads="1"/>
          </p:cNvSpPr>
          <p:nvPr>
            <p:ph type="sldNum" sz="quarter" idx="12"/>
          </p:nvPr>
        </p:nvSpPr>
        <p:spPr>
          <a:ln/>
        </p:spPr>
        <p:txBody>
          <a:bodyPr/>
          <a:lstStyle>
            <a:lvl1pPr>
              <a:defRPr/>
            </a:lvl1pPr>
          </a:lstStyle>
          <a:p>
            <a:pPr>
              <a:defRPr/>
            </a:pPr>
            <a:fld id="{41C54CD3-5194-4655-A645-589AB0BA7362}" type="slidenum">
              <a:rPr lang="en-US" altLang="ja-JP"/>
              <a:pPr>
                <a:defRPr/>
              </a:pPr>
              <a:t>‹#›</a:t>
            </a:fld>
            <a:endParaRPr lang="en-US" altLang="ja-JP" dirty="0"/>
          </a:p>
        </p:txBody>
      </p:sp>
    </p:spTree>
    <p:extLst>
      <p:ext uri="{BB962C8B-B14F-4D97-AF65-F5344CB8AC3E}">
        <p14:creationId xmlns:p14="http://schemas.microsoft.com/office/powerpoint/2010/main" val="183766660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r>
              <a:rPr lang="ja-JP" altLang="en-US" smtClean="0"/>
              <a:t>マスタ タイトルの書式設定</a:t>
            </a:r>
            <a:endParaRPr lang="ja-JP" altLang="en-US"/>
          </a:p>
        </p:txBody>
      </p:sp>
      <p:sp>
        <p:nvSpPr>
          <p:cNvPr id="3" name="テキスト プレースホルダ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ja-JP" altLang="en-US" smtClean="0"/>
              <a:t>マスタ テキストの書式設定</a:t>
            </a:r>
          </a:p>
        </p:txBody>
      </p:sp>
      <p:sp>
        <p:nvSpPr>
          <p:cNvPr id="4" name="Rectangle 4"/>
          <p:cNvSpPr>
            <a:spLocks noGrp="1" noChangeArrowheads="1"/>
          </p:cNvSpPr>
          <p:nvPr>
            <p:ph type="dt" sz="half" idx="10"/>
          </p:nvPr>
        </p:nvSpPr>
        <p:spPr>
          <a:ln/>
        </p:spPr>
        <p:txBody>
          <a:bodyPr/>
          <a:lstStyle>
            <a:lvl1pPr>
              <a:defRPr/>
            </a:lvl1pPr>
          </a:lstStyle>
          <a:p>
            <a:pPr>
              <a:defRPr/>
            </a:pPr>
            <a:fld id="{34475D2F-AB2D-4421-A0C8-39E675FCDDE7}" type="datetime1">
              <a:rPr lang="ja-JP" altLang="en-US"/>
              <a:pPr>
                <a:defRPr/>
              </a:pPr>
              <a:t>2020/9/23</a:t>
            </a:fld>
            <a:endParaRPr lang="en-US" altLang="ja-JP"/>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ja-JP"/>
          </a:p>
        </p:txBody>
      </p:sp>
      <p:sp>
        <p:nvSpPr>
          <p:cNvPr id="6" name="Rectangle 6"/>
          <p:cNvSpPr>
            <a:spLocks noGrp="1" noChangeArrowheads="1"/>
          </p:cNvSpPr>
          <p:nvPr>
            <p:ph type="sldNum" sz="quarter" idx="12"/>
          </p:nvPr>
        </p:nvSpPr>
        <p:spPr>
          <a:ln/>
        </p:spPr>
        <p:txBody>
          <a:bodyPr/>
          <a:lstStyle>
            <a:lvl1pPr>
              <a:defRPr/>
            </a:lvl1pPr>
          </a:lstStyle>
          <a:p>
            <a:pPr>
              <a:defRPr/>
            </a:pPr>
            <a:fld id="{F8B3741E-01E5-4EA4-B935-A60E7C037F4E}" type="slidenum">
              <a:rPr lang="en-US" altLang="ja-JP"/>
              <a:pPr>
                <a:defRPr/>
              </a:pPr>
              <a:t>‹#›</a:t>
            </a:fld>
            <a:endParaRPr lang="en-US" altLang="ja-JP"/>
          </a:p>
        </p:txBody>
      </p:sp>
    </p:spTree>
    <p:extLst>
      <p:ext uri="{BB962C8B-B14F-4D97-AF65-F5344CB8AC3E}">
        <p14:creationId xmlns:p14="http://schemas.microsoft.com/office/powerpoint/2010/main" val="192103186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smtClean="0"/>
              <a:t>マスタ タイトルの書式設定</a:t>
            </a:r>
            <a:endParaRPr lang="ja-JP" altLang="en-US"/>
          </a:p>
        </p:txBody>
      </p:sp>
      <p:sp>
        <p:nvSpPr>
          <p:cNvPr id="3" name="コンテンツ プレースホルダ 2"/>
          <p:cNvSpPr>
            <a:spLocks noGrp="1"/>
          </p:cNvSpPr>
          <p:nvPr>
            <p:ph sz="half" idx="1"/>
          </p:nvPr>
        </p:nvSpPr>
        <p:spPr>
          <a:xfrm>
            <a:off x="457200" y="908050"/>
            <a:ext cx="4038600" cy="54006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コンテンツ プレースホルダ 3"/>
          <p:cNvSpPr>
            <a:spLocks noGrp="1"/>
          </p:cNvSpPr>
          <p:nvPr>
            <p:ph sz="half" idx="2"/>
          </p:nvPr>
        </p:nvSpPr>
        <p:spPr>
          <a:xfrm>
            <a:off x="4648200" y="908050"/>
            <a:ext cx="4038600" cy="54006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5" name="Rectangle 4"/>
          <p:cNvSpPr>
            <a:spLocks noGrp="1" noChangeArrowheads="1"/>
          </p:cNvSpPr>
          <p:nvPr>
            <p:ph type="dt" sz="half" idx="10"/>
          </p:nvPr>
        </p:nvSpPr>
        <p:spPr>
          <a:ln/>
        </p:spPr>
        <p:txBody>
          <a:bodyPr/>
          <a:lstStyle>
            <a:lvl1pPr>
              <a:defRPr/>
            </a:lvl1pPr>
          </a:lstStyle>
          <a:p>
            <a:pPr>
              <a:defRPr/>
            </a:pPr>
            <a:fld id="{6CF369F4-453F-4C1B-ADCE-5B446F6FC645}" type="datetime1">
              <a:rPr lang="ja-JP" altLang="en-US"/>
              <a:pPr>
                <a:defRPr/>
              </a:pPr>
              <a:t>2020/9/23</a:t>
            </a:fld>
            <a:endParaRPr lang="en-US" altLang="ja-JP"/>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ja-JP"/>
          </a:p>
        </p:txBody>
      </p:sp>
      <p:sp>
        <p:nvSpPr>
          <p:cNvPr id="7" name="Rectangle 6"/>
          <p:cNvSpPr>
            <a:spLocks noGrp="1" noChangeArrowheads="1"/>
          </p:cNvSpPr>
          <p:nvPr>
            <p:ph type="sldNum" sz="quarter" idx="12"/>
          </p:nvPr>
        </p:nvSpPr>
        <p:spPr>
          <a:ln/>
        </p:spPr>
        <p:txBody>
          <a:bodyPr/>
          <a:lstStyle>
            <a:lvl1pPr>
              <a:defRPr/>
            </a:lvl1pPr>
          </a:lstStyle>
          <a:p>
            <a:pPr>
              <a:defRPr/>
            </a:pPr>
            <a:fld id="{7F727C3A-CCE0-457A-9970-DACF782028DF}" type="slidenum">
              <a:rPr lang="en-US" altLang="ja-JP"/>
              <a:pPr>
                <a:defRPr/>
              </a:pPr>
              <a:t>‹#›</a:t>
            </a:fld>
            <a:endParaRPr lang="en-US" altLang="ja-JP"/>
          </a:p>
        </p:txBody>
      </p:sp>
    </p:spTree>
    <p:extLst>
      <p:ext uri="{BB962C8B-B14F-4D97-AF65-F5344CB8AC3E}">
        <p14:creationId xmlns:p14="http://schemas.microsoft.com/office/powerpoint/2010/main" val="152219623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1143000"/>
          </a:xfrm>
        </p:spPr>
        <p:txBody>
          <a:bodyPr/>
          <a:lstStyle>
            <a:lvl1pPr>
              <a:defRPr/>
            </a:lvl1pPr>
          </a:lstStyle>
          <a:p>
            <a:r>
              <a:rPr lang="ja-JP" altLang="en-US" smtClean="0"/>
              <a:t>マスタ タイトルの書式設定</a:t>
            </a:r>
            <a:endParaRPr lang="ja-JP" altLang="en-US"/>
          </a:p>
        </p:txBody>
      </p:sp>
      <p:sp>
        <p:nvSpPr>
          <p:cNvPr id="3" name="テキスト プレースホルダ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smtClean="0"/>
              <a:t>マスタ テキストの書式設定</a:t>
            </a:r>
          </a:p>
        </p:txBody>
      </p:sp>
      <p:sp>
        <p:nvSpPr>
          <p:cNvPr id="4" name="コンテンツ プレースホルダ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5" name="テキスト プレースホルダ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smtClean="0"/>
              <a:t>マスタ テキストの書式設定</a:t>
            </a:r>
          </a:p>
        </p:txBody>
      </p:sp>
      <p:sp>
        <p:nvSpPr>
          <p:cNvPr id="6" name="コンテンツ プレースホルダ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7" name="Rectangle 4"/>
          <p:cNvSpPr>
            <a:spLocks noGrp="1" noChangeArrowheads="1"/>
          </p:cNvSpPr>
          <p:nvPr>
            <p:ph type="dt" sz="half" idx="10"/>
          </p:nvPr>
        </p:nvSpPr>
        <p:spPr>
          <a:ln/>
        </p:spPr>
        <p:txBody>
          <a:bodyPr/>
          <a:lstStyle>
            <a:lvl1pPr>
              <a:defRPr/>
            </a:lvl1pPr>
          </a:lstStyle>
          <a:p>
            <a:pPr>
              <a:defRPr/>
            </a:pPr>
            <a:fld id="{FD35F822-5064-4DB1-A678-067451FDAFDD}" type="datetime1">
              <a:rPr lang="ja-JP" altLang="en-US"/>
              <a:pPr>
                <a:defRPr/>
              </a:pPr>
              <a:t>2020/9/23</a:t>
            </a:fld>
            <a:endParaRPr lang="en-US" altLang="ja-JP"/>
          </a:p>
        </p:txBody>
      </p:sp>
      <p:sp>
        <p:nvSpPr>
          <p:cNvPr id="8" name="Rectangle 5"/>
          <p:cNvSpPr>
            <a:spLocks noGrp="1" noChangeArrowheads="1"/>
          </p:cNvSpPr>
          <p:nvPr>
            <p:ph type="ftr" sz="quarter" idx="11"/>
          </p:nvPr>
        </p:nvSpPr>
        <p:spPr>
          <a:ln/>
        </p:spPr>
        <p:txBody>
          <a:bodyPr/>
          <a:lstStyle>
            <a:lvl1pPr>
              <a:defRPr/>
            </a:lvl1pPr>
          </a:lstStyle>
          <a:p>
            <a:pPr>
              <a:defRPr/>
            </a:pPr>
            <a:endParaRPr lang="en-US" altLang="ja-JP"/>
          </a:p>
        </p:txBody>
      </p:sp>
      <p:sp>
        <p:nvSpPr>
          <p:cNvPr id="9" name="Rectangle 6"/>
          <p:cNvSpPr>
            <a:spLocks noGrp="1" noChangeArrowheads="1"/>
          </p:cNvSpPr>
          <p:nvPr>
            <p:ph type="sldNum" sz="quarter" idx="12"/>
          </p:nvPr>
        </p:nvSpPr>
        <p:spPr>
          <a:ln/>
        </p:spPr>
        <p:txBody>
          <a:bodyPr/>
          <a:lstStyle>
            <a:lvl1pPr>
              <a:defRPr/>
            </a:lvl1pPr>
          </a:lstStyle>
          <a:p>
            <a:pPr>
              <a:defRPr/>
            </a:pPr>
            <a:fld id="{8E8108A4-C048-4D82-AAA6-120D785313DF}" type="slidenum">
              <a:rPr lang="en-US" altLang="ja-JP"/>
              <a:pPr>
                <a:defRPr/>
              </a:pPr>
              <a:t>‹#›</a:t>
            </a:fld>
            <a:endParaRPr lang="en-US" altLang="ja-JP"/>
          </a:p>
        </p:txBody>
      </p:sp>
    </p:spTree>
    <p:extLst>
      <p:ext uri="{BB962C8B-B14F-4D97-AF65-F5344CB8AC3E}">
        <p14:creationId xmlns:p14="http://schemas.microsoft.com/office/powerpoint/2010/main" val="78106180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smtClean="0"/>
              <a:t>マスタ タイトルの書式設定</a:t>
            </a:r>
            <a:endParaRPr lang="ja-JP" altLang="en-US"/>
          </a:p>
        </p:txBody>
      </p:sp>
      <p:sp>
        <p:nvSpPr>
          <p:cNvPr id="3" name="Rectangle 4"/>
          <p:cNvSpPr>
            <a:spLocks noGrp="1" noChangeArrowheads="1"/>
          </p:cNvSpPr>
          <p:nvPr>
            <p:ph type="dt" sz="half" idx="10"/>
          </p:nvPr>
        </p:nvSpPr>
        <p:spPr>
          <a:ln/>
        </p:spPr>
        <p:txBody>
          <a:bodyPr/>
          <a:lstStyle>
            <a:lvl1pPr>
              <a:defRPr/>
            </a:lvl1pPr>
          </a:lstStyle>
          <a:p>
            <a:pPr>
              <a:defRPr/>
            </a:pPr>
            <a:fld id="{FF35F4DB-3474-4182-A303-A5DB3E25A210}" type="datetime1">
              <a:rPr lang="ja-JP" altLang="en-US"/>
              <a:pPr>
                <a:defRPr/>
              </a:pPr>
              <a:t>2020/9/23</a:t>
            </a:fld>
            <a:endParaRPr lang="en-US" altLang="ja-JP"/>
          </a:p>
        </p:txBody>
      </p:sp>
      <p:sp>
        <p:nvSpPr>
          <p:cNvPr id="4" name="Rectangle 5"/>
          <p:cNvSpPr>
            <a:spLocks noGrp="1" noChangeArrowheads="1"/>
          </p:cNvSpPr>
          <p:nvPr>
            <p:ph type="ftr" sz="quarter" idx="11"/>
          </p:nvPr>
        </p:nvSpPr>
        <p:spPr>
          <a:ln/>
        </p:spPr>
        <p:txBody>
          <a:bodyPr/>
          <a:lstStyle>
            <a:lvl1pPr>
              <a:defRPr/>
            </a:lvl1pPr>
          </a:lstStyle>
          <a:p>
            <a:pPr>
              <a:defRPr/>
            </a:pPr>
            <a:endParaRPr lang="en-US" altLang="ja-JP"/>
          </a:p>
        </p:txBody>
      </p:sp>
      <p:sp>
        <p:nvSpPr>
          <p:cNvPr id="5" name="Rectangle 6"/>
          <p:cNvSpPr>
            <a:spLocks noGrp="1" noChangeArrowheads="1"/>
          </p:cNvSpPr>
          <p:nvPr>
            <p:ph type="sldNum" sz="quarter" idx="12"/>
          </p:nvPr>
        </p:nvSpPr>
        <p:spPr>
          <a:ln/>
        </p:spPr>
        <p:txBody>
          <a:bodyPr/>
          <a:lstStyle>
            <a:lvl1pPr>
              <a:defRPr/>
            </a:lvl1pPr>
          </a:lstStyle>
          <a:p>
            <a:pPr>
              <a:defRPr/>
            </a:pPr>
            <a:fld id="{5D1DEC2B-224D-442B-8CA7-7557931CE837}" type="slidenum">
              <a:rPr lang="en-US" altLang="ja-JP"/>
              <a:pPr>
                <a:defRPr/>
              </a:pPr>
              <a:t>‹#›</a:t>
            </a:fld>
            <a:endParaRPr lang="en-US" altLang="ja-JP"/>
          </a:p>
        </p:txBody>
      </p:sp>
    </p:spTree>
    <p:extLst>
      <p:ext uri="{BB962C8B-B14F-4D97-AF65-F5344CB8AC3E}">
        <p14:creationId xmlns:p14="http://schemas.microsoft.com/office/powerpoint/2010/main" val="21768006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fld id="{08997C8F-999E-4811-AE4E-93DA06CFFC54}" type="datetime1">
              <a:rPr lang="ja-JP" altLang="en-US"/>
              <a:pPr>
                <a:defRPr/>
              </a:pPr>
              <a:t>2020/9/23</a:t>
            </a:fld>
            <a:endParaRPr lang="en-US" altLang="ja-JP"/>
          </a:p>
        </p:txBody>
      </p:sp>
      <p:sp>
        <p:nvSpPr>
          <p:cNvPr id="3" name="Rectangle 5"/>
          <p:cNvSpPr>
            <a:spLocks noGrp="1" noChangeArrowheads="1"/>
          </p:cNvSpPr>
          <p:nvPr>
            <p:ph type="ftr" sz="quarter" idx="11"/>
          </p:nvPr>
        </p:nvSpPr>
        <p:spPr>
          <a:ln/>
        </p:spPr>
        <p:txBody>
          <a:bodyPr/>
          <a:lstStyle>
            <a:lvl1pPr>
              <a:defRPr/>
            </a:lvl1pPr>
          </a:lstStyle>
          <a:p>
            <a:pPr>
              <a:defRPr/>
            </a:pPr>
            <a:endParaRPr lang="en-US" altLang="ja-JP"/>
          </a:p>
        </p:txBody>
      </p:sp>
      <p:sp>
        <p:nvSpPr>
          <p:cNvPr id="4" name="Rectangle 6"/>
          <p:cNvSpPr>
            <a:spLocks noGrp="1" noChangeArrowheads="1"/>
          </p:cNvSpPr>
          <p:nvPr>
            <p:ph type="sldNum" sz="quarter" idx="12"/>
          </p:nvPr>
        </p:nvSpPr>
        <p:spPr>
          <a:ln/>
        </p:spPr>
        <p:txBody>
          <a:bodyPr/>
          <a:lstStyle>
            <a:lvl1pPr>
              <a:defRPr/>
            </a:lvl1pPr>
          </a:lstStyle>
          <a:p>
            <a:pPr>
              <a:defRPr/>
            </a:pPr>
            <a:fld id="{541DAFD4-2560-4E77-AD9B-1194BFC9D67E}" type="slidenum">
              <a:rPr lang="en-US" altLang="ja-JP"/>
              <a:pPr>
                <a:defRPr/>
              </a:pPr>
              <a:t>‹#›</a:t>
            </a:fld>
            <a:endParaRPr lang="en-US" altLang="ja-JP"/>
          </a:p>
        </p:txBody>
      </p:sp>
    </p:spTree>
    <p:extLst>
      <p:ext uri="{BB962C8B-B14F-4D97-AF65-F5344CB8AC3E}">
        <p14:creationId xmlns:p14="http://schemas.microsoft.com/office/powerpoint/2010/main" val="290852661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r>
              <a:rPr lang="ja-JP" altLang="en-US" smtClean="0"/>
              <a:t>マスタ タイトルの書式設定</a:t>
            </a:r>
            <a:endParaRPr lang="ja-JP" altLang="en-US"/>
          </a:p>
        </p:txBody>
      </p:sp>
      <p:sp>
        <p:nvSpPr>
          <p:cNvPr id="3" name="コンテンツ プレースホルダ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テキスト プレースホルダ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smtClean="0"/>
              <a:t>マスタ テキストの書式設定</a:t>
            </a:r>
          </a:p>
        </p:txBody>
      </p:sp>
      <p:sp>
        <p:nvSpPr>
          <p:cNvPr id="5" name="Rectangle 4"/>
          <p:cNvSpPr>
            <a:spLocks noGrp="1" noChangeArrowheads="1"/>
          </p:cNvSpPr>
          <p:nvPr>
            <p:ph type="dt" sz="half" idx="10"/>
          </p:nvPr>
        </p:nvSpPr>
        <p:spPr>
          <a:ln/>
        </p:spPr>
        <p:txBody>
          <a:bodyPr/>
          <a:lstStyle>
            <a:lvl1pPr>
              <a:defRPr/>
            </a:lvl1pPr>
          </a:lstStyle>
          <a:p>
            <a:pPr>
              <a:defRPr/>
            </a:pPr>
            <a:fld id="{54957493-1DB5-430C-8FE2-909F7962F6BA}" type="datetime1">
              <a:rPr lang="ja-JP" altLang="en-US"/>
              <a:pPr>
                <a:defRPr/>
              </a:pPr>
              <a:t>2020/9/23</a:t>
            </a:fld>
            <a:endParaRPr lang="en-US" altLang="ja-JP"/>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ja-JP"/>
          </a:p>
        </p:txBody>
      </p:sp>
      <p:sp>
        <p:nvSpPr>
          <p:cNvPr id="7" name="Rectangle 6"/>
          <p:cNvSpPr>
            <a:spLocks noGrp="1" noChangeArrowheads="1"/>
          </p:cNvSpPr>
          <p:nvPr>
            <p:ph type="sldNum" sz="quarter" idx="12"/>
          </p:nvPr>
        </p:nvSpPr>
        <p:spPr>
          <a:ln/>
        </p:spPr>
        <p:txBody>
          <a:bodyPr/>
          <a:lstStyle>
            <a:lvl1pPr>
              <a:defRPr/>
            </a:lvl1pPr>
          </a:lstStyle>
          <a:p>
            <a:pPr>
              <a:defRPr/>
            </a:pPr>
            <a:fld id="{153145F6-7BC2-4DC2-A7C9-61363859809A}" type="slidenum">
              <a:rPr lang="en-US" altLang="ja-JP"/>
              <a:pPr>
                <a:defRPr/>
              </a:pPr>
              <a:t>‹#›</a:t>
            </a:fld>
            <a:endParaRPr lang="en-US" altLang="ja-JP"/>
          </a:p>
        </p:txBody>
      </p:sp>
    </p:spTree>
    <p:extLst>
      <p:ext uri="{BB962C8B-B14F-4D97-AF65-F5344CB8AC3E}">
        <p14:creationId xmlns:p14="http://schemas.microsoft.com/office/powerpoint/2010/main" val="19435420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r>
              <a:rPr lang="ja-JP" altLang="en-US" smtClean="0"/>
              <a:t>マスタ タイトルの書式設定</a:t>
            </a:r>
            <a:endParaRPr lang="ja-JP" altLang="en-US"/>
          </a:p>
        </p:txBody>
      </p:sp>
      <p:sp>
        <p:nvSpPr>
          <p:cNvPr id="3" name="図プレースホルダ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ja-JP" altLang="en-US" noProof="0" smtClean="0"/>
              <a:t>アイコンをクリックして図を追加</a:t>
            </a:r>
            <a:endParaRPr lang="ja-JP" altLang="en-US" noProof="0"/>
          </a:p>
        </p:txBody>
      </p:sp>
      <p:sp>
        <p:nvSpPr>
          <p:cNvPr id="4" name="テキスト プレースホルダ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smtClean="0"/>
              <a:t>マスタ テキストの書式設定</a:t>
            </a:r>
          </a:p>
        </p:txBody>
      </p:sp>
      <p:sp>
        <p:nvSpPr>
          <p:cNvPr id="5" name="Rectangle 4"/>
          <p:cNvSpPr>
            <a:spLocks noGrp="1" noChangeArrowheads="1"/>
          </p:cNvSpPr>
          <p:nvPr>
            <p:ph type="dt" sz="half" idx="10"/>
          </p:nvPr>
        </p:nvSpPr>
        <p:spPr>
          <a:ln/>
        </p:spPr>
        <p:txBody>
          <a:bodyPr/>
          <a:lstStyle>
            <a:lvl1pPr>
              <a:defRPr/>
            </a:lvl1pPr>
          </a:lstStyle>
          <a:p>
            <a:pPr>
              <a:defRPr/>
            </a:pPr>
            <a:fld id="{9B083AFF-203E-4818-9E6E-571FE76F9C0C}" type="datetime1">
              <a:rPr lang="ja-JP" altLang="en-US"/>
              <a:pPr>
                <a:defRPr/>
              </a:pPr>
              <a:t>2020/9/23</a:t>
            </a:fld>
            <a:endParaRPr lang="en-US" altLang="ja-JP"/>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ja-JP"/>
          </a:p>
        </p:txBody>
      </p:sp>
      <p:sp>
        <p:nvSpPr>
          <p:cNvPr id="7" name="Rectangle 6"/>
          <p:cNvSpPr>
            <a:spLocks noGrp="1" noChangeArrowheads="1"/>
          </p:cNvSpPr>
          <p:nvPr>
            <p:ph type="sldNum" sz="quarter" idx="12"/>
          </p:nvPr>
        </p:nvSpPr>
        <p:spPr>
          <a:ln/>
        </p:spPr>
        <p:txBody>
          <a:bodyPr/>
          <a:lstStyle>
            <a:lvl1pPr>
              <a:defRPr/>
            </a:lvl1pPr>
          </a:lstStyle>
          <a:p>
            <a:pPr>
              <a:defRPr/>
            </a:pPr>
            <a:fld id="{BE48533E-7011-49B8-8CA9-3BC4E5C6F051}" type="slidenum">
              <a:rPr lang="en-US" altLang="ja-JP"/>
              <a:pPr>
                <a:defRPr/>
              </a:pPr>
              <a:t>‹#›</a:t>
            </a:fld>
            <a:endParaRPr lang="en-US" altLang="ja-JP"/>
          </a:p>
        </p:txBody>
      </p:sp>
    </p:spTree>
    <p:extLst>
      <p:ext uri="{BB962C8B-B14F-4D97-AF65-F5344CB8AC3E}">
        <p14:creationId xmlns:p14="http://schemas.microsoft.com/office/powerpoint/2010/main" val="363105172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7"/>
          <p:cNvSpPr>
            <a:spLocks noChangeArrowheads="1"/>
          </p:cNvSpPr>
          <p:nvPr/>
        </p:nvSpPr>
        <p:spPr bwMode="auto">
          <a:xfrm>
            <a:off x="0" y="0"/>
            <a:ext cx="9144000" cy="692150"/>
          </a:xfrm>
          <a:prstGeom prst="rect">
            <a:avLst/>
          </a:prstGeom>
          <a:gradFill rotWithShape="1">
            <a:gsLst>
              <a:gs pos="0">
                <a:srgbClr val="99CC00"/>
              </a:gs>
              <a:gs pos="100000">
                <a:srgbClr val="475E00"/>
              </a:gs>
            </a:gsLst>
            <a:lin ang="5400000" scaled="1"/>
          </a:gradFill>
          <a:ln>
            <a:noFill/>
          </a:ln>
          <a:extLst>
            <a:ext uri="{91240B29-F687-4F45-9708-019B960494DF}">
              <a14:hiddenLine xmlns:a14="http://schemas.microsoft.com/office/drawing/2010/main" w="28575" algn="ctr">
                <a:solidFill>
                  <a:srgbClr val="000000"/>
                </a:solidFill>
                <a:miter lim="800000"/>
                <a:headEnd/>
                <a:tailEnd/>
              </a14:hiddenLine>
            </a:ext>
          </a:extLst>
        </p:spPr>
        <p:txBody>
          <a:bodyPr anchor="ctr">
            <a:spAutoFit/>
          </a:bodyPr>
          <a:lstStyle>
            <a:lvl1pPr eaLnBrk="0" hangingPunct="0">
              <a:defRPr kumimoji="1" sz="2800">
                <a:solidFill>
                  <a:schemeClr val="tx1"/>
                </a:solidFill>
                <a:latin typeface="HGPｺﾞｼｯｸE" pitchFamily="50" charset="-128"/>
                <a:ea typeface="HGPｺﾞｼｯｸE" pitchFamily="50" charset="-128"/>
              </a:defRPr>
            </a:lvl1pPr>
            <a:lvl2pPr marL="742950" indent="-285750" eaLnBrk="0" hangingPunct="0">
              <a:defRPr kumimoji="1" sz="2800">
                <a:solidFill>
                  <a:schemeClr val="tx1"/>
                </a:solidFill>
                <a:latin typeface="HGPｺﾞｼｯｸE" pitchFamily="50" charset="-128"/>
                <a:ea typeface="HGPｺﾞｼｯｸE" pitchFamily="50" charset="-128"/>
              </a:defRPr>
            </a:lvl2pPr>
            <a:lvl3pPr marL="1143000" indent="-228600" eaLnBrk="0" hangingPunct="0">
              <a:defRPr kumimoji="1" sz="2800">
                <a:solidFill>
                  <a:schemeClr val="tx1"/>
                </a:solidFill>
                <a:latin typeface="HGPｺﾞｼｯｸE" pitchFamily="50" charset="-128"/>
                <a:ea typeface="HGPｺﾞｼｯｸE" pitchFamily="50" charset="-128"/>
              </a:defRPr>
            </a:lvl3pPr>
            <a:lvl4pPr marL="1600200" indent="-228600" eaLnBrk="0" hangingPunct="0">
              <a:defRPr kumimoji="1" sz="2800">
                <a:solidFill>
                  <a:schemeClr val="tx1"/>
                </a:solidFill>
                <a:latin typeface="HGPｺﾞｼｯｸE" pitchFamily="50" charset="-128"/>
                <a:ea typeface="HGPｺﾞｼｯｸE" pitchFamily="50" charset="-128"/>
              </a:defRPr>
            </a:lvl4pPr>
            <a:lvl5pPr marL="2057400" indent="-228600" eaLnBrk="0" hangingPunct="0">
              <a:defRPr kumimoji="1" sz="2800">
                <a:solidFill>
                  <a:schemeClr val="tx1"/>
                </a:solidFill>
                <a:latin typeface="HGPｺﾞｼｯｸE" pitchFamily="50" charset="-128"/>
                <a:ea typeface="HGPｺﾞｼｯｸE" pitchFamily="50" charset="-128"/>
              </a:defRPr>
            </a:lvl5pPr>
            <a:lvl6pPr marL="2514600" indent="-228600" eaLnBrk="0" fontAlgn="base" hangingPunct="0">
              <a:spcBef>
                <a:spcPct val="20000"/>
              </a:spcBef>
              <a:spcAft>
                <a:spcPct val="0"/>
              </a:spcAft>
              <a:buClr>
                <a:srgbClr val="669900"/>
              </a:buClr>
              <a:buFont typeface="Wingdings" pitchFamily="2" charset="2"/>
              <a:buChar char="n"/>
              <a:defRPr kumimoji="1" sz="2800">
                <a:solidFill>
                  <a:schemeClr val="tx1"/>
                </a:solidFill>
                <a:latin typeface="HGPｺﾞｼｯｸE" pitchFamily="50" charset="-128"/>
                <a:ea typeface="HGPｺﾞｼｯｸE" pitchFamily="50" charset="-128"/>
              </a:defRPr>
            </a:lvl6pPr>
            <a:lvl7pPr marL="2971800" indent="-228600" eaLnBrk="0" fontAlgn="base" hangingPunct="0">
              <a:spcBef>
                <a:spcPct val="20000"/>
              </a:spcBef>
              <a:spcAft>
                <a:spcPct val="0"/>
              </a:spcAft>
              <a:buClr>
                <a:srgbClr val="669900"/>
              </a:buClr>
              <a:buFont typeface="Wingdings" pitchFamily="2" charset="2"/>
              <a:buChar char="n"/>
              <a:defRPr kumimoji="1" sz="2800">
                <a:solidFill>
                  <a:schemeClr val="tx1"/>
                </a:solidFill>
                <a:latin typeface="HGPｺﾞｼｯｸE" pitchFamily="50" charset="-128"/>
                <a:ea typeface="HGPｺﾞｼｯｸE" pitchFamily="50" charset="-128"/>
              </a:defRPr>
            </a:lvl7pPr>
            <a:lvl8pPr marL="3429000" indent="-228600" eaLnBrk="0" fontAlgn="base" hangingPunct="0">
              <a:spcBef>
                <a:spcPct val="20000"/>
              </a:spcBef>
              <a:spcAft>
                <a:spcPct val="0"/>
              </a:spcAft>
              <a:buClr>
                <a:srgbClr val="669900"/>
              </a:buClr>
              <a:buFont typeface="Wingdings" pitchFamily="2" charset="2"/>
              <a:buChar char="n"/>
              <a:defRPr kumimoji="1" sz="2800">
                <a:solidFill>
                  <a:schemeClr val="tx1"/>
                </a:solidFill>
                <a:latin typeface="HGPｺﾞｼｯｸE" pitchFamily="50" charset="-128"/>
                <a:ea typeface="HGPｺﾞｼｯｸE" pitchFamily="50" charset="-128"/>
              </a:defRPr>
            </a:lvl8pPr>
            <a:lvl9pPr marL="3886200" indent="-228600" eaLnBrk="0" fontAlgn="base" hangingPunct="0">
              <a:spcBef>
                <a:spcPct val="20000"/>
              </a:spcBef>
              <a:spcAft>
                <a:spcPct val="0"/>
              </a:spcAft>
              <a:buClr>
                <a:srgbClr val="669900"/>
              </a:buClr>
              <a:buFont typeface="Wingdings" pitchFamily="2" charset="2"/>
              <a:buChar char="n"/>
              <a:defRPr kumimoji="1" sz="2800">
                <a:solidFill>
                  <a:schemeClr val="tx1"/>
                </a:solidFill>
                <a:latin typeface="HGPｺﾞｼｯｸE" pitchFamily="50" charset="-128"/>
                <a:ea typeface="HGPｺﾞｼｯｸE" pitchFamily="50" charset="-128"/>
              </a:defRPr>
            </a:lvl9pPr>
          </a:lstStyle>
          <a:p>
            <a:pPr eaLnBrk="1" hangingPunct="1">
              <a:defRPr/>
            </a:pPr>
            <a:endParaRPr lang="ja-JP" altLang="en-US" sz="1800" smtClean="0">
              <a:latin typeface="Arial" charset="0"/>
              <a:ea typeface="ＭＳ Ｐゴシック" charset="-128"/>
            </a:endParaRPr>
          </a:p>
        </p:txBody>
      </p:sp>
      <p:sp>
        <p:nvSpPr>
          <p:cNvPr id="1027" name="Rectangle 3"/>
          <p:cNvSpPr>
            <a:spLocks noGrp="1" noChangeArrowheads="1"/>
          </p:cNvSpPr>
          <p:nvPr>
            <p:ph type="body" idx="1"/>
          </p:nvPr>
        </p:nvSpPr>
        <p:spPr bwMode="auto">
          <a:xfrm>
            <a:off x="457200" y="908050"/>
            <a:ext cx="8229600" cy="5400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p>
        </p:txBody>
      </p:sp>
      <p:sp>
        <p:nvSpPr>
          <p:cNvPr id="1028" name="Rectangle 4"/>
          <p:cNvSpPr>
            <a:spLocks noGrp="1" noChangeArrowheads="1"/>
          </p:cNvSpPr>
          <p:nvPr>
            <p:ph type="dt" sz="half" idx="2"/>
          </p:nvPr>
        </p:nvSpPr>
        <p:spPr bwMode="auto">
          <a:xfrm>
            <a:off x="457200" y="6381750"/>
            <a:ext cx="2133600" cy="33972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spcBef>
                <a:spcPct val="0"/>
              </a:spcBef>
              <a:buClrTx/>
              <a:buFontTx/>
              <a:buNone/>
              <a:defRPr sz="1400">
                <a:latin typeface="HGPｺﾞｼｯｸE" pitchFamily="50" charset="-128"/>
                <a:ea typeface="HGPｺﾞｼｯｸE" pitchFamily="50" charset="-128"/>
              </a:defRPr>
            </a:lvl1pPr>
          </a:lstStyle>
          <a:p>
            <a:pPr>
              <a:defRPr/>
            </a:pPr>
            <a:fld id="{8BDEF1B8-AD96-4F3B-B42A-D82CA5CA2774}" type="datetime1">
              <a:rPr lang="ja-JP" altLang="en-US"/>
              <a:pPr>
                <a:defRPr/>
              </a:pPr>
              <a:t>2020/9/23</a:t>
            </a:fld>
            <a:endParaRPr lang="en-US" altLang="ja-JP"/>
          </a:p>
        </p:txBody>
      </p:sp>
      <p:sp>
        <p:nvSpPr>
          <p:cNvPr id="1029" name="Rectangle 5"/>
          <p:cNvSpPr>
            <a:spLocks noGrp="1" noChangeArrowheads="1"/>
          </p:cNvSpPr>
          <p:nvPr>
            <p:ph type="ftr" sz="quarter" idx="3"/>
          </p:nvPr>
        </p:nvSpPr>
        <p:spPr bwMode="auto">
          <a:xfrm>
            <a:off x="3124200" y="6381750"/>
            <a:ext cx="2895600" cy="33972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spcBef>
                <a:spcPct val="0"/>
              </a:spcBef>
              <a:buClrTx/>
              <a:buFontTx/>
              <a:buNone/>
              <a:defRPr sz="1400"/>
            </a:lvl1pPr>
          </a:lstStyle>
          <a:p>
            <a:pPr>
              <a:defRPr/>
            </a:pPr>
            <a:endParaRPr lang="en-US" altLang="ja-JP"/>
          </a:p>
        </p:txBody>
      </p:sp>
      <p:sp>
        <p:nvSpPr>
          <p:cNvPr id="1030" name="Rectangle 6"/>
          <p:cNvSpPr>
            <a:spLocks noGrp="1" noChangeArrowheads="1"/>
          </p:cNvSpPr>
          <p:nvPr>
            <p:ph type="sldNum" sz="quarter" idx="4"/>
          </p:nvPr>
        </p:nvSpPr>
        <p:spPr bwMode="auto">
          <a:xfrm>
            <a:off x="6553200" y="6381750"/>
            <a:ext cx="2133600" cy="33972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400" smtClean="0"/>
            </a:lvl1pPr>
          </a:lstStyle>
          <a:p>
            <a:pPr>
              <a:defRPr/>
            </a:pPr>
            <a:fld id="{6903D6A1-AF1E-4306-8436-493C75DC5F4D}" type="slidenum">
              <a:rPr lang="en-US" altLang="ja-JP"/>
              <a:pPr>
                <a:defRPr/>
              </a:pPr>
              <a:t>‹#›</a:t>
            </a:fld>
            <a:endParaRPr lang="en-US" altLang="ja-JP"/>
          </a:p>
        </p:txBody>
      </p:sp>
      <p:sp>
        <p:nvSpPr>
          <p:cNvPr id="1031" name="Rectangle 2"/>
          <p:cNvSpPr>
            <a:spLocks noGrp="1" noChangeArrowheads="1"/>
          </p:cNvSpPr>
          <p:nvPr>
            <p:ph type="title"/>
          </p:nvPr>
        </p:nvSpPr>
        <p:spPr bwMode="auto">
          <a:xfrm>
            <a:off x="457200" y="115888"/>
            <a:ext cx="8229600" cy="503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ja-JP" altLang="en-US" smtClean="0"/>
              <a:t>マスタ タイトルの書式設定</a:t>
            </a:r>
          </a:p>
        </p:txBody>
      </p:sp>
    </p:spTree>
  </p:cSld>
  <p:clrMap bg1="lt1" tx1="dk1" bg2="lt2" tx2="dk2" accent1="accent1" accent2="accent2" accent3="accent3" accent4="accent4" accent5="accent5" accent6="accent6" hlink="hlink" folHlink="folHlink"/>
  <p:sldLayoutIdLst>
    <p:sldLayoutId id="2147483800" r:id="rId1"/>
    <p:sldLayoutId id="2147483789" r:id="rId2"/>
    <p:sldLayoutId id="2147483790" r:id="rId3"/>
    <p:sldLayoutId id="2147483791" r:id="rId4"/>
    <p:sldLayoutId id="2147483792" r:id="rId5"/>
    <p:sldLayoutId id="2147483793" r:id="rId6"/>
    <p:sldLayoutId id="2147483794" r:id="rId7"/>
    <p:sldLayoutId id="2147483795" r:id="rId8"/>
    <p:sldLayoutId id="2147483796" r:id="rId9"/>
    <p:sldLayoutId id="2147483797" r:id="rId10"/>
    <p:sldLayoutId id="2147483798" r:id="rId11"/>
    <p:sldLayoutId id="2147483799" r:id="rId12"/>
  </p:sldLayoutIdLst>
  <p:hf hdr="0" ftr="0" dt="0"/>
  <p:txStyles>
    <p:titleStyle>
      <a:lvl1pPr algn="ctr" rtl="0" eaLnBrk="0" fontAlgn="base" hangingPunct="0">
        <a:spcBef>
          <a:spcPct val="0"/>
        </a:spcBef>
        <a:spcAft>
          <a:spcPct val="0"/>
        </a:spcAft>
        <a:defRPr kumimoji="1" sz="3600">
          <a:solidFill>
            <a:schemeClr val="bg1"/>
          </a:solidFill>
          <a:latin typeface="HGPｺﾞｼｯｸE" pitchFamily="50" charset="-128"/>
          <a:ea typeface="HGPｺﾞｼｯｸE" pitchFamily="50" charset="-128"/>
          <a:cs typeface="+mj-cs"/>
        </a:defRPr>
      </a:lvl1pPr>
      <a:lvl2pPr algn="ctr" rtl="0" eaLnBrk="0" fontAlgn="base" hangingPunct="0">
        <a:spcBef>
          <a:spcPct val="0"/>
        </a:spcBef>
        <a:spcAft>
          <a:spcPct val="0"/>
        </a:spcAft>
        <a:defRPr kumimoji="1" sz="3600">
          <a:solidFill>
            <a:schemeClr val="bg1"/>
          </a:solidFill>
          <a:latin typeface="HGPｺﾞｼｯｸE" pitchFamily="50" charset="-128"/>
          <a:ea typeface="HGPｺﾞｼｯｸE" pitchFamily="50" charset="-128"/>
        </a:defRPr>
      </a:lvl2pPr>
      <a:lvl3pPr algn="ctr" rtl="0" eaLnBrk="0" fontAlgn="base" hangingPunct="0">
        <a:spcBef>
          <a:spcPct val="0"/>
        </a:spcBef>
        <a:spcAft>
          <a:spcPct val="0"/>
        </a:spcAft>
        <a:defRPr kumimoji="1" sz="3600">
          <a:solidFill>
            <a:schemeClr val="bg1"/>
          </a:solidFill>
          <a:latin typeface="HGPｺﾞｼｯｸE" pitchFamily="50" charset="-128"/>
          <a:ea typeface="HGPｺﾞｼｯｸE" pitchFamily="50" charset="-128"/>
        </a:defRPr>
      </a:lvl3pPr>
      <a:lvl4pPr algn="ctr" rtl="0" eaLnBrk="0" fontAlgn="base" hangingPunct="0">
        <a:spcBef>
          <a:spcPct val="0"/>
        </a:spcBef>
        <a:spcAft>
          <a:spcPct val="0"/>
        </a:spcAft>
        <a:defRPr kumimoji="1" sz="3600">
          <a:solidFill>
            <a:schemeClr val="bg1"/>
          </a:solidFill>
          <a:latin typeface="HGPｺﾞｼｯｸE" pitchFamily="50" charset="-128"/>
          <a:ea typeface="HGPｺﾞｼｯｸE" pitchFamily="50" charset="-128"/>
        </a:defRPr>
      </a:lvl4pPr>
      <a:lvl5pPr algn="ctr" rtl="0" eaLnBrk="0" fontAlgn="base" hangingPunct="0">
        <a:spcBef>
          <a:spcPct val="0"/>
        </a:spcBef>
        <a:spcAft>
          <a:spcPct val="0"/>
        </a:spcAft>
        <a:defRPr kumimoji="1" sz="3600">
          <a:solidFill>
            <a:schemeClr val="bg1"/>
          </a:solidFill>
          <a:latin typeface="HGPｺﾞｼｯｸE" pitchFamily="50" charset="-128"/>
          <a:ea typeface="HGPｺﾞｼｯｸE" pitchFamily="50" charset="-128"/>
        </a:defRPr>
      </a:lvl5pPr>
      <a:lvl6pPr marL="457200" algn="ctr" rtl="0" eaLnBrk="1" fontAlgn="base" hangingPunct="1">
        <a:spcBef>
          <a:spcPct val="0"/>
        </a:spcBef>
        <a:spcAft>
          <a:spcPct val="0"/>
        </a:spcAft>
        <a:defRPr kumimoji="1" sz="3600">
          <a:solidFill>
            <a:schemeClr val="bg1"/>
          </a:solidFill>
          <a:latin typeface="Arial" charset="0"/>
          <a:ea typeface="ＭＳ Ｐゴシック" pitchFamily="50" charset="-128"/>
        </a:defRPr>
      </a:lvl6pPr>
      <a:lvl7pPr marL="914400" algn="ctr" rtl="0" eaLnBrk="1" fontAlgn="base" hangingPunct="1">
        <a:spcBef>
          <a:spcPct val="0"/>
        </a:spcBef>
        <a:spcAft>
          <a:spcPct val="0"/>
        </a:spcAft>
        <a:defRPr kumimoji="1" sz="3600">
          <a:solidFill>
            <a:schemeClr val="bg1"/>
          </a:solidFill>
          <a:latin typeface="Arial" charset="0"/>
          <a:ea typeface="ＭＳ Ｐゴシック" pitchFamily="50" charset="-128"/>
        </a:defRPr>
      </a:lvl7pPr>
      <a:lvl8pPr marL="1371600" algn="ctr" rtl="0" eaLnBrk="1" fontAlgn="base" hangingPunct="1">
        <a:spcBef>
          <a:spcPct val="0"/>
        </a:spcBef>
        <a:spcAft>
          <a:spcPct val="0"/>
        </a:spcAft>
        <a:defRPr kumimoji="1" sz="3600">
          <a:solidFill>
            <a:schemeClr val="bg1"/>
          </a:solidFill>
          <a:latin typeface="Arial" charset="0"/>
          <a:ea typeface="ＭＳ Ｐゴシック" pitchFamily="50" charset="-128"/>
        </a:defRPr>
      </a:lvl8pPr>
      <a:lvl9pPr marL="1828800" algn="ctr" rtl="0" eaLnBrk="1" fontAlgn="base" hangingPunct="1">
        <a:spcBef>
          <a:spcPct val="0"/>
        </a:spcBef>
        <a:spcAft>
          <a:spcPct val="0"/>
        </a:spcAft>
        <a:defRPr kumimoji="1" sz="3600">
          <a:solidFill>
            <a:schemeClr val="bg1"/>
          </a:solidFill>
          <a:latin typeface="Arial" charset="0"/>
          <a:ea typeface="ＭＳ Ｐゴシック" pitchFamily="50" charset="-128"/>
        </a:defRPr>
      </a:lvl9pPr>
    </p:titleStyle>
    <p:bodyStyle>
      <a:lvl1pPr marL="342900" indent="-342900" algn="l" rtl="0" eaLnBrk="0" fontAlgn="base" hangingPunct="0">
        <a:spcBef>
          <a:spcPct val="20000"/>
        </a:spcBef>
        <a:spcAft>
          <a:spcPct val="0"/>
        </a:spcAft>
        <a:buClr>
          <a:srgbClr val="006666"/>
        </a:buClr>
        <a:buFont typeface="Wingdings" pitchFamily="2" charset="2"/>
        <a:buChar char="n"/>
        <a:defRPr kumimoji="1" lang="ja-JP" altLang="en-US" sz="3200" dirty="0">
          <a:solidFill>
            <a:schemeClr val="tx1"/>
          </a:solidFill>
          <a:latin typeface="HGPｺﾞｼｯｸE" pitchFamily="50" charset="-128"/>
          <a:ea typeface="HGPｺﾞｼｯｸE" pitchFamily="50" charset="-128"/>
          <a:cs typeface="+mn-cs"/>
        </a:defRPr>
      </a:lvl1pPr>
      <a:lvl2pPr marL="742950" indent="-285750" algn="l" rtl="0" eaLnBrk="0" fontAlgn="base" hangingPunct="0">
        <a:spcBef>
          <a:spcPct val="20000"/>
        </a:spcBef>
        <a:spcAft>
          <a:spcPct val="0"/>
        </a:spcAft>
        <a:buClr>
          <a:srgbClr val="669900"/>
        </a:buClr>
        <a:buFont typeface="Wingdings" pitchFamily="2" charset="2"/>
        <a:buChar char="l"/>
        <a:defRPr kumimoji="1" lang="ja-JP" altLang="en-US" sz="2800" dirty="0">
          <a:solidFill>
            <a:schemeClr val="tx1"/>
          </a:solidFill>
          <a:latin typeface="HGPｺﾞｼｯｸE" pitchFamily="50" charset="-128"/>
          <a:ea typeface="HGPｺﾞｼｯｸE" pitchFamily="50" charset="-128"/>
        </a:defRPr>
      </a:lvl2pPr>
      <a:lvl3pPr marL="1143000" indent="-228600" algn="l" rtl="0" eaLnBrk="0" fontAlgn="base" hangingPunct="0">
        <a:spcBef>
          <a:spcPct val="20000"/>
        </a:spcBef>
        <a:spcAft>
          <a:spcPct val="0"/>
        </a:spcAft>
        <a:buClr>
          <a:srgbClr val="FF3300"/>
        </a:buClr>
        <a:buFont typeface="Wingdings" pitchFamily="2" charset="2"/>
        <a:buChar char="ª"/>
        <a:defRPr kumimoji="1" lang="ja-JP" altLang="en-US" sz="2400" dirty="0">
          <a:solidFill>
            <a:schemeClr val="tx1"/>
          </a:solidFill>
          <a:latin typeface="HGPｺﾞｼｯｸE" pitchFamily="50" charset="-128"/>
          <a:ea typeface="HGPｺﾞｼｯｸE" pitchFamily="50" charset="-128"/>
        </a:defRPr>
      </a:lvl3pPr>
      <a:lvl4pPr marL="1600200" indent="-228600" algn="l" rtl="0" eaLnBrk="0" fontAlgn="base" hangingPunct="0">
        <a:spcBef>
          <a:spcPct val="20000"/>
        </a:spcBef>
        <a:spcAft>
          <a:spcPct val="0"/>
        </a:spcAft>
        <a:buFont typeface="Wingdings" pitchFamily="2" charset="2"/>
        <a:buChar char="ü"/>
        <a:defRPr kumimoji="1" sz="2000">
          <a:solidFill>
            <a:schemeClr val="tx1"/>
          </a:solidFill>
          <a:latin typeface="HGPｺﾞｼｯｸE" pitchFamily="50" charset="-128"/>
          <a:ea typeface="HGPｺﾞｼｯｸE" pitchFamily="50" charset="-128"/>
        </a:defRPr>
      </a:lvl4pPr>
      <a:lvl5pPr marL="2057400" indent="-228600" algn="l" rtl="0" eaLnBrk="0" fontAlgn="base" hangingPunct="0">
        <a:spcBef>
          <a:spcPct val="20000"/>
        </a:spcBef>
        <a:spcAft>
          <a:spcPct val="0"/>
        </a:spcAft>
        <a:buFont typeface="Wingdings" pitchFamily="2" charset="2"/>
        <a:buChar char=""/>
        <a:defRPr kumimoji="1" sz="2000">
          <a:solidFill>
            <a:schemeClr val="tx1"/>
          </a:solidFill>
          <a:latin typeface="HGPｺﾞｼｯｸE" pitchFamily="50" charset="-128"/>
          <a:ea typeface="HGPｺﾞｼｯｸE" pitchFamily="50" charset="-128"/>
        </a:defRPr>
      </a:lvl5pPr>
      <a:lvl6pPr marL="2514600" indent="-228600" algn="l" rtl="0" eaLnBrk="1" fontAlgn="base" hangingPunct="1">
        <a:spcBef>
          <a:spcPct val="20000"/>
        </a:spcBef>
        <a:spcAft>
          <a:spcPct val="0"/>
        </a:spcAft>
        <a:buChar char="»"/>
        <a:defRPr kumimoji="1" sz="2000">
          <a:solidFill>
            <a:schemeClr val="tx1"/>
          </a:solidFill>
          <a:latin typeface="+mn-lt"/>
          <a:ea typeface="+mn-ea"/>
        </a:defRPr>
      </a:lvl6pPr>
      <a:lvl7pPr marL="2971800" indent="-228600" algn="l" rtl="0" eaLnBrk="1" fontAlgn="base" hangingPunct="1">
        <a:spcBef>
          <a:spcPct val="20000"/>
        </a:spcBef>
        <a:spcAft>
          <a:spcPct val="0"/>
        </a:spcAft>
        <a:buChar char="»"/>
        <a:defRPr kumimoji="1" sz="2000">
          <a:solidFill>
            <a:schemeClr val="tx1"/>
          </a:solidFill>
          <a:latin typeface="+mn-lt"/>
          <a:ea typeface="+mn-ea"/>
        </a:defRPr>
      </a:lvl7pPr>
      <a:lvl8pPr marL="3429000" indent="-228600" algn="l" rtl="0" eaLnBrk="1" fontAlgn="base" hangingPunct="1">
        <a:spcBef>
          <a:spcPct val="20000"/>
        </a:spcBef>
        <a:spcAft>
          <a:spcPct val="0"/>
        </a:spcAft>
        <a:buChar char="»"/>
        <a:defRPr kumimoji="1" sz="2000">
          <a:solidFill>
            <a:schemeClr val="tx1"/>
          </a:solidFill>
          <a:latin typeface="+mn-lt"/>
          <a:ea typeface="+mn-ea"/>
        </a:defRPr>
      </a:lvl8pPr>
      <a:lvl9pPr marL="3886200" indent="-228600" algn="l" rtl="0" eaLnBrk="1" fontAlgn="base" hangingPunct="1">
        <a:spcBef>
          <a:spcPct val="20000"/>
        </a:spcBef>
        <a:spcAft>
          <a:spcPct val="0"/>
        </a:spcAft>
        <a:buChar char="»"/>
        <a:defRPr kumimoji="1" sz="2000">
          <a:solidFill>
            <a:schemeClr val="tx1"/>
          </a:solidFill>
          <a:latin typeface="+mn-lt"/>
          <a:ea typeface="+mn-ea"/>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7"/>
          <p:cNvSpPr>
            <a:spLocks noChangeArrowheads="1"/>
          </p:cNvSpPr>
          <p:nvPr/>
        </p:nvSpPr>
        <p:spPr bwMode="auto">
          <a:xfrm>
            <a:off x="0" y="0"/>
            <a:ext cx="9144000" cy="692150"/>
          </a:xfrm>
          <a:prstGeom prst="rect">
            <a:avLst/>
          </a:prstGeom>
          <a:gradFill rotWithShape="1">
            <a:gsLst>
              <a:gs pos="0">
                <a:srgbClr val="99CC00"/>
              </a:gs>
              <a:gs pos="100000">
                <a:srgbClr val="475E00"/>
              </a:gs>
            </a:gsLst>
            <a:lin ang="5400000" scaled="1"/>
          </a:gradFill>
          <a:ln>
            <a:noFill/>
          </a:ln>
          <a:extLst/>
        </p:spPr>
        <p:txBody>
          <a:bodyPr anchor="ctr">
            <a:spAutoFit/>
          </a:bodyPr>
          <a:lstStyle>
            <a:lvl1pPr eaLnBrk="0" hangingPunct="0">
              <a:defRPr kumimoji="1">
                <a:solidFill>
                  <a:schemeClr val="tx1"/>
                </a:solidFill>
                <a:latin typeface="Arial" pitchFamily="34" charset="0"/>
                <a:ea typeface="ＭＳ Ｐゴシック" pitchFamily="50" charset="-128"/>
              </a:defRPr>
            </a:lvl1pPr>
            <a:lvl2pPr marL="742950" indent="-285750" eaLnBrk="0" hangingPunct="0">
              <a:defRPr kumimoji="1">
                <a:solidFill>
                  <a:schemeClr val="tx1"/>
                </a:solidFill>
                <a:latin typeface="Arial" pitchFamily="34" charset="0"/>
                <a:ea typeface="ＭＳ Ｐゴシック" pitchFamily="50" charset="-128"/>
              </a:defRPr>
            </a:lvl2pPr>
            <a:lvl3pPr marL="1143000" indent="-228600" eaLnBrk="0" hangingPunct="0">
              <a:defRPr kumimoji="1">
                <a:solidFill>
                  <a:schemeClr val="tx1"/>
                </a:solidFill>
                <a:latin typeface="Arial" pitchFamily="34" charset="0"/>
                <a:ea typeface="ＭＳ Ｐゴシック" pitchFamily="50" charset="-128"/>
              </a:defRPr>
            </a:lvl3pPr>
            <a:lvl4pPr marL="1600200" indent="-228600" eaLnBrk="0" hangingPunct="0">
              <a:defRPr kumimoji="1">
                <a:solidFill>
                  <a:schemeClr val="tx1"/>
                </a:solidFill>
                <a:latin typeface="Arial" pitchFamily="34" charset="0"/>
                <a:ea typeface="ＭＳ Ｐゴシック" pitchFamily="50" charset="-128"/>
              </a:defRPr>
            </a:lvl4pPr>
            <a:lvl5pPr marL="2057400" indent="-228600" eaLnBrk="0" hangingPunct="0">
              <a:defRPr kumimoji="1">
                <a:solidFill>
                  <a:schemeClr val="tx1"/>
                </a:solidFill>
                <a:latin typeface="Arial" pitchFamily="34" charset="0"/>
                <a:ea typeface="ＭＳ Ｐゴシック" pitchFamily="50" charset="-128"/>
              </a:defRPr>
            </a:lvl5pPr>
            <a:lvl6pPr marL="2514600" indent="-228600" algn="ctr" eaLnBrk="0" fontAlgn="base" hangingPunct="0">
              <a:spcBef>
                <a:spcPct val="0"/>
              </a:spcBef>
              <a:spcAft>
                <a:spcPct val="0"/>
              </a:spcAft>
              <a:defRPr kumimoji="1">
                <a:solidFill>
                  <a:schemeClr val="tx1"/>
                </a:solidFill>
                <a:latin typeface="Arial" pitchFamily="34" charset="0"/>
                <a:ea typeface="ＭＳ Ｐゴシック" pitchFamily="50" charset="-128"/>
              </a:defRPr>
            </a:lvl6pPr>
            <a:lvl7pPr marL="2971800" indent="-228600" algn="ctr" eaLnBrk="0" fontAlgn="base" hangingPunct="0">
              <a:spcBef>
                <a:spcPct val="0"/>
              </a:spcBef>
              <a:spcAft>
                <a:spcPct val="0"/>
              </a:spcAft>
              <a:defRPr kumimoji="1">
                <a:solidFill>
                  <a:schemeClr val="tx1"/>
                </a:solidFill>
                <a:latin typeface="Arial" pitchFamily="34" charset="0"/>
                <a:ea typeface="ＭＳ Ｐゴシック" pitchFamily="50" charset="-128"/>
              </a:defRPr>
            </a:lvl7pPr>
            <a:lvl8pPr marL="3429000" indent="-228600" algn="ctr" eaLnBrk="0" fontAlgn="base" hangingPunct="0">
              <a:spcBef>
                <a:spcPct val="0"/>
              </a:spcBef>
              <a:spcAft>
                <a:spcPct val="0"/>
              </a:spcAft>
              <a:defRPr kumimoji="1">
                <a:solidFill>
                  <a:schemeClr val="tx1"/>
                </a:solidFill>
                <a:latin typeface="Arial" pitchFamily="34" charset="0"/>
                <a:ea typeface="ＭＳ Ｐゴシック" pitchFamily="50" charset="-128"/>
              </a:defRPr>
            </a:lvl8pPr>
            <a:lvl9pPr marL="3886200" indent="-228600" algn="ctr" eaLnBrk="0" fontAlgn="base" hangingPunct="0">
              <a:spcBef>
                <a:spcPct val="0"/>
              </a:spcBef>
              <a:spcAft>
                <a:spcPct val="0"/>
              </a:spcAft>
              <a:defRPr kumimoji="1">
                <a:solidFill>
                  <a:schemeClr val="tx1"/>
                </a:solidFill>
                <a:latin typeface="Arial" pitchFamily="34" charset="0"/>
                <a:ea typeface="ＭＳ Ｐゴシック" pitchFamily="50" charset="-128"/>
              </a:defRPr>
            </a:lvl9pPr>
          </a:lstStyle>
          <a:p>
            <a:pPr algn="l" eaLnBrk="1" hangingPunct="1">
              <a:defRPr/>
            </a:pPr>
            <a:endParaRPr lang="ja-JP" altLang="en-US" smtClean="0"/>
          </a:p>
        </p:txBody>
      </p:sp>
      <p:sp>
        <p:nvSpPr>
          <p:cNvPr id="1027" name="Rectangle 3"/>
          <p:cNvSpPr>
            <a:spLocks noGrp="1" noChangeArrowheads="1"/>
          </p:cNvSpPr>
          <p:nvPr>
            <p:ph type="body" idx="1"/>
          </p:nvPr>
        </p:nvSpPr>
        <p:spPr bwMode="auto">
          <a:xfrm>
            <a:off x="457200" y="908050"/>
            <a:ext cx="8229600" cy="5400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p>
        </p:txBody>
      </p:sp>
      <p:sp>
        <p:nvSpPr>
          <p:cNvPr id="1028" name="Rectangle 4"/>
          <p:cNvSpPr>
            <a:spLocks noGrp="1" noChangeArrowheads="1"/>
          </p:cNvSpPr>
          <p:nvPr>
            <p:ph type="dt" sz="half" idx="2"/>
          </p:nvPr>
        </p:nvSpPr>
        <p:spPr bwMode="auto">
          <a:xfrm>
            <a:off x="457200" y="6381750"/>
            <a:ext cx="2133600" cy="33972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a:defRPr sz="1400">
                <a:latin typeface="HGPｺﾞｼｯｸE" pitchFamily="50" charset="-128"/>
                <a:ea typeface="HGPｺﾞｼｯｸE" pitchFamily="50" charset="-128"/>
              </a:defRPr>
            </a:lvl1pPr>
          </a:lstStyle>
          <a:p>
            <a:pPr>
              <a:defRPr/>
            </a:pPr>
            <a:fld id="{22E41901-A2B2-46C3-B91D-F86EF62EA83C}" type="datetime1">
              <a:rPr lang="ja-JP" altLang="en-US"/>
              <a:pPr>
                <a:defRPr/>
              </a:pPr>
              <a:t>2020/9/23</a:t>
            </a:fld>
            <a:endParaRPr lang="en-US" altLang="ja-JP" dirty="0"/>
          </a:p>
        </p:txBody>
      </p:sp>
      <p:sp>
        <p:nvSpPr>
          <p:cNvPr id="1029" name="Rectangle 5"/>
          <p:cNvSpPr>
            <a:spLocks noGrp="1" noChangeArrowheads="1"/>
          </p:cNvSpPr>
          <p:nvPr>
            <p:ph type="ftr" sz="quarter" idx="3"/>
          </p:nvPr>
        </p:nvSpPr>
        <p:spPr bwMode="auto">
          <a:xfrm>
            <a:off x="3124200" y="6381750"/>
            <a:ext cx="2895600" cy="33972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atin typeface="HGPｺﾞｼｯｸE" pitchFamily="50" charset="-128"/>
                <a:ea typeface="HGPｺﾞｼｯｸE" pitchFamily="50" charset="-128"/>
              </a:defRPr>
            </a:lvl1pPr>
          </a:lstStyle>
          <a:p>
            <a:pPr>
              <a:defRPr/>
            </a:pPr>
            <a:endParaRPr lang="en-US" altLang="ja-JP"/>
          </a:p>
        </p:txBody>
      </p:sp>
      <p:sp>
        <p:nvSpPr>
          <p:cNvPr id="1030" name="Rectangle 6"/>
          <p:cNvSpPr>
            <a:spLocks noGrp="1" noChangeArrowheads="1"/>
          </p:cNvSpPr>
          <p:nvPr>
            <p:ph type="sldNum" sz="quarter" idx="4"/>
          </p:nvPr>
        </p:nvSpPr>
        <p:spPr bwMode="auto">
          <a:xfrm>
            <a:off x="6553200" y="6381750"/>
            <a:ext cx="2133600" cy="33972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atin typeface="HGPｺﾞｼｯｸE" pitchFamily="50" charset="-128"/>
                <a:ea typeface="HGPｺﾞｼｯｸE" pitchFamily="50" charset="-128"/>
              </a:defRPr>
            </a:lvl1pPr>
          </a:lstStyle>
          <a:p>
            <a:pPr>
              <a:defRPr/>
            </a:pPr>
            <a:fld id="{CDCAFF8B-50DB-4B4B-BF3C-2F871CC58B27}" type="slidenum">
              <a:rPr lang="en-US" altLang="ja-JP"/>
              <a:pPr>
                <a:defRPr/>
              </a:pPr>
              <a:t>‹#›</a:t>
            </a:fld>
            <a:endParaRPr lang="en-US" altLang="ja-JP" dirty="0"/>
          </a:p>
        </p:txBody>
      </p:sp>
      <p:sp>
        <p:nvSpPr>
          <p:cNvPr id="1031" name="Rectangle 2"/>
          <p:cNvSpPr>
            <a:spLocks noGrp="1" noChangeArrowheads="1"/>
          </p:cNvSpPr>
          <p:nvPr>
            <p:ph type="title"/>
          </p:nvPr>
        </p:nvSpPr>
        <p:spPr bwMode="auto">
          <a:xfrm>
            <a:off x="457200" y="115888"/>
            <a:ext cx="8229600" cy="503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ja-JP" altLang="en-US" smtClean="0"/>
              <a:t>マスタ タイトルの書式設定</a:t>
            </a:r>
          </a:p>
        </p:txBody>
      </p:sp>
    </p:spTree>
    <p:extLst>
      <p:ext uri="{BB962C8B-B14F-4D97-AF65-F5344CB8AC3E}">
        <p14:creationId xmlns:p14="http://schemas.microsoft.com/office/powerpoint/2010/main" val="694400702"/>
      </p:ext>
    </p:extLst>
  </p:cSld>
  <p:clrMap bg1="lt1" tx1="dk1" bg2="lt2" tx2="dk2" accent1="accent1" accent2="accent2" accent3="accent3" accent4="accent4" accent5="accent5" accent6="accent6" hlink="hlink" folHlink="folHlink"/>
  <p:sldLayoutIdLst>
    <p:sldLayoutId id="2147483803" r:id="rId1"/>
    <p:sldLayoutId id="2147483804" r:id="rId2"/>
    <p:sldLayoutId id="2147483805" r:id="rId3"/>
    <p:sldLayoutId id="2147483806" r:id="rId4"/>
    <p:sldLayoutId id="2147483807" r:id="rId5"/>
    <p:sldLayoutId id="2147483808" r:id="rId6"/>
    <p:sldLayoutId id="2147483809" r:id="rId7"/>
    <p:sldLayoutId id="2147483810" r:id="rId8"/>
    <p:sldLayoutId id="2147483811" r:id="rId9"/>
    <p:sldLayoutId id="2147483812" r:id="rId10"/>
    <p:sldLayoutId id="2147483813" r:id="rId11"/>
  </p:sldLayoutIdLst>
  <p:timing>
    <p:tnLst>
      <p:par>
        <p:cTn id="1" dur="indefinite" restart="never" nodeType="tmRoot"/>
      </p:par>
    </p:tnLst>
  </p:timing>
  <p:hf hdr="0" ftr="0" dt="0"/>
  <p:txStyles>
    <p:titleStyle>
      <a:lvl1pPr algn="ctr" rtl="0" eaLnBrk="0" fontAlgn="base" hangingPunct="0">
        <a:spcBef>
          <a:spcPct val="0"/>
        </a:spcBef>
        <a:spcAft>
          <a:spcPct val="0"/>
        </a:spcAft>
        <a:defRPr kumimoji="1" sz="3600">
          <a:solidFill>
            <a:schemeClr val="bg1"/>
          </a:solidFill>
          <a:latin typeface="HGPｺﾞｼｯｸE" pitchFamily="50" charset="-128"/>
          <a:ea typeface="HGPｺﾞｼｯｸE" pitchFamily="50" charset="-128"/>
          <a:cs typeface="+mj-cs"/>
        </a:defRPr>
      </a:lvl1pPr>
      <a:lvl2pPr algn="ctr" rtl="0" eaLnBrk="0" fontAlgn="base" hangingPunct="0">
        <a:spcBef>
          <a:spcPct val="0"/>
        </a:spcBef>
        <a:spcAft>
          <a:spcPct val="0"/>
        </a:spcAft>
        <a:defRPr kumimoji="1" sz="3600">
          <a:solidFill>
            <a:schemeClr val="bg1"/>
          </a:solidFill>
          <a:latin typeface="HGPｺﾞｼｯｸE" pitchFamily="50" charset="-128"/>
          <a:ea typeface="HGPｺﾞｼｯｸE" pitchFamily="50" charset="-128"/>
        </a:defRPr>
      </a:lvl2pPr>
      <a:lvl3pPr algn="ctr" rtl="0" eaLnBrk="0" fontAlgn="base" hangingPunct="0">
        <a:spcBef>
          <a:spcPct val="0"/>
        </a:spcBef>
        <a:spcAft>
          <a:spcPct val="0"/>
        </a:spcAft>
        <a:defRPr kumimoji="1" sz="3600">
          <a:solidFill>
            <a:schemeClr val="bg1"/>
          </a:solidFill>
          <a:latin typeface="HGPｺﾞｼｯｸE" pitchFamily="50" charset="-128"/>
          <a:ea typeface="HGPｺﾞｼｯｸE" pitchFamily="50" charset="-128"/>
        </a:defRPr>
      </a:lvl3pPr>
      <a:lvl4pPr algn="ctr" rtl="0" eaLnBrk="0" fontAlgn="base" hangingPunct="0">
        <a:spcBef>
          <a:spcPct val="0"/>
        </a:spcBef>
        <a:spcAft>
          <a:spcPct val="0"/>
        </a:spcAft>
        <a:defRPr kumimoji="1" sz="3600">
          <a:solidFill>
            <a:schemeClr val="bg1"/>
          </a:solidFill>
          <a:latin typeface="HGPｺﾞｼｯｸE" pitchFamily="50" charset="-128"/>
          <a:ea typeface="HGPｺﾞｼｯｸE" pitchFamily="50" charset="-128"/>
        </a:defRPr>
      </a:lvl4pPr>
      <a:lvl5pPr algn="ctr" rtl="0" eaLnBrk="0" fontAlgn="base" hangingPunct="0">
        <a:spcBef>
          <a:spcPct val="0"/>
        </a:spcBef>
        <a:spcAft>
          <a:spcPct val="0"/>
        </a:spcAft>
        <a:defRPr kumimoji="1" sz="3600">
          <a:solidFill>
            <a:schemeClr val="bg1"/>
          </a:solidFill>
          <a:latin typeface="HGPｺﾞｼｯｸE" pitchFamily="50" charset="-128"/>
          <a:ea typeface="HGPｺﾞｼｯｸE" pitchFamily="50" charset="-128"/>
        </a:defRPr>
      </a:lvl5pPr>
      <a:lvl6pPr marL="457200" algn="ctr" rtl="0" eaLnBrk="1" fontAlgn="base" hangingPunct="1">
        <a:spcBef>
          <a:spcPct val="0"/>
        </a:spcBef>
        <a:spcAft>
          <a:spcPct val="0"/>
        </a:spcAft>
        <a:defRPr kumimoji="1" sz="3600">
          <a:solidFill>
            <a:schemeClr val="bg1"/>
          </a:solidFill>
          <a:latin typeface="Arial" charset="0"/>
          <a:ea typeface="ＭＳ Ｐゴシック" pitchFamily="50" charset="-128"/>
        </a:defRPr>
      </a:lvl6pPr>
      <a:lvl7pPr marL="914400" algn="ctr" rtl="0" eaLnBrk="1" fontAlgn="base" hangingPunct="1">
        <a:spcBef>
          <a:spcPct val="0"/>
        </a:spcBef>
        <a:spcAft>
          <a:spcPct val="0"/>
        </a:spcAft>
        <a:defRPr kumimoji="1" sz="3600">
          <a:solidFill>
            <a:schemeClr val="bg1"/>
          </a:solidFill>
          <a:latin typeface="Arial" charset="0"/>
          <a:ea typeface="ＭＳ Ｐゴシック" pitchFamily="50" charset="-128"/>
        </a:defRPr>
      </a:lvl7pPr>
      <a:lvl8pPr marL="1371600" algn="ctr" rtl="0" eaLnBrk="1" fontAlgn="base" hangingPunct="1">
        <a:spcBef>
          <a:spcPct val="0"/>
        </a:spcBef>
        <a:spcAft>
          <a:spcPct val="0"/>
        </a:spcAft>
        <a:defRPr kumimoji="1" sz="3600">
          <a:solidFill>
            <a:schemeClr val="bg1"/>
          </a:solidFill>
          <a:latin typeface="Arial" charset="0"/>
          <a:ea typeface="ＭＳ Ｐゴシック" pitchFamily="50" charset="-128"/>
        </a:defRPr>
      </a:lvl8pPr>
      <a:lvl9pPr marL="1828800" algn="ctr" rtl="0" eaLnBrk="1" fontAlgn="base" hangingPunct="1">
        <a:spcBef>
          <a:spcPct val="0"/>
        </a:spcBef>
        <a:spcAft>
          <a:spcPct val="0"/>
        </a:spcAft>
        <a:defRPr kumimoji="1" sz="3600">
          <a:solidFill>
            <a:schemeClr val="bg1"/>
          </a:solidFill>
          <a:latin typeface="Arial" charset="0"/>
          <a:ea typeface="ＭＳ Ｐゴシック" pitchFamily="50" charset="-128"/>
        </a:defRPr>
      </a:lvl9pPr>
    </p:titleStyle>
    <p:bodyStyle>
      <a:lvl1pPr marL="342900" indent="-342900" algn="l" rtl="0" eaLnBrk="0" fontAlgn="base" hangingPunct="0">
        <a:spcBef>
          <a:spcPct val="20000"/>
        </a:spcBef>
        <a:spcAft>
          <a:spcPct val="0"/>
        </a:spcAft>
        <a:buClr>
          <a:srgbClr val="006666"/>
        </a:buClr>
        <a:buFont typeface="Wingdings" pitchFamily="2" charset="2"/>
        <a:buChar char="n"/>
        <a:defRPr kumimoji="1" lang="ja-JP" altLang="en-US" sz="3200" dirty="0">
          <a:solidFill>
            <a:schemeClr val="tx1"/>
          </a:solidFill>
          <a:latin typeface="HGPｺﾞｼｯｸE" pitchFamily="50" charset="-128"/>
          <a:ea typeface="HGPｺﾞｼｯｸE" pitchFamily="50" charset="-128"/>
          <a:cs typeface="+mn-cs"/>
        </a:defRPr>
      </a:lvl1pPr>
      <a:lvl2pPr marL="742950" indent="-285750" algn="l" rtl="0" eaLnBrk="0" fontAlgn="base" hangingPunct="0">
        <a:spcBef>
          <a:spcPct val="20000"/>
        </a:spcBef>
        <a:spcAft>
          <a:spcPct val="0"/>
        </a:spcAft>
        <a:buClr>
          <a:srgbClr val="669900"/>
        </a:buClr>
        <a:buFont typeface="Wingdings" pitchFamily="2" charset="2"/>
        <a:buChar char="l"/>
        <a:defRPr kumimoji="1" lang="ja-JP" altLang="en-US" sz="2800" dirty="0">
          <a:solidFill>
            <a:schemeClr val="tx1"/>
          </a:solidFill>
          <a:latin typeface="HGPｺﾞｼｯｸE" pitchFamily="50" charset="-128"/>
          <a:ea typeface="HGPｺﾞｼｯｸE" pitchFamily="50" charset="-128"/>
        </a:defRPr>
      </a:lvl2pPr>
      <a:lvl3pPr marL="1143000" indent="-228600" algn="l" rtl="0" eaLnBrk="0" fontAlgn="base" hangingPunct="0">
        <a:spcBef>
          <a:spcPct val="20000"/>
        </a:spcBef>
        <a:spcAft>
          <a:spcPct val="0"/>
        </a:spcAft>
        <a:buClr>
          <a:srgbClr val="FF3300"/>
        </a:buClr>
        <a:buFont typeface="Wingdings" pitchFamily="2" charset="2"/>
        <a:buChar char="ª"/>
        <a:defRPr kumimoji="1" lang="ja-JP" altLang="en-US" sz="2400" dirty="0">
          <a:solidFill>
            <a:schemeClr val="tx1"/>
          </a:solidFill>
          <a:latin typeface="HGPｺﾞｼｯｸE" pitchFamily="50" charset="-128"/>
          <a:ea typeface="HGPｺﾞｼｯｸE" pitchFamily="50" charset="-128"/>
        </a:defRPr>
      </a:lvl3pPr>
      <a:lvl4pPr marL="1600200" indent="-228600" algn="l" rtl="0" eaLnBrk="0" fontAlgn="base" hangingPunct="0">
        <a:spcBef>
          <a:spcPct val="20000"/>
        </a:spcBef>
        <a:spcAft>
          <a:spcPct val="0"/>
        </a:spcAft>
        <a:buFont typeface="Wingdings" pitchFamily="2" charset="2"/>
        <a:buChar char="ü"/>
        <a:defRPr kumimoji="1" sz="2000">
          <a:solidFill>
            <a:schemeClr val="tx1"/>
          </a:solidFill>
          <a:latin typeface="HGPｺﾞｼｯｸE" pitchFamily="50" charset="-128"/>
          <a:ea typeface="HGPｺﾞｼｯｸE" pitchFamily="50" charset="-128"/>
        </a:defRPr>
      </a:lvl4pPr>
      <a:lvl5pPr marL="2057400" indent="-228600" algn="l" rtl="0" eaLnBrk="0" fontAlgn="base" hangingPunct="0">
        <a:spcBef>
          <a:spcPct val="20000"/>
        </a:spcBef>
        <a:spcAft>
          <a:spcPct val="0"/>
        </a:spcAft>
        <a:buFont typeface="Wingdings" pitchFamily="2" charset="2"/>
        <a:buChar char=""/>
        <a:defRPr kumimoji="1" sz="2000">
          <a:solidFill>
            <a:schemeClr val="tx1"/>
          </a:solidFill>
          <a:latin typeface="HGPｺﾞｼｯｸE" pitchFamily="50" charset="-128"/>
          <a:ea typeface="HGPｺﾞｼｯｸE" pitchFamily="50" charset="-128"/>
        </a:defRPr>
      </a:lvl5pPr>
      <a:lvl6pPr marL="2514600" indent="-228600" algn="l" rtl="0" eaLnBrk="1" fontAlgn="base" hangingPunct="1">
        <a:spcBef>
          <a:spcPct val="20000"/>
        </a:spcBef>
        <a:spcAft>
          <a:spcPct val="0"/>
        </a:spcAft>
        <a:buChar char="»"/>
        <a:defRPr kumimoji="1" sz="2000">
          <a:solidFill>
            <a:schemeClr val="tx1"/>
          </a:solidFill>
          <a:latin typeface="+mn-lt"/>
          <a:ea typeface="+mn-ea"/>
        </a:defRPr>
      </a:lvl6pPr>
      <a:lvl7pPr marL="2971800" indent="-228600" algn="l" rtl="0" eaLnBrk="1" fontAlgn="base" hangingPunct="1">
        <a:spcBef>
          <a:spcPct val="20000"/>
        </a:spcBef>
        <a:spcAft>
          <a:spcPct val="0"/>
        </a:spcAft>
        <a:buChar char="»"/>
        <a:defRPr kumimoji="1" sz="2000">
          <a:solidFill>
            <a:schemeClr val="tx1"/>
          </a:solidFill>
          <a:latin typeface="+mn-lt"/>
          <a:ea typeface="+mn-ea"/>
        </a:defRPr>
      </a:lvl7pPr>
      <a:lvl8pPr marL="3429000" indent="-228600" algn="l" rtl="0" eaLnBrk="1" fontAlgn="base" hangingPunct="1">
        <a:spcBef>
          <a:spcPct val="20000"/>
        </a:spcBef>
        <a:spcAft>
          <a:spcPct val="0"/>
        </a:spcAft>
        <a:buChar char="»"/>
        <a:defRPr kumimoji="1" sz="2000">
          <a:solidFill>
            <a:schemeClr val="tx1"/>
          </a:solidFill>
          <a:latin typeface="+mn-lt"/>
          <a:ea typeface="+mn-ea"/>
        </a:defRPr>
      </a:lvl8pPr>
      <a:lvl9pPr marL="3886200" indent="-228600" algn="l" rtl="0" eaLnBrk="1" fontAlgn="base" hangingPunct="1">
        <a:spcBef>
          <a:spcPct val="20000"/>
        </a:spcBef>
        <a:spcAft>
          <a:spcPct val="0"/>
        </a:spcAft>
        <a:buChar char="»"/>
        <a:defRPr kumimoji="1" sz="2000">
          <a:solidFill>
            <a:schemeClr val="tx1"/>
          </a:solidFill>
          <a:latin typeface="+mn-lt"/>
          <a:ea typeface="+mn-ea"/>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1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9.xml"/></Relationships>
</file>

<file path=ppt/slides/_rels/slide1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19.xml"/></Relationships>
</file>

<file path=ppt/slides/_rels/slide14.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png"/><Relationship Id="rId1" Type="http://schemas.openxmlformats.org/officeDocument/2006/relationships/slideLayout" Target="../slideLayouts/slideLayout19.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16.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19.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18.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9.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2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19.xml"/></Relationships>
</file>

<file path=ppt/slides/_rels/slide2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19.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26.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9.xml"/></Relationships>
</file>

<file path=ppt/slides/_rels/slide27.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9.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2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19.xml"/><Relationship Id="rId4" Type="http://schemas.openxmlformats.org/officeDocument/2006/relationships/image" Target="../media/image21.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19.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32.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19.xml"/><Relationship Id="rId6" Type="http://schemas.openxmlformats.org/officeDocument/2006/relationships/image" Target="../media/image27.png"/><Relationship Id="rId5" Type="http://schemas.openxmlformats.org/officeDocument/2006/relationships/image" Target="../media/image26.png"/><Relationship Id="rId4" Type="http://schemas.openxmlformats.org/officeDocument/2006/relationships/image" Target="../media/image25.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9.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Layout" Target="../slideLayouts/slideLayout19.xml"/><Relationship Id="rId5" Type="http://schemas.openxmlformats.org/officeDocument/2006/relationships/image" Target="../media/image6.jpeg"/><Relationship Id="rId4" Type="http://schemas.openxmlformats.org/officeDocument/2006/relationships/image" Target="../media/image5.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4"/>
          <p:cNvSpPr>
            <a:spLocks noGrp="1" noChangeArrowheads="1"/>
          </p:cNvSpPr>
          <p:nvPr>
            <p:ph type="ctrTitle"/>
          </p:nvPr>
        </p:nvSpPr>
        <p:spPr>
          <a:xfrm>
            <a:off x="685800" y="1776549"/>
            <a:ext cx="7772400" cy="1723889"/>
          </a:xfrm>
        </p:spPr>
        <p:txBody>
          <a:bodyPr/>
          <a:lstStyle/>
          <a:p>
            <a:pPr eaLnBrk="1" hangingPunct="1"/>
            <a:r>
              <a:rPr lang="ja-JP" altLang="en-US" dirty="0" smtClean="0"/>
              <a:t>共有デジタル地図の運用にかかる活動報告について</a:t>
            </a:r>
            <a:endParaRPr lang="ja-JP" altLang="en-US" dirty="0"/>
          </a:p>
        </p:txBody>
      </p:sp>
      <p:sp>
        <p:nvSpPr>
          <p:cNvPr id="3075" name="Rectangle 5"/>
          <p:cNvSpPr>
            <a:spLocks noGrp="1" noChangeArrowheads="1"/>
          </p:cNvSpPr>
          <p:nvPr>
            <p:ph type="subTitle" idx="1"/>
          </p:nvPr>
        </p:nvSpPr>
        <p:spPr>
          <a:xfrm>
            <a:off x="1371600" y="3925389"/>
            <a:ext cx="6400800" cy="1752600"/>
          </a:xfrm>
        </p:spPr>
        <p:txBody>
          <a:bodyPr/>
          <a:lstStyle/>
          <a:p>
            <a:pPr eaLnBrk="1" hangingPunct="1"/>
            <a:r>
              <a:rPr lang="ja-JP" altLang="en-US" dirty="0" smtClean="0"/>
              <a:t>令和２</a:t>
            </a:r>
            <a:r>
              <a:rPr dirty="0" smtClean="0"/>
              <a:t>年</a:t>
            </a:r>
            <a:r>
              <a:rPr lang="ja-JP" altLang="en-US" dirty="0" smtClean="0"/>
              <a:t>９</a:t>
            </a:r>
            <a:r>
              <a:rPr dirty="0" smtClean="0"/>
              <a:t>月</a:t>
            </a:r>
            <a:r>
              <a:rPr lang="ja-JP" altLang="en-US" dirty="0" smtClean="0"/>
              <a:t>２８</a:t>
            </a:r>
            <a:r>
              <a:rPr dirty="0" smtClean="0"/>
              <a:t>日</a:t>
            </a:r>
          </a:p>
          <a:p>
            <a:pPr eaLnBrk="1" hangingPunct="1"/>
            <a:endParaRPr dirty="0" smtClean="0"/>
          </a:p>
          <a:p>
            <a:pPr eaLnBrk="1" hangingPunct="1"/>
            <a:r>
              <a:rPr dirty="0" smtClean="0"/>
              <a:t>三重県市町総合事務組合</a:t>
            </a:r>
          </a:p>
        </p:txBody>
      </p:sp>
      <p:sp>
        <p:nvSpPr>
          <p:cNvPr id="3076" name="正方形/長方形 4"/>
          <p:cNvSpPr>
            <a:spLocks noChangeArrowheads="1"/>
          </p:cNvSpPr>
          <p:nvPr/>
        </p:nvSpPr>
        <p:spPr bwMode="auto">
          <a:xfrm>
            <a:off x="7667625" y="315913"/>
            <a:ext cx="1225550" cy="369332"/>
          </a:xfrm>
          <a:prstGeom prst="rect">
            <a:avLst/>
          </a:prstGeom>
          <a:solidFill>
            <a:schemeClr val="bg1"/>
          </a:solidFill>
          <a:ln w="28575" algn="ctr">
            <a:solidFill>
              <a:schemeClr val="tx1"/>
            </a:solidFill>
            <a:round/>
            <a:headEnd/>
            <a:tailEnd/>
          </a:ln>
        </p:spPr>
        <p:txBody>
          <a:bodyPr>
            <a:spAutoFit/>
          </a:bodyPr>
          <a:lstStyle>
            <a:lvl1pPr>
              <a:spcBef>
                <a:spcPct val="20000"/>
              </a:spcBef>
              <a:buClr>
                <a:srgbClr val="006666"/>
              </a:buClr>
              <a:buFont typeface="Wingdings" pitchFamily="2" charset="2"/>
              <a:buChar char="n"/>
              <a:defRPr kumimoji="1" sz="3200">
                <a:solidFill>
                  <a:schemeClr val="tx1"/>
                </a:solidFill>
                <a:latin typeface="HGPｺﾞｼｯｸE" pitchFamily="50" charset="-128"/>
                <a:ea typeface="HGPｺﾞｼｯｸE" pitchFamily="50" charset="-128"/>
              </a:defRPr>
            </a:lvl1pPr>
            <a:lvl2pPr marL="742950" indent="-285750">
              <a:spcBef>
                <a:spcPct val="20000"/>
              </a:spcBef>
              <a:buClr>
                <a:srgbClr val="669900"/>
              </a:buClr>
              <a:buFont typeface="Wingdings" pitchFamily="2" charset="2"/>
              <a:buChar char="l"/>
              <a:defRPr kumimoji="1" sz="2800">
                <a:solidFill>
                  <a:schemeClr val="tx1"/>
                </a:solidFill>
                <a:latin typeface="HGPｺﾞｼｯｸE" pitchFamily="50" charset="-128"/>
                <a:ea typeface="HGPｺﾞｼｯｸE" pitchFamily="50" charset="-128"/>
              </a:defRPr>
            </a:lvl2pPr>
            <a:lvl3pPr marL="1143000" indent="-228600">
              <a:spcBef>
                <a:spcPct val="20000"/>
              </a:spcBef>
              <a:buClr>
                <a:srgbClr val="FF3300"/>
              </a:buClr>
              <a:buFont typeface="Wingdings" pitchFamily="2" charset="2"/>
              <a:buChar char="ª"/>
              <a:defRPr kumimoji="1" sz="2400">
                <a:solidFill>
                  <a:schemeClr val="tx1"/>
                </a:solidFill>
                <a:latin typeface="HGPｺﾞｼｯｸE" pitchFamily="50" charset="-128"/>
                <a:ea typeface="HGPｺﾞｼｯｸE" pitchFamily="50" charset="-128"/>
              </a:defRPr>
            </a:lvl3pPr>
            <a:lvl4pPr marL="1600200" indent="-228600">
              <a:spcBef>
                <a:spcPct val="20000"/>
              </a:spcBef>
              <a:buFont typeface="Wingdings" pitchFamily="2" charset="2"/>
              <a:buChar char="ü"/>
              <a:defRPr kumimoji="1" sz="2000">
                <a:solidFill>
                  <a:schemeClr val="tx1"/>
                </a:solidFill>
                <a:latin typeface="HGPｺﾞｼｯｸE" pitchFamily="50" charset="-128"/>
                <a:ea typeface="HGPｺﾞｼｯｸE" pitchFamily="50" charset="-128"/>
              </a:defRPr>
            </a:lvl4pPr>
            <a:lvl5pPr marL="2057400" indent="-228600">
              <a:spcBef>
                <a:spcPct val="20000"/>
              </a:spcBef>
              <a:buFont typeface="Wingdings" pitchFamily="2" charset="2"/>
              <a:buChar char=""/>
              <a:defRPr kumimoji="1" sz="2000">
                <a:solidFill>
                  <a:schemeClr val="tx1"/>
                </a:solidFill>
                <a:latin typeface="HGPｺﾞｼｯｸE" pitchFamily="50" charset="-128"/>
                <a:ea typeface="HGPｺﾞｼｯｸE" pitchFamily="50" charset="-128"/>
              </a:defRPr>
            </a:lvl5pPr>
            <a:lvl6pPr marL="2514600" indent="-228600" eaLnBrk="0" fontAlgn="base" hangingPunct="0">
              <a:spcBef>
                <a:spcPct val="20000"/>
              </a:spcBef>
              <a:spcAft>
                <a:spcPct val="0"/>
              </a:spcAft>
              <a:buFont typeface="Wingdings" pitchFamily="2" charset="2"/>
              <a:buChar char=""/>
              <a:defRPr kumimoji="1" sz="2000">
                <a:solidFill>
                  <a:schemeClr val="tx1"/>
                </a:solidFill>
                <a:latin typeface="HGPｺﾞｼｯｸE" pitchFamily="50" charset="-128"/>
                <a:ea typeface="HGPｺﾞｼｯｸE" pitchFamily="50" charset="-128"/>
              </a:defRPr>
            </a:lvl6pPr>
            <a:lvl7pPr marL="2971800" indent="-228600" eaLnBrk="0" fontAlgn="base" hangingPunct="0">
              <a:spcBef>
                <a:spcPct val="20000"/>
              </a:spcBef>
              <a:spcAft>
                <a:spcPct val="0"/>
              </a:spcAft>
              <a:buFont typeface="Wingdings" pitchFamily="2" charset="2"/>
              <a:buChar char=""/>
              <a:defRPr kumimoji="1" sz="2000">
                <a:solidFill>
                  <a:schemeClr val="tx1"/>
                </a:solidFill>
                <a:latin typeface="HGPｺﾞｼｯｸE" pitchFamily="50" charset="-128"/>
                <a:ea typeface="HGPｺﾞｼｯｸE" pitchFamily="50" charset="-128"/>
              </a:defRPr>
            </a:lvl7pPr>
            <a:lvl8pPr marL="3429000" indent="-228600" eaLnBrk="0" fontAlgn="base" hangingPunct="0">
              <a:spcBef>
                <a:spcPct val="20000"/>
              </a:spcBef>
              <a:spcAft>
                <a:spcPct val="0"/>
              </a:spcAft>
              <a:buFont typeface="Wingdings" pitchFamily="2" charset="2"/>
              <a:buChar char=""/>
              <a:defRPr kumimoji="1" sz="2000">
                <a:solidFill>
                  <a:schemeClr val="tx1"/>
                </a:solidFill>
                <a:latin typeface="HGPｺﾞｼｯｸE" pitchFamily="50" charset="-128"/>
                <a:ea typeface="HGPｺﾞｼｯｸE" pitchFamily="50" charset="-128"/>
              </a:defRPr>
            </a:lvl8pPr>
            <a:lvl9pPr marL="3886200" indent="-228600" eaLnBrk="0" fontAlgn="base" hangingPunct="0">
              <a:spcBef>
                <a:spcPct val="20000"/>
              </a:spcBef>
              <a:spcAft>
                <a:spcPct val="0"/>
              </a:spcAft>
              <a:buFont typeface="Wingdings" pitchFamily="2" charset="2"/>
              <a:buChar char=""/>
              <a:defRPr kumimoji="1" sz="2000">
                <a:solidFill>
                  <a:schemeClr val="tx1"/>
                </a:solidFill>
                <a:latin typeface="HGPｺﾞｼｯｸE" pitchFamily="50" charset="-128"/>
                <a:ea typeface="HGPｺﾞｼｯｸE" pitchFamily="50" charset="-128"/>
              </a:defRPr>
            </a:lvl9pPr>
          </a:lstStyle>
          <a:p>
            <a:pPr algn="ctr" eaLnBrk="1" hangingPunct="1">
              <a:spcBef>
                <a:spcPct val="0"/>
              </a:spcBef>
              <a:buClrTx/>
              <a:buFontTx/>
              <a:buNone/>
            </a:pPr>
            <a:r>
              <a:rPr lang="ja-JP" altLang="en-US" sz="1800" dirty="0" smtClean="0">
                <a:latin typeface="Arial" charset="0"/>
                <a:ea typeface="ＭＳ Ｐゴシック" charset="-128"/>
              </a:rPr>
              <a:t>資料</a:t>
            </a:r>
            <a:r>
              <a:rPr lang="ja-JP" altLang="en-US" sz="1800" dirty="0">
                <a:latin typeface="Arial" charset="0"/>
                <a:ea typeface="ＭＳ Ｐゴシック" charset="-128"/>
              </a:rPr>
              <a:t>２</a:t>
            </a:r>
            <a:endParaRPr lang="en-US" altLang="ja-JP" sz="1800" dirty="0" smtClean="0">
              <a:latin typeface="Arial" charset="0"/>
              <a:ea typeface="ＭＳ Ｐゴシック" charset="-128"/>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28"/>
          <p:cNvSpPr txBox="1">
            <a:spLocks noChangeArrowheads="1"/>
          </p:cNvSpPr>
          <p:nvPr/>
        </p:nvSpPr>
        <p:spPr bwMode="auto">
          <a:xfrm>
            <a:off x="200024" y="891877"/>
            <a:ext cx="8842375" cy="5705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lgn="l" rtl="0" eaLnBrk="0" fontAlgn="base" hangingPunct="0">
              <a:spcBef>
                <a:spcPct val="20000"/>
              </a:spcBef>
              <a:spcAft>
                <a:spcPct val="0"/>
              </a:spcAft>
              <a:buClr>
                <a:srgbClr val="006666"/>
              </a:buClr>
              <a:buFont typeface="Wingdings" pitchFamily="2" charset="2"/>
              <a:buChar char="n"/>
              <a:defRPr kumimoji="1" lang="ja-JP" altLang="en-US" sz="3200" dirty="0">
                <a:solidFill>
                  <a:schemeClr val="tx1"/>
                </a:solidFill>
                <a:latin typeface="HGPｺﾞｼｯｸE" pitchFamily="50" charset="-128"/>
                <a:ea typeface="HGPｺﾞｼｯｸE" pitchFamily="50" charset="-128"/>
                <a:cs typeface="+mn-cs"/>
              </a:defRPr>
            </a:lvl1pPr>
            <a:lvl2pPr marL="742950" indent="-285750" algn="l" rtl="0" eaLnBrk="0" fontAlgn="base" hangingPunct="0">
              <a:spcBef>
                <a:spcPct val="20000"/>
              </a:spcBef>
              <a:spcAft>
                <a:spcPct val="0"/>
              </a:spcAft>
              <a:buClr>
                <a:srgbClr val="669900"/>
              </a:buClr>
              <a:buFont typeface="Wingdings" pitchFamily="2" charset="2"/>
              <a:buChar char="l"/>
              <a:defRPr kumimoji="1" lang="ja-JP" altLang="en-US" sz="2800" dirty="0">
                <a:solidFill>
                  <a:schemeClr val="tx1"/>
                </a:solidFill>
                <a:latin typeface="HGPｺﾞｼｯｸE" pitchFamily="50" charset="-128"/>
                <a:ea typeface="HGPｺﾞｼｯｸE" pitchFamily="50" charset="-128"/>
              </a:defRPr>
            </a:lvl2pPr>
            <a:lvl3pPr marL="1143000" indent="-228600" algn="l" rtl="0" eaLnBrk="0" fontAlgn="base" hangingPunct="0">
              <a:spcBef>
                <a:spcPct val="20000"/>
              </a:spcBef>
              <a:spcAft>
                <a:spcPct val="0"/>
              </a:spcAft>
              <a:buClr>
                <a:srgbClr val="FF3300"/>
              </a:buClr>
              <a:buFont typeface="Wingdings" pitchFamily="2" charset="2"/>
              <a:buChar char="ª"/>
              <a:defRPr kumimoji="1" lang="ja-JP" altLang="en-US" sz="2400" dirty="0">
                <a:solidFill>
                  <a:schemeClr val="tx1"/>
                </a:solidFill>
                <a:latin typeface="HGPｺﾞｼｯｸE" pitchFamily="50" charset="-128"/>
                <a:ea typeface="HGPｺﾞｼｯｸE" pitchFamily="50" charset="-128"/>
              </a:defRPr>
            </a:lvl3pPr>
            <a:lvl4pPr marL="1600200" indent="-228600" algn="l" rtl="0" eaLnBrk="0" fontAlgn="base" hangingPunct="0">
              <a:spcBef>
                <a:spcPct val="20000"/>
              </a:spcBef>
              <a:spcAft>
                <a:spcPct val="0"/>
              </a:spcAft>
              <a:buFont typeface="Wingdings" pitchFamily="2" charset="2"/>
              <a:buChar char="ü"/>
              <a:defRPr kumimoji="1" sz="2000">
                <a:solidFill>
                  <a:schemeClr val="tx1"/>
                </a:solidFill>
                <a:latin typeface="HGPｺﾞｼｯｸE" pitchFamily="50" charset="-128"/>
                <a:ea typeface="HGPｺﾞｼｯｸE" pitchFamily="50" charset="-128"/>
              </a:defRPr>
            </a:lvl4pPr>
            <a:lvl5pPr marL="2057400" indent="-228600" algn="l" rtl="0" eaLnBrk="0" fontAlgn="base" hangingPunct="0">
              <a:spcBef>
                <a:spcPct val="20000"/>
              </a:spcBef>
              <a:spcAft>
                <a:spcPct val="0"/>
              </a:spcAft>
              <a:buFont typeface="Wingdings" pitchFamily="2" charset="2"/>
              <a:buChar char=""/>
              <a:defRPr kumimoji="1" sz="2000">
                <a:solidFill>
                  <a:schemeClr val="tx1"/>
                </a:solidFill>
                <a:latin typeface="HGPｺﾞｼｯｸE" pitchFamily="50" charset="-128"/>
                <a:ea typeface="HGPｺﾞｼｯｸE" pitchFamily="50" charset="-128"/>
              </a:defRPr>
            </a:lvl5pPr>
            <a:lvl6pPr marL="2514600" indent="-228600" algn="l" rtl="0" eaLnBrk="1" fontAlgn="base" hangingPunct="1">
              <a:spcBef>
                <a:spcPct val="20000"/>
              </a:spcBef>
              <a:spcAft>
                <a:spcPct val="0"/>
              </a:spcAft>
              <a:buChar char="»"/>
              <a:defRPr kumimoji="1" sz="2000">
                <a:solidFill>
                  <a:schemeClr val="tx1"/>
                </a:solidFill>
                <a:latin typeface="+mn-lt"/>
                <a:ea typeface="+mn-ea"/>
              </a:defRPr>
            </a:lvl6pPr>
            <a:lvl7pPr marL="2971800" indent="-228600" algn="l" rtl="0" eaLnBrk="1" fontAlgn="base" hangingPunct="1">
              <a:spcBef>
                <a:spcPct val="20000"/>
              </a:spcBef>
              <a:spcAft>
                <a:spcPct val="0"/>
              </a:spcAft>
              <a:buChar char="»"/>
              <a:defRPr kumimoji="1" sz="2000">
                <a:solidFill>
                  <a:schemeClr val="tx1"/>
                </a:solidFill>
                <a:latin typeface="+mn-lt"/>
                <a:ea typeface="+mn-ea"/>
              </a:defRPr>
            </a:lvl7pPr>
            <a:lvl8pPr marL="3429000" indent="-228600" algn="l" rtl="0" eaLnBrk="1" fontAlgn="base" hangingPunct="1">
              <a:spcBef>
                <a:spcPct val="20000"/>
              </a:spcBef>
              <a:spcAft>
                <a:spcPct val="0"/>
              </a:spcAft>
              <a:buChar char="»"/>
              <a:defRPr kumimoji="1" sz="2000">
                <a:solidFill>
                  <a:schemeClr val="tx1"/>
                </a:solidFill>
                <a:latin typeface="+mn-lt"/>
                <a:ea typeface="+mn-ea"/>
              </a:defRPr>
            </a:lvl8pPr>
            <a:lvl9pPr marL="3886200" indent="-228600" algn="l" rtl="0" eaLnBrk="1" fontAlgn="base" hangingPunct="1">
              <a:spcBef>
                <a:spcPct val="20000"/>
              </a:spcBef>
              <a:spcAft>
                <a:spcPct val="0"/>
              </a:spcAft>
              <a:buChar char="»"/>
              <a:defRPr kumimoji="1" sz="2000">
                <a:solidFill>
                  <a:schemeClr val="tx1"/>
                </a:solidFill>
                <a:latin typeface="+mn-lt"/>
                <a:ea typeface="+mn-ea"/>
              </a:defRPr>
            </a:lvl9pPr>
          </a:lstStyle>
          <a:p>
            <a:pPr marL="0" indent="0" eaLnBrk="1" hangingPunct="1">
              <a:buNone/>
              <a:defRPr/>
            </a:pPr>
            <a:r>
              <a:rPr lang="en-US" altLang="ja-JP" sz="2200" kern="0" dirty="0" smtClean="0"/>
              <a:t>【</a:t>
            </a:r>
            <a:r>
              <a:rPr lang="ja-JP" altLang="en-US" sz="2200" kern="0" dirty="0"/>
              <a:t> ②部分更新の実施に向けた</a:t>
            </a:r>
            <a:r>
              <a:rPr lang="ja-JP" altLang="en-US" sz="2200" kern="0" dirty="0" smtClean="0"/>
              <a:t>検討</a:t>
            </a:r>
            <a:r>
              <a:rPr lang="en-US" altLang="ja-JP" sz="2200" kern="0" dirty="0" smtClean="0"/>
              <a:t>】</a:t>
            </a:r>
          </a:p>
          <a:p>
            <a:r>
              <a:rPr lang="ja-JP" altLang="en-US" sz="2800" kern="0" dirty="0"/>
              <a:t>部分更新運用ガイドライン（案）の策定</a:t>
            </a:r>
            <a:endParaRPr lang="en-US" altLang="ja-JP" sz="2800" kern="0" dirty="0"/>
          </a:p>
          <a:p>
            <a:pPr lvl="1"/>
            <a:r>
              <a:rPr lang="ja-JP" altLang="en-US" sz="2400" kern="0" dirty="0"/>
              <a:t>標準的な作業手法の他、部分更新箇所の選定方法やデータの整備仕様、工程計画などを記載。</a:t>
            </a:r>
            <a:endParaRPr lang="en-US" altLang="ja-JP" sz="2400" kern="0" dirty="0"/>
          </a:p>
          <a:p>
            <a:pPr lvl="1"/>
            <a:r>
              <a:rPr lang="ja-JP" altLang="en-US" sz="2400" kern="0" dirty="0"/>
              <a:t>データの整備</a:t>
            </a:r>
            <a:r>
              <a:rPr lang="ja-JP" altLang="en-US" sz="2400" kern="0" dirty="0" smtClean="0"/>
              <a:t>仕様等は</a:t>
            </a:r>
            <a:r>
              <a:rPr lang="ja-JP" altLang="en-US" sz="2400" kern="0" dirty="0"/>
              <a:t>共有デジタル</a:t>
            </a:r>
            <a:r>
              <a:rPr lang="ja-JP" altLang="en-US" sz="2400" kern="0" dirty="0" smtClean="0"/>
              <a:t>地図更新</a:t>
            </a:r>
            <a:r>
              <a:rPr lang="ja-JP" altLang="en-US" sz="2400" kern="0" dirty="0"/>
              <a:t>の</a:t>
            </a:r>
            <a:r>
              <a:rPr lang="ja-JP" altLang="en-US" sz="2400" kern="0" dirty="0" smtClean="0"/>
              <a:t>仕様と整合。単</a:t>
            </a:r>
            <a:r>
              <a:rPr lang="ja-JP" altLang="en-US" sz="2400" kern="0" dirty="0"/>
              <a:t>年度で</a:t>
            </a:r>
            <a:r>
              <a:rPr lang="ja-JP" altLang="en-US" sz="2400" kern="0" dirty="0" smtClean="0"/>
              <a:t>完結する工程</a:t>
            </a:r>
            <a:r>
              <a:rPr lang="ja-JP" altLang="en-US" sz="2400" kern="0" dirty="0"/>
              <a:t>計画としている。</a:t>
            </a:r>
            <a:endParaRPr lang="ja-JP" altLang="en-US" kern="0" dirty="0"/>
          </a:p>
          <a:p>
            <a:pPr marL="457200" lvl="1" indent="0" eaLnBrk="1" hangingPunct="1">
              <a:buNone/>
              <a:defRPr/>
            </a:pPr>
            <a:endParaRPr lang="ja-JP" altLang="en-US" sz="900" kern="0" dirty="0" smtClean="0"/>
          </a:p>
          <a:p>
            <a:pPr lvl="1" eaLnBrk="1" hangingPunct="1">
              <a:defRPr/>
            </a:pPr>
            <a:endParaRPr lang="en-US" altLang="ja-JP" sz="2400" kern="0" dirty="0" smtClean="0"/>
          </a:p>
        </p:txBody>
      </p:sp>
      <p:sp>
        <p:nvSpPr>
          <p:cNvPr id="10243" name="Rectangle 6"/>
          <p:cNvSpPr txBox="1">
            <a:spLocks noGrp="1" noChangeArrowheads="1"/>
          </p:cNvSpPr>
          <p:nvPr/>
        </p:nvSpPr>
        <p:spPr bwMode="auto">
          <a:xfrm>
            <a:off x="7010400" y="6515100"/>
            <a:ext cx="2133600"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rgbClr val="006666"/>
              </a:buClr>
              <a:buFont typeface="Wingdings" pitchFamily="2" charset="2"/>
              <a:buChar char="n"/>
              <a:defRPr kumimoji="1" sz="3200">
                <a:solidFill>
                  <a:schemeClr val="tx1"/>
                </a:solidFill>
                <a:latin typeface="HGPｺﾞｼｯｸE" pitchFamily="50" charset="-128"/>
                <a:ea typeface="HGPｺﾞｼｯｸE" pitchFamily="50" charset="-128"/>
              </a:defRPr>
            </a:lvl1pPr>
            <a:lvl2pPr marL="742950" indent="-285750">
              <a:spcBef>
                <a:spcPct val="20000"/>
              </a:spcBef>
              <a:buClr>
                <a:srgbClr val="669900"/>
              </a:buClr>
              <a:buFont typeface="Wingdings" pitchFamily="2" charset="2"/>
              <a:buChar char="l"/>
              <a:defRPr kumimoji="1" sz="2800">
                <a:solidFill>
                  <a:schemeClr val="tx1"/>
                </a:solidFill>
                <a:latin typeface="HGPｺﾞｼｯｸE" pitchFamily="50" charset="-128"/>
                <a:ea typeface="HGPｺﾞｼｯｸE" pitchFamily="50" charset="-128"/>
              </a:defRPr>
            </a:lvl2pPr>
            <a:lvl3pPr marL="1143000" indent="-228600">
              <a:spcBef>
                <a:spcPct val="20000"/>
              </a:spcBef>
              <a:buClr>
                <a:srgbClr val="FF3300"/>
              </a:buClr>
              <a:buFont typeface="Wingdings" pitchFamily="2" charset="2"/>
              <a:buChar char="ª"/>
              <a:defRPr kumimoji="1" sz="2400">
                <a:solidFill>
                  <a:schemeClr val="tx1"/>
                </a:solidFill>
                <a:latin typeface="HGPｺﾞｼｯｸE" pitchFamily="50" charset="-128"/>
                <a:ea typeface="HGPｺﾞｼｯｸE" pitchFamily="50" charset="-128"/>
              </a:defRPr>
            </a:lvl3pPr>
            <a:lvl4pPr marL="1600200" indent="-228600">
              <a:spcBef>
                <a:spcPct val="20000"/>
              </a:spcBef>
              <a:buFont typeface="Wingdings" pitchFamily="2" charset="2"/>
              <a:buChar char="ü"/>
              <a:defRPr kumimoji="1" sz="2000">
                <a:solidFill>
                  <a:schemeClr val="tx1"/>
                </a:solidFill>
                <a:latin typeface="HGPｺﾞｼｯｸE" pitchFamily="50" charset="-128"/>
                <a:ea typeface="HGPｺﾞｼｯｸE" pitchFamily="50" charset="-128"/>
              </a:defRPr>
            </a:lvl4pPr>
            <a:lvl5pPr marL="2057400" indent="-228600">
              <a:spcBef>
                <a:spcPct val="20000"/>
              </a:spcBef>
              <a:buFont typeface="Wingdings" pitchFamily="2" charset="2"/>
              <a:buChar char=""/>
              <a:defRPr kumimoji="1" sz="2000">
                <a:solidFill>
                  <a:schemeClr val="tx1"/>
                </a:solidFill>
                <a:latin typeface="HGPｺﾞｼｯｸE" pitchFamily="50" charset="-128"/>
                <a:ea typeface="HGPｺﾞｼｯｸE" pitchFamily="50" charset="-128"/>
              </a:defRPr>
            </a:lvl5pPr>
            <a:lvl6pPr marL="2514600" indent="-228600" eaLnBrk="0" fontAlgn="base" hangingPunct="0">
              <a:spcBef>
                <a:spcPct val="20000"/>
              </a:spcBef>
              <a:spcAft>
                <a:spcPct val="0"/>
              </a:spcAft>
              <a:buFont typeface="Wingdings" pitchFamily="2" charset="2"/>
              <a:buChar char=""/>
              <a:defRPr kumimoji="1" sz="2000">
                <a:solidFill>
                  <a:schemeClr val="tx1"/>
                </a:solidFill>
                <a:latin typeface="HGPｺﾞｼｯｸE" pitchFamily="50" charset="-128"/>
                <a:ea typeface="HGPｺﾞｼｯｸE" pitchFamily="50" charset="-128"/>
              </a:defRPr>
            </a:lvl6pPr>
            <a:lvl7pPr marL="2971800" indent="-228600" eaLnBrk="0" fontAlgn="base" hangingPunct="0">
              <a:spcBef>
                <a:spcPct val="20000"/>
              </a:spcBef>
              <a:spcAft>
                <a:spcPct val="0"/>
              </a:spcAft>
              <a:buFont typeface="Wingdings" pitchFamily="2" charset="2"/>
              <a:buChar char=""/>
              <a:defRPr kumimoji="1" sz="2000">
                <a:solidFill>
                  <a:schemeClr val="tx1"/>
                </a:solidFill>
                <a:latin typeface="HGPｺﾞｼｯｸE" pitchFamily="50" charset="-128"/>
                <a:ea typeface="HGPｺﾞｼｯｸE" pitchFamily="50" charset="-128"/>
              </a:defRPr>
            </a:lvl7pPr>
            <a:lvl8pPr marL="3429000" indent="-228600" eaLnBrk="0" fontAlgn="base" hangingPunct="0">
              <a:spcBef>
                <a:spcPct val="20000"/>
              </a:spcBef>
              <a:spcAft>
                <a:spcPct val="0"/>
              </a:spcAft>
              <a:buFont typeface="Wingdings" pitchFamily="2" charset="2"/>
              <a:buChar char=""/>
              <a:defRPr kumimoji="1" sz="2000">
                <a:solidFill>
                  <a:schemeClr val="tx1"/>
                </a:solidFill>
                <a:latin typeface="HGPｺﾞｼｯｸE" pitchFamily="50" charset="-128"/>
                <a:ea typeface="HGPｺﾞｼｯｸE" pitchFamily="50" charset="-128"/>
              </a:defRPr>
            </a:lvl8pPr>
            <a:lvl9pPr marL="3886200" indent="-228600" eaLnBrk="0" fontAlgn="base" hangingPunct="0">
              <a:spcBef>
                <a:spcPct val="20000"/>
              </a:spcBef>
              <a:spcAft>
                <a:spcPct val="0"/>
              </a:spcAft>
              <a:buFont typeface="Wingdings" pitchFamily="2" charset="2"/>
              <a:buChar char=""/>
              <a:defRPr kumimoji="1" sz="2000">
                <a:solidFill>
                  <a:schemeClr val="tx1"/>
                </a:solidFill>
                <a:latin typeface="HGPｺﾞｼｯｸE" pitchFamily="50" charset="-128"/>
                <a:ea typeface="HGPｺﾞｼｯｸE" pitchFamily="50" charset="-128"/>
              </a:defRPr>
            </a:lvl9pPr>
          </a:lstStyle>
          <a:p>
            <a:pPr algn="r" eaLnBrk="1" hangingPunct="1">
              <a:spcBef>
                <a:spcPct val="0"/>
              </a:spcBef>
              <a:buClrTx/>
              <a:buFontTx/>
              <a:buNone/>
            </a:pPr>
            <a:fld id="{C2C4F726-B692-42CA-BAA6-2266BA6ADC63}" type="slidenum">
              <a:rPr lang="en-US" altLang="ja-JP" sz="1400"/>
              <a:pPr algn="r" eaLnBrk="1" hangingPunct="1">
                <a:spcBef>
                  <a:spcPct val="0"/>
                </a:spcBef>
                <a:buClrTx/>
                <a:buFontTx/>
                <a:buNone/>
              </a:pPr>
              <a:t>9</a:t>
            </a:fld>
            <a:endParaRPr lang="en-US" altLang="ja-JP" sz="1400"/>
          </a:p>
        </p:txBody>
      </p:sp>
      <p:graphicFrame>
        <p:nvGraphicFramePr>
          <p:cNvPr id="7" name="表 6"/>
          <p:cNvGraphicFramePr>
            <a:graphicFrameLocks noGrp="1"/>
          </p:cNvGraphicFramePr>
          <p:nvPr>
            <p:extLst>
              <p:ext uri="{D42A27DB-BD31-4B8C-83A1-F6EECF244321}">
                <p14:modId xmlns:p14="http://schemas.microsoft.com/office/powerpoint/2010/main" val="402270538"/>
              </p:ext>
            </p:extLst>
          </p:nvPr>
        </p:nvGraphicFramePr>
        <p:xfrm>
          <a:off x="900885" y="3445401"/>
          <a:ext cx="7290615" cy="3051040"/>
        </p:xfrm>
        <a:graphic>
          <a:graphicData uri="http://schemas.openxmlformats.org/drawingml/2006/table">
            <a:tbl>
              <a:tblPr firstRow="1" firstCol="1" bandRow="1">
                <a:tableStyleId>{5940675A-B579-460E-94D1-54222C63F5DA}</a:tableStyleId>
              </a:tblPr>
              <a:tblGrid>
                <a:gridCol w="1480365">
                  <a:extLst>
                    <a:ext uri="{9D8B030D-6E8A-4147-A177-3AD203B41FA5}">
                      <a16:colId xmlns:a16="http://schemas.microsoft.com/office/drawing/2014/main" xmlns="" val="1597564623"/>
                    </a:ext>
                  </a:extLst>
                </a:gridCol>
                <a:gridCol w="5810250">
                  <a:extLst>
                    <a:ext uri="{9D8B030D-6E8A-4147-A177-3AD203B41FA5}">
                      <a16:colId xmlns:a16="http://schemas.microsoft.com/office/drawing/2014/main" xmlns="" val="607477303"/>
                    </a:ext>
                  </a:extLst>
                </a:gridCol>
              </a:tblGrid>
              <a:tr h="259251">
                <a:tc>
                  <a:txBody>
                    <a:bodyPr/>
                    <a:lstStyle/>
                    <a:p>
                      <a:pPr marL="63500" marR="10795" indent="-63500" algn="ctr">
                        <a:lnSpc>
                          <a:spcPct val="100000"/>
                        </a:lnSpc>
                        <a:spcAft>
                          <a:spcPts val="0"/>
                        </a:spcAft>
                        <a:tabLst>
                          <a:tab pos="5753100" algn="l"/>
                          <a:tab pos="5753100" algn="l"/>
                        </a:tabLst>
                      </a:pPr>
                      <a:r>
                        <a:rPr kumimoji="1" lang="ja-JP" sz="1300" kern="100" dirty="0">
                          <a:solidFill>
                            <a:schemeClr val="tx1"/>
                          </a:solidFill>
                          <a:effectLst/>
                          <a:latin typeface="+mn-lt"/>
                          <a:ea typeface="+mn-ea"/>
                          <a:cs typeface="+mn-cs"/>
                        </a:rPr>
                        <a:t>項目</a:t>
                      </a:r>
                    </a:p>
                  </a:txBody>
                  <a:tcPr marL="89795" marR="89795" marT="0" marB="0" anchor="ctr"/>
                </a:tc>
                <a:tc>
                  <a:txBody>
                    <a:bodyPr/>
                    <a:lstStyle/>
                    <a:p>
                      <a:pPr marL="63500" marR="10795" indent="-63500" algn="ctr">
                        <a:lnSpc>
                          <a:spcPct val="100000"/>
                        </a:lnSpc>
                        <a:spcAft>
                          <a:spcPts val="0"/>
                        </a:spcAft>
                        <a:tabLst>
                          <a:tab pos="5753100" algn="l"/>
                          <a:tab pos="5753100" algn="l"/>
                        </a:tabLst>
                      </a:pPr>
                      <a:r>
                        <a:rPr kumimoji="1" lang="ja-JP" sz="1300" kern="100" dirty="0">
                          <a:solidFill>
                            <a:schemeClr val="tx1"/>
                          </a:solidFill>
                          <a:effectLst/>
                          <a:latin typeface="+mn-lt"/>
                          <a:ea typeface="+mn-ea"/>
                          <a:cs typeface="+mn-cs"/>
                        </a:rPr>
                        <a:t>記載内容</a:t>
                      </a:r>
                    </a:p>
                  </a:txBody>
                  <a:tcPr marL="89795" marR="89795" marT="0" marB="0" anchor="ctr"/>
                </a:tc>
                <a:extLst>
                  <a:ext uri="{0D108BD9-81ED-4DB2-BD59-A6C34878D82A}">
                    <a16:rowId xmlns:a16="http://schemas.microsoft.com/office/drawing/2014/main" xmlns="" val="3607897526"/>
                  </a:ext>
                </a:extLst>
              </a:tr>
              <a:tr h="556783">
                <a:tc>
                  <a:txBody>
                    <a:bodyPr/>
                    <a:lstStyle/>
                    <a:p>
                      <a:pPr marL="63500" marR="10795" indent="-63500" algn="ctr">
                        <a:lnSpc>
                          <a:spcPct val="100000"/>
                        </a:lnSpc>
                        <a:spcAft>
                          <a:spcPts val="0"/>
                        </a:spcAft>
                        <a:tabLst>
                          <a:tab pos="5753100" algn="l"/>
                          <a:tab pos="5753100" algn="l"/>
                        </a:tabLst>
                      </a:pPr>
                      <a:r>
                        <a:rPr kumimoji="1" lang="ja-JP" sz="1300" kern="100" dirty="0">
                          <a:solidFill>
                            <a:schemeClr val="tx1"/>
                          </a:solidFill>
                          <a:effectLst/>
                          <a:latin typeface="+mn-lt"/>
                          <a:ea typeface="+mn-ea"/>
                          <a:cs typeface="+mn-cs"/>
                        </a:rPr>
                        <a:t>整備仕様</a:t>
                      </a:r>
                    </a:p>
                  </a:txBody>
                  <a:tcPr marL="89795" marR="89795" marT="0" marB="0" anchor="ctr"/>
                </a:tc>
                <a:tc>
                  <a:txBody>
                    <a:bodyPr/>
                    <a:lstStyle/>
                    <a:p>
                      <a:pPr marR="10795" algn="l">
                        <a:lnSpc>
                          <a:spcPct val="100000"/>
                        </a:lnSpc>
                        <a:spcAft>
                          <a:spcPts val="0"/>
                        </a:spcAft>
                        <a:tabLst>
                          <a:tab pos="5753100" algn="l"/>
                          <a:tab pos="5753100" algn="l"/>
                        </a:tabLst>
                      </a:pPr>
                      <a:r>
                        <a:rPr kumimoji="1" lang="ja-JP" sz="1300" kern="100" dirty="0">
                          <a:solidFill>
                            <a:schemeClr val="tx1"/>
                          </a:solidFill>
                          <a:effectLst/>
                          <a:latin typeface="+mn-lt"/>
                          <a:ea typeface="+mn-ea"/>
                          <a:cs typeface="+mn-cs"/>
                        </a:rPr>
                        <a:t>道路縁：地図情報レベル</a:t>
                      </a:r>
                      <a:r>
                        <a:rPr kumimoji="1" lang="en-US" sz="1300" kern="100" dirty="0">
                          <a:solidFill>
                            <a:schemeClr val="tx1"/>
                          </a:solidFill>
                          <a:effectLst/>
                          <a:latin typeface="+mn-lt"/>
                          <a:ea typeface="+mn-ea"/>
                          <a:cs typeface="+mn-cs"/>
                        </a:rPr>
                        <a:t>1000</a:t>
                      </a:r>
                      <a:endParaRPr kumimoji="1" lang="ja-JP" sz="1300" kern="100" dirty="0">
                        <a:solidFill>
                          <a:schemeClr val="tx1"/>
                        </a:solidFill>
                        <a:effectLst/>
                        <a:latin typeface="+mn-lt"/>
                        <a:ea typeface="+mn-ea"/>
                        <a:cs typeface="+mn-cs"/>
                      </a:endParaRPr>
                    </a:p>
                    <a:p>
                      <a:pPr marL="63500" marR="10795" indent="-63500" algn="l">
                        <a:lnSpc>
                          <a:spcPct val="100000"/>
                        </a:lnSpc>
                        <a:spcAft>
                          <a:spcPts val="0"/>
                        </a:spcAft>
                        <a:tabLst>
                          <a:tab pos="5753100" algn="l"/>
                          <a:tab pos="5753100" algn="l"/>
                        </a:tabLst>
                      </a:pPr>
                      <a:r>
                        <a:rPr kumimoji="1" lang="ja-JP" sz="1300" kern="100" dirty="0">
                          <a:solidFill>
                            <a:schemeClr val="tx1"/>
                          </a:solidFill>
                          <a:effectLst/>
                          <a:latin typeface="+mn-lt"/>
                          <a:ea typeface="+mn-ea"/>
                          <a:cs typeface="+mn-cs"/>
                        </a:rPr>
                        <a:t>その他地物：地図情報レベル</a:t>
                      </a:r>
                      <a:r>
                        <a:rPr kumimoji="1" lang="en-US" sz="1300" kern="100" dirty="0" smtClean="0">
                          <a:solidFill>
                            <a:schemeClr val="tx1"/>
                          </a:solidFill>
                          <a:effectLst/>
                          <a:latin typeface="+mn-lt"/>
                          <a:ea typeface="+mn-ea"/>
                          <a:cs typeface="+mn-cs"/>
                        </a:rPr>
                        <a:t>2500</a:t>
                      </a:r>
                    </a:p>
                    <a:p>
                      <a:pPr marL="63500" marR="10795" indent="-63500" algn="l" defTabSz="914400" rtl="0" eaLnBrk="1" fontAlgn="auto" latinLnBrk="0" hangingPunct="1">
                        <a:lnSpc>
                          <a:spcPct val="100000"/>
                        </a:lnSpc>
                        <a:spcBef>
                          <a:spcPts val="0"/>
                        </a:spcBef>
                        <a:spcAft>
                          <a:spcPts val="0"/>
                        </a:spcAft>
                        <a:buClrTx/>
                        <a:buSzTx/>
                        <a:buFontTx/>
                        <a:buNone/>
                        <a:tabLst>
                          <a:tab pos="5753100" algn="l"/>
                          <a:tab pos="5753100" algn="l"/>
                        </a:tabLst>
                        <a:defRPr/>
                      </a:pPr>
                      <a:r>
                        <a:rPr kumimoji="1" lang="ja-JP" altLang="en-US" sz="1300" kern="100" dirty="0" smtClean="0">
                          <a:solidFill>
                            <a:schemeClr val="tx1"/>
                          </a:solidFill>
                          <a:effectLst/>
                          <a:latin typeface="+mn-lt"/>
                          <a:ea typeface="+mn-ea"/>
                          <a:cs typeface="+mn-cs"/>
                        </a:rPr>
                        <a:t>（</a:t>
                      </a:r>
                      <a:r>
                        <a:rPr kumimoji="1" lang="ja-JP" altLang="ja-JP" sz="1300" kern="100" dirty="0" smtClean="0">
                          <a:solidFill>
                            <a:schemeClr val="tx1"/>
                          </a:solidFill>
                          <a:effectLst/>
                          <a:latin typeface="+mn-lt"/>
                          <a:ea typeface="+mn-ea"/>
                          <a:cs typeface="+mn-cs"/>
                        </a:rPr>
                        <a:t>共有デジタル地図整備仕様</a:t>
                      </a:r>
                      <a:r>
                        <a:rPr kumimoji="1" lang="ja-JP" altLang="en-US" sz="1300" kern="100" dirty="0" smtClean="0">
                          <a:solidFill>
                            <a:schemeClr val="tx1"/>
                          </a:solidFill>
                          <a:effectLst/>
                          <a:latin typeface="+mn-lt"/>
                          <a:ea typeface="+mn-ea"/>
                          <a:cs typeface="+mn-cs"/>
                        </a:rPr>
                        <a:t>と同一）</a:t>
                      </a:r>
                      <a:endParaRPr kumimoji="1" lang="ja-JP" sz="1300" kern="100" dirty="0">
                        <a:solidFill>
                          <a:schemeClr val="tx1"/>
                        </a:solidFill>
                        <a:effectLst/>
                        <a:latin typeface="+mn-lt"/>
                        <a:ea typeface="+mn-ea"/>
                        <a:cs typeface="+mn-cs"/>
                      </a:endParaRPr>
                    </a:p>
                  </a:txBody>
                  <a:tcPr marL="89795" marR="89795" marT="0" marB="0" anchor="ctr"/>
                </a:tc>
                <a:extLst>
                  <a:ext uri="{0D108BD9-81ED-4DB2-BD59-A6C34878D82A}">
                    <a16:rowId xmlns:a16="http://schemas.microsoft.com/office/drawing/2014/main" xmlns="" val="2031735472"/>
                  </a:ext>
                </a:extLst>
              </a:tr>
              <a:tr h="432127">
                <a:tc>
                  <a:txBody>
                    <a:bodyPr/>
                    <a:lstStyle/>
                    <a:p>
                      <a:pPr marL="63500" marR="10795" indent="-63500" algn="ctr">
                        <a:lnSpc>
                          <a:spcPct val="100000"/>
                        </a:lnSpc>
                        <a:spcAft>
                          <a:spcPts val="0"/>
                        </a:spcAft>
                        <a:tabLst>
                          <a:tab pos="5753100" algn="l"/>
                          <a:tab pos="5753100" algn="l"/>
                        </a:tabLst>
                      </a:pPr>
                      <a:r>
                        <a:rPr kumimoji="1" lang="ja-JP" sz="1300" kern="100" dirty="0">
                          <a:solidFill>
                            <a:schemeClr val="tx1"/>
                          </a:solidFill>
                          <a:effectLst/>
                          <a:latin typeface="+mn-lt"/>
                          <a:ea typeface="+mn-ea"/>
                          <a:cs typeface="+mn-cs"/>
                        </a:rPr>
                        <a:t>検査仕様</a:t>
                      </a:r>
                    </a:p>
                  </a:txBody>
                  <a:tcPr marL="89795" marR="89795" marT="0" marB="0" anchor="ctr"/>
                </a:tc>
                <a:tc>
                  <a:txBody>
                    <a:bodyPr/>
                    <a:lstStyle/>
                    <a:p>
                      <a:pPr marR="10795" algn="l">
                        <a:lnSpc>
                          <a:spcPct val="100000"/>
                        </a:lnSpc>
                        <a:spcAft>
                          <a:spcPts val="0"/>
                        </a:spcAft>
                        <a:tabLst>
                          <a:tab pos="5753100" algn="l"/>
                          <a:tab pos="5753100" algn="l"/>
                        </a:tabLst>
                      </a:pPr>
                      <a:r>
                        <a:rPr kumimoji="1" lang="ja-JP" sz="1300" kern="100" dirty="0">
                          <a:solidFill>
                            <a:schemeClr val="tx1"/>
                          </a:solidFill>
                          <a:effectLst/>
                          <a:latin typeface="+mn-lt"/>
                          <a:ea typeface="+mn-ea"/>
                          <a:cs typeface="+mn-cs"/>
                        </a:rPr>
                        <a:t>公共測量作業規程の準則及び製品仕様書、品質評価手順書に準</a:t>
                      </a:r>
                      <a:r>
                        <a:rPr kumimoji="1" lang="ja-JP" sz="1300" kern="100" dirty="0" smtClean="0">
                          <a:solidFill>
                            <a:schemeClr val="tx1"/>
                          </a:solidFill>
                          <a:effectLst/>
                          <a:latin typeface="+mn-lt"/>
                          <a:ea typeface="+mn-ea"/>
                          <a:cs typeface="+mn-cs"/>
                        </a:rPr>
                        <a:t>ずる</a:t>
                      </a:r>
                      <a:endParaRPr kumimoji="1" lang="en-US" altLang="ja-JP" sz="1300" kern="100" dirty="0" smtClean="0">
                        <a:solidFill>
                          <a:schemeClr val="tx1"/>
                        </a:solidFill>
                        <a:effectLst/>
                        <a:latin typeface="+mn-lt"/>
                        <a:ea typeface="+mn-ea"/>
                        <a:cs typeface="+mn-cs"/>
                      </a:endParaRPr>
                    </a:p>
                    <a:p>
                      <a:pPr marL="63500" marR="10795" indent="-63500" algn="l" defTabSz="914400" rtl="0" eaLnBrk="1" fontAlgn="auto" latinLnBrk="0" hangingPunct="1">
                        <a:lnSpc>
                          <a:spcPct val="100000"/>
                        </a:lnSpc>
                        <a:spcBef>
                          <a:spcPts val="0"/>
                        </a:spcBef>
                        <a:spcAft>
                          <a:spcPts val="0"/>
                        </a:spcAft>
                        <a:buClrTx/>
                        <a:buSzTx/>
                        <a:buFontTx/>
                        <a:buNone/>
                        <a:tabLst>
                          <a:tab pos="5753100" algn="l"/>
                          <a:tab pos="5753100" algn="l"/>
                        </a:tabLst>
                        <a:defRPr/>
                      </a:pPr>
                      <a:r>
                        <a:rPr kumimoji="1" lang="ja-JP" altLang="en-US" sz="1300" kern="100" dirty="0" smtClean="0">
                          <a:solidFill>
                            <a:schemeClr val="tx1"/>
                          </a:solidFill>
                          <a:effectLst/>
                          <a:latin typeface="+mn-lt"/>
                          <a:ea typeface="+mn-ea"/>
                          <a:cs typeface="+mn-cs"/>
                        </a:rPr>
                        <a:t>（</a:t>
                      </a:r>
                      <a:r>
                        <a:rPr kumimoji="1" lang="ja-JP" altLang="ja-JP" sz="1300" kern="100" dirty="0" smtClean="0">
                          <a:solidFill>
                            <a:schemeClr val="tx1"/>
                          </a:solidFill>
                          <a:effectLst/>
                          <a:latin typeface="+mn-lt"/>
                          <a:ea typeface="+mn-ea"/>
                          <a:cs typeface="+mn-cs"/>
                        </a:rPr>
                        <a:t>共有デジタル地図整備仕様</a:t>
                      </a:r>
                      <a:r>
                        <a:rPr kumimoji="1" lang="ja-JP" altLang="en-US" sz="1300" kern="100" dirty="0" smtClean="0">
                          <a:solidFill>
                            <a:schemeClr val="tx1"/>
                          </a:solidFill>
                          <a:effectLst/>
                          <a:latin typeface="+mn-lt"/>
                          <a:ea typeface="+mn-ea"/>
                          <a:cs typeface="+mn-cs"/>
                        </a:rPr>
                        <a:t>と同一）</a:t>
                      </a:r>
                      <a:endParaRPr kumimoji="1" lang="ja-JP" altLang="ja-JP" sz="1300" kern="100" dirty="0" smtClean="0">
                        <a:solidFill>
                          <a:schemeClr val="tx1"/>
                        </a:solidFill>
                        <a:effectLst/>
                        <a:latin typeface="+mn-lt"/>
                        <a:ea typeface="+mn-ea"/>
                        <a:cs typeface="+mn-cs"/>
                      </a:endParaRPr>
                    </a:p>
                  </a:txBody>
                  <a:tcPr marL="89795" marR="89795" marT="0" marB="0" anchor="ctr"/>
                </a:tc>
                <a:extLst>
                  <a:ext uri="{0D108BD9-81ED-4DB2-BD59-A6C34878D82A}">
                    <a16:rowId xmlns:a16="http://schemas.microsoft.com/office/drawing/2014/main" xmlns="" val="2919161956"/>
                  </a:ext>
                </a:extLst>
              </a:tr>
              <a:tr h="587096">
                <a:tc>
                  <a:txBody>
                    <a:bodyPr/>
                    <a:lstStyle/>
                    <a:p>
                      <a:pPr marR="10795" algn="ctr">
                        <a:lnSpc>
                          <a:spcPct val="100000"/>
                        </a:lnSpc>
                        <a:spcAft>
                          <a:spcPts val="0"/>
                        </a:spcAft>
                        <a:tabLst>
                          <a:tab pos="5753100" algn="l"/>
                          <a:tab pos="5753100" algn="l"/>
                        </a:tabLst>
                      </a:pPr>
                      <a:r>
                        <a:rPr kumimoji="1" lang="ja-JP" sz="1300" kern="100" dirty="0">
                          <a:solidFill>
                            <a:schemeClr val="tx1"/>
                          </a:solidFill>
                          <a:effectLst/>
                          <a:latin typeface="+mn-lt"/>
                          <a:ea typeface="+mn-ea"/>
                          <a:cs typeface="+mn-cs"/>
                        </a:rPr>
                        <a:t>成果品</a:t>
                      </a:r>
                    </a:p>
                  </a:txBody>
                  <a:tcPr marL="89795" marR="89795" marT="0" marB="0" anchor="ctr"/>
                </a:tc>
                <a:tc>
                  <a:txBody>
                    <a:bodyPr/>
                    <a:lstStyle/>
                    <a:p>
                      <a:pPr marR="10795" algn="l">
                        <a:lnSpc>
                          <a:spcPct val="100000"/>
                        </a:lnSpc>
                        <a:spcAft>
                          <a:spcPts val="0"/>
                        </a:spcAft>
                        <a:tabLst>
                          <a:tab pos="5753100" algn="l"/>
                          <a:tab pos="5753100" algn="l"/>
                        </a:tabLst>
                      </a:pPr>
                      <a:r>
                        <a:rPr kumimoji="1" lang="ja-JP" sz="1300" kern="100" dirty="0">
                          <a:solidFill>
                            <a:schemeClr val="tx1"/>
                          </a:solidFill>
                          <a:effectLst/>
                          <a:latin typeface="+mn-lt"/>
                          <a:ea typeface="+mn-ea"/>
                          <a:cs typeface="+mn-cs"/>
                        </a:rPr>
                        <a:t>地図成果（</a:t>
                      </a:r>
                      <a:r>
                        <a:rPr kumimoji="1" lang="en-US" sz="1300" kern="100" dirty="0">
                          <a:solidFill>
                            <a:schemeClr val="tx1"/>
                          </a:solidFill>
                          <a:effectLst/>
                          <a:latin typeface="+mn-lt"/>
                          <a:ea typeface="+mn-ea"/>
                          <a:cs typeface="+mn-cs"/>
                        </a:rPr>
                        <a:t>DM</a:t>
                      </a:r>
                      <a:r>
                        <a:rPr kumimoji="1" lang="ja-JP" sz="1300" kern="100" dirty="0" err="1">
                          <a:solidFill>
                            <a:schemeClr val="tx1"/>
                          </a:solidFill>
                          <a:effectLst/>
                          <a:latin typeface="+mn-lt"/>
                          <a:ea typeface="+mn-ea"/>
                          <a:cs typeface="+mn-cs"/>
                        </a:rPr>
                        <a:t>、</a:t>
                      </a:r>
                      <a:r>
                        <a:rPr kumimoji="1" lang="en-US" sz="1300" kern="100" dirty="0">
                          <a:solidFill>
                            <a:schemeClr val="tx1"/>
                          </a:solidFill>
                          <a:effectLst/>
                          <a:latin typeface="+mn-lt"/>
                          <a:ea typeface="+mn-ea"/>
                          <a:cs typeface="+mn-cs"/>
                        </a:rPr>
                        <a:t>Shape</a:t>
                      </a:r>
                      <a:r>
                        <a:rPr kumimoji="1" lang="ja-JP" sz="1300" kern="100" dirty="0">
                          <a:solidFill>
                            <a:schemeClr val="tx1"/>
                          </a:solidFill>
                          <a:effectLst/>
                          <a:latin typeface="+mn-lt"/>
                          <a:ea typeface="+mn-ea"/>
                          <a:cs typeface="+mn-cs"/>
                        </a:rPr>
                        <a:t>など）</a:t>
                      </a:r>
                    </a:p>
                    <a:p>
                      <a:pPr marR="10795" algn="l">
                        <a:lnSpc>
                          <a:spcPct val="100000"/>
                        </a:lnSpc>
                        <a:spcAft>
                          <a:spcPts val="0"/>
                        </a:spcAft>
                        <a:tabLst>
                          <a:tab pos="5753100" algn="l"/>
                          <a:tab pos="5753100" algn="l"/>
                        </a:tabLst>
                      </a:pPr>
                      <a:r>
                        <a:rPr kumimoji="1" lang="ja-JP" sz="1300" kern="100" dirty="0">
                          <a:solidFill>
                            <a:schemeClr val="tx1"/>
                          </a:solidFill>
                          <a:effectLst/>
                          <a:latin typeface="+mn-lt"/>
                          <a:ea typeface="+mn-ea"/>
                          <a:cs typeface="+mn-cs"/>
                        </a:rPr>
                        <a:t>精度管理表、検査評価結果資料</a:t>
                      </a:r>
                    </a:p>
                    <a:p>
                      <a:pPr marL="63500" marR="10795" indent="-63500" algn="l" defTabSz="914400" rtl="0" eaLnBrk="1" fontAlgn="auto" latinLnBrk="0" hangingPunct="1">
                        <a:lnSpc>
                          <a:spcPct val="100000"/>
                        </a:lnSpc>
                        <a:spcBef>
                          <a:spcPts val="0"/>
                        </a:spcBef>
                        <a:spcAft>
                          <a:spcPts val="0"/>
                        </a:spcAft>
                        <a:buClrTx/>
                        <a:buSzTx/>
                        <a:buFontTx/>
                        <a:buNone/>
                        <a:tabLst>
                          <a:tab pos="5753100" algn="l"/>
                          <a:tab pos="5753100" algn="l"/>
                        </a:tabLst>
                        <a:defRPr/>
                      </a:pPr>
                      <a:r>
                        <a:rPr kumimoji="1" lang="ja-JP" sz="1300" kern="100" dirty="0" smtClean="0">
                          <a:solidFill>
                            <a:schemeClr val="tx1"/>
                          </a:solidFill>
                          <a:effectLst/>
                          <a:latin typeface="+mn-lt"/>
                          <a:ea typeface="+mn-ea"/>
                          <a:cs typeface="+mn-cs"/>
                        </a:rPr>
                        <a:t>メタデータファイル</a:t>
                      </a:r>
                      <a:r>
                        <a:rPr kumimoji="1" lang="ja-JP" altLang="en-US" sz="1300" kern="100" dirty="0" smtClean="0">
                          <a:solidFill>
                            <a:schemeClr val="tx1"/>
                          </a:solidFill>
                          <a:effectLst/>
                          <a:latin typeface="+mn-lt"/>
                          <a:ea typeface="+mn-ea"/>
                          <a:cs typeface="+mn-cs"/>
                        </a:rPr>
                        <a:t>（</a:t>
                      </a:r>
                      <a:r>
                        <a:rPr kumimoji="1" lang="ja-JP" altLang="ja-JP" sz="1300" kern="100" dirty="0" smtClean="0">
                          <a:solidFill>
                            <a:schemeClr val="tx1"/>
                          </a:solidFill>
                          <a:effectLst/>
                          <a:latin typeface="+mn-lt"/>
                          <a:ea typeface="+mn-ea"/>
                          <a:cs typeface="+mn-cs"/>
                        </a:rPr>
                        <a:t>共有デジタル地図整備仕様</a:t>
                      </a:r>
                      <a:r>
                        <a:rPr kumimoji="1" lang="ja-JP" altLang="en-US" sz="1300" kern="100" dirty="0" smtClean="0">
                          <a:solidFill>
                            <a:schemeClr val="tx1"/>
                          </a:solidFill>
                          <a:effectLst/>
                          <a:latin typeface="+mn-lt"/>
                          <a:ea typeface="+mn-ea"/>
                          <a:cs typeface="+mn-cs"/>
                        </a:rPr>
                        <a:t>と同一）</a:t>
                      </a:r>
                      <a:endParaRPr kumimoji="1" lang="ja-JP" altLang="ja-JP" sz="1300" kern="100" dirty="0" smtClean="0">
                        <a:solidFill>
                          <a:schemeClr val="tx1"/>
                        </a:solidFill>
                        <a:effectLst/>
                        <a:latin typeface="+mn-lt"/>
                        <a:ea typeface="+mn-ea"/>
                        <a:cs typeface="+mn-cs"/>
                      </a:endParaRPr>
                    </a:p>
                  </a:txBody>
                  <a:tcPr marL="89795" marR="89795" marT="0" marB="0" anchor="ctr"/>
                </a:tc>
                <a:extLst>
                  <a:ext uri="{0D108BD9-81ED-4DB2-BD59-A6C34878D82A}">
                    <a16:rowId xmlns:a16="http://schemas.microsoft.com/office/drawing/2014/main" xmlns="" val="2835771377"/>
                  </a:ext>
                </a:extLst>
              </a:tr>
              <a:tr h="390314">
                <a:tc>
                  <a:txBody>
                    <a:bodyPr/>
                    <a:lstStyle/>
                    <a:p>
                      <a:pPr marR="10795" algn="ctr">
                        <a:lnSpc>
                          <a:spcPct val="100000"/>
                        </a:lnSpc>
                        <a:spcAft>
                          <a:spcPts val="0"/>
                        </a:spcAft>
                        <a:tabLst>
                          <a:tab pos="5753100" algn="l"/>
                          <a:tab pos="5753100" algn="l"/>
                        </a:tabLst>
                      </a:pPr>
                      <a:r>
                        <a:rPr kumimoji="1" lang="ja-JP" sz="1300" kern="100" dirty="0">
                          <a:solidFill>
                            <a:schemeClr val="tx1"/>
                          </a:solidFill>
                          <a:effectLst/>
                          <a:latin typeface="+mn-lt"/>
                          <a:ea typeface="+mn-ea"/>
                          <a:cs typeface="+mn-cs"/>
                        </a:rPr>
                        <a:t>作業工程</a:t>
                      </a:r>
                    </a:p>
                  </a:txBody>
                  <a:tcPr marL="89795" marR="89795" marT="0" marB="0" anchor="ctr"/>
                </a:tc>
                <a:tc>
                  <a:txBody>
                    <a:bodyPr/>
                    <a:lstStyle/>
                    <a:p>
                      <a:pPr marR="10795" algn="l">
                        <a:lnSpc>
                          <a:spcPct val="100000"/>
                        </a:lnSpc>
                        <a:spcAft>
                          <a:spcPts val="0"/>
                        </a:spcAft>
                        <a:tabLst>
                          <a:tab pos="5753100" algn="l"/>
                          <a:tab pos="5753100" algn="l"/>
                        </a:tabLst>
                      </a:pPr>
                      <a:r>
                        <a:rPr kumimoji="1" lang="ja-JP" sz="1300" kern="100" dirty="0">
                          <a:solidFill>
                            <a:schemeClr val="tx1"/>
                          </a:solidFill>
                          <a:effectLst/>
                          <a:latin typeface="+mn-lt"/>
                          <a:ea typeface="+mn-ea"/>
                          <a:cs typeface="+mn-cs"/>
                        </a:rPr>
                        <a:t>単年度</a:t>
                      </a:r>
                      <a:r>
                        <a:rPr kumimoji="1" lang="ja-JP" sz="1300" kern="100" dirty="0" smtClean="0">
                          <a:solidFill>
                            <a:schemeClr val="tx1"/>
                          </a:solidFill>
                          <a:effectLst/>
                          <a:latin typeface="+mn-lt"/>
                          <a:ea typeface="+mn-ea"/>
                          <a:cs typeface="+mn-cs"/>
                        </a:rPr>
                        <a:t>で</a:t>
                      </a:r>
                      <a:r>
                        <a:rPr kumimoji="1" lang="ja-JP" altLang="en-US" sz="1300" kern="100" dirty="0" smtClean="0">
                          <a:solidFill>
                            <a:schemeClr val="tx1"/>
                          </a:solidFill>
                          <a:effectLst/>
                          <a:latin typeface="+mn-lt"/>
                          <a:ea typeface="+mn-ea"/>
                          <a:cs typeface="+mn-cs"/>
                        </a:rPr>
                        <a:t>実施</a:t>
                      </a:r>
                      <a:endParaRPr kumimoji="1" lang="ja-JP" sz="1300" kern="100" dirty="0">
                        <a:solidFill>
                          <a:schemeClr val="tx1"/>
                        </a:solidFill>
                        <a:effectLst/>
                        <a:latin typeface="+mn-lt"/>
                        <a:ea typeface="+mn-ea"/>
                        <a:cs typeface="+mn-cs"/>
                      </a:endParaRPr>
                    </a:p>
                  </a:txBody>
                  <a:tcPr marL="89795" marR="89795" marT="0" marB="0" anchor="ctr"/>
                </a:tc>
                <a:extLst>
                  <a:ext uri="{0D108BD9-81ED-4DB2-BD59-A6C34878D82A}">
                    <a16:rowId xmlns:a16="http://schemas.microsoft.com/office/drawing/2014/main" xmlns="" val="3918451893"/>
                  </a:ext>
                </a:extLst>
              </a:tr>
              <a:tr h="390314">
                <a:tc>
                  <a:txBody>
                    <a:bodyPr/>
                    <a:lstStyle/>
                    <a:p>
                      <a:pPr marL="63500" marR="10795" indent="-63500" algn="ctr">
                        <a:lnSpc>
                          <a:spcPct val="100000"/>
                        </a:lnSpc>
                        <a:spcAft>
                          <a:spcPts val="0"/>
                        </a:spcAft>
                        <a:tabLst>
                          <a:tab pos="5753100" algn="l"/>
                          <a:tab pos="5753100" algn="l"/>
                        </a:tabLst>
                      </a:pPr>
                      <a:r>
                        <a:rPr kumimoji="1" lang="ja-JP" sz="1300" kern="100" dirty="0">
                          <a:solidFill>
                            <a:schemeClr val="tx1"/>
                          </a:solidFill>
                          <a:effectLst/>
                          <a:latin typeface="+mn-lt"/>
                          <a:ea typeface="+mn-ea"/>
                          <a:cs typeface="+mn-cs"/>
                        </a:rPr>
                        <a:t>作業手法</a:t>
                      </a:r>
                    </a:p>
                  </a:txBody>
                  <a:tcPr marL="89795" marR="89795" marT="0" marB="0" anchor="ctr"/>
                </a:tc>
                <a:tc>
                  <a:txBody>
                    <a:bodyPr/>
                    <a:lstStyle/>
                    <a:p>
                      <a:pPr marR="10795" algn="l">
                        <a:lnSpc>
                          <a:spcPct val="100000"/>
                        </a:lnSpc>
                        <a:spcAft>
                          <a:spcPts val="0"/>
                        </a:spcAft>
                        <a:tabLst>
                          <a:tab pos="5753100" algn="l"/>
                          <a:tab pos="5753100" algn="l"/>
                        </a:tabLst>
                      </a:pPr>
                      <a:r>
                        <a:rPr kumimoji="1" lang="ja-JP" sz="1300" kern="100" dirty="0" smtClean="0">
                          <a:solidFill>
                            <a:schemeClr val="tx1"/>
                          </a:solidFill>
                          <a:effectLst/>
                          <a:latin typeface="+mn-lt"/>
                          <a:ea typeface="+mn-ea"/>
                          <a:cs typeface="+mn-cs"/>
                        </a:rPr>
                        <a:t>竣工図</a:t>
                      </a:r>
                      <a:r>
                        <a:rPr kumimoji="1" lang="en-US" altLang="ja-JP" sz="1300" kern="100" dirty="0" smtClean="0">
                          <a:solidFill>
                            <a:schemeClr val="tx1"/>
                          </a:solidFill>
                          <a:effectLst/>
                          <a:latin typeface="+mn-lt"/>
                          <a:ea typeface="+mn-ea"/>
                          <a:cs typeface="+mn-cs"/>
                        </a:rPr>
                        <a:t>CAD</a:t>
                      </a:r>
                      <a:r>
                        <a:rPr kumimoji="1" lang="ja-JP" altLang="en-US" sz="1300" kern="100" dirty="0" smtClean="0">
                          <a:solidFill>
                            <a:schemeClr val="tx1"/>
                          </a:solidFill>
                          <a:effectLst/>
                          <a:latin typeface="+mn-lt"/>
                          <a:ea typeface="+mn-ea"/>
                          <a:cs typeface="+mn-cs"/>
                        </a:rPr>
                        <a:t>データ</a:t>
                      </a:r>
                      <a:r>
                        <a:rPr kumimoji="1" lang="ja-JP" sz="1300" kern="100" dirty="0" smtClean="0">
                          <a:solidFill>
                            <a:schemeClr val="tx1"/>
                          </a:solidFill>
                          <a:effectLst/>
                          <a:latin typeface="+mn-lt"/>
                          <a:ea typeface="+mn-ea"/>
                          <a:cs typeface="+mn-cs"/>
                        </a:rPr>
                        <a:t>を</a:t>
                      </a:r>
                      <a:r>
                        <a:rPr kumimoji="1" lang="ja-JP" sz="1300" kern="100" dirty="0">
                          <a:solidFill>
                            <a:schemeClr val="tx1"/>
                          </a:solidFill>
                          <a:effectLst/>
                          <a:latin typeface="+mn-lt"/>
                          <a:ea typeface="+mn-ea"/>
                          <a:cs typeface="+mn-cs"/>
                        </a:rPr>
                        <a:t>用いた更新を基本とする</a:t>
                      </a:r>
                    </a:p>
                  </a:txBody>
                  <a:tcPr marL="89795" marR="89795" marT="0" marB="0" anchor="ctr"/>
                </a:tc>
                <a:extLst>
                  <a:ext uri="{0D108BD9-81ED-4DB2-BD59-A6C34878D82A}">
                    <a16:rowId xmlns:a16="http://schemas.microsoft.com/office/drawing/2014/main" xmlns="" val="2860985689"/>
                  </a:ext>
                </a:extLst>
              </a:tr>
              <a:tr h="390314">
                <a:tc>
                  <a:txBody>
                    <a:bodyPr/>
                    <a:lstStyle/>
                    <a:p>
                      <a:pPr marR="10795" algn="ctr">
                        <a:lnSpc>
                          <a:spcPct val="100000"/>
                        </a:lnSpc>
                        <a:spcAft>
                          <a:spcPts val="0"/>
                        </a:spcAft>
                        <a:tabLst>
                          <a:tab pos="5753100" algn="l"/>
                          <a:tab pos="5753100" algn="l"/>
                        </a:tabLst>
                      </a:pPr>
                      <a:r>
                        <a:rPr kumimoji="1" lang="ja-JP" sz="1300" kern="100" dirty="0">
                          <a:solidFill>
                            <a:schemeClr val="tx1"/>
                          </a:solidFill>
                          <a:effectLst/>
                          <a:latin typeface="+mn-lt"/>
                          <a:ea typeface="+mn-ea"/>
                          <a:cs typeface="+mn-cs"/>
                        </a:rPr>
                        <a:t>実施</a:t>
                      </a:r>
                      <a:r>
                        <a:rPr kumimoji="1" lang="ja-JP" sz="1300" kern="100" dirty="0" smtClean="0">
                          <a:solidFill>
                            <a:schemeClr val="tx1"/>
                          </a:solidFill>
                          <a:effectLst/>
                          <a:latin typeface="+mn-lt"/>
                          <a:ea typeface="+mn-ea"/>
                          <a:cs typeface="+mn-cs"/>
                        </a:rPr>
                        <a:t>箇所</a:t>
                      </a:r>
                      <a:r>
                        <a:rPr kumimoji="1" lang="ja-JP" altLang="en-US" sz="1300" kern="100" dirty="0" smtClean="0">
                          <a:solidFill>
                            <a:schemeClr val="tx1"/>
                          </a:solidFill>
                          <a:effectLst/>
                          <a:latin typeface="+mn-lt"/>
                          <a:ea typeface="+mn-ea"/>
                          <a:cs typeface="+mn-cs"/>
                        </a:rPr>
                        <a:t>の</a:t>
                      </a:r>
                      <a:r>
                        <a:rPr kumimoji="1" lang="ja-JP" sz="1300" kern="100" dirty="0" smtClean="0">
                          <a:solidFill>
                            <a:schemeClr val="tx1"/>
                          </a:solidFill>
                          <a:effectLst/>
                          <a:latin typeface="+mn-lt"/>
                          <a:ea typeface="+mn-ea"/>
                          <a:cs typeface="+mn-cs"/>
                        </a:rPr>
                        <a:t>選定</a:t>
                      </a:r>
                      <a:endParaRPr kumimoji="1" lang="ja-JP" sz="1300" kern="100" dirty="0">
                        <a:solidFill>
                          <a:schemeClr val="tx1"/>
                        </a:solidFill>
                        <a:effectLst/>
                        <a:latin typeface="+mn-lt"/>
                        <a:ea typeface="+mn-ea"/>
                        <a:cs typeface="+mn-cs"/>
                      </a:endParaRPr>
                    </a:p>
                  </a:txBody>
                  <a:tcPr marL="89795" marR="89795" marT="0" marB="0" anchor="ctr"/>
                </a:tc>
                <a:tc>
                  <a:txBody>
                    <a:bodyPr/>
                    <a:lstStyle/>
                    <a:p>
                      <a:pPr marR="10795" algn="l">
                        <a:lnSpc>
                          <a:spcPct val="100000"/>
                        </a:lnSpc>
                        <a:spcAft>
                          <a:spcPts val="0"/>
                        </a:spcAft>
                        <a:tabLst>
                          <a:tab pos="5753100" algn="l"/>
                          <a:tab pos="5753100" algn="l"/>
                        </a:tabLst>
                      </a:pPr>
                      <a:r>
                        <a:rPr kumimoji="1" lang="ja-JP" altLang="en-US" sz="1300" kern="100" dirty="0" smtClean="0">
                          <a:solidFill>
                            <a:schemeClr val="tx1"/>
                          </a:solidFill>
                          <a:effectLst/>
                          <a:latin typeface="+mn-lt"/>
                          <a:ea typeface="+mn-ea"/>
                          <a:cs typeface="+mn-cs"/>
                        </a:rPr>
                        <a:t>市町への</a:t>
                      </a:r>
                      <a:r>
                        <a:rPr kumimoji="1" lang="ja-JP" sz="1300" kern="100" dirty="0" smtClean="0">
                          <a:solidFill>
                            <a:schemeClr val="tx1"/>
                          </a:solidFill>
                          <a:effectLst/>
                          <a:latin typeface="+mn-lt"/>
                          <a:ea typeface="+mn-ea"/>
                          <a:cs typeface="+mn-cs"/>
                        </a:rPr>
                        <a:t>アンケート</a:t>
                      </a:r>
                      <a:r>
                        <a:rPr kumimoji="1" lang="ja-JP" sz="1300" kern="100" dirty="0">
                          <a:solidFill>
                            <a:schemeClr val="tx1"/>
                          </a:solidFill>
                          <a:effectLst/>
                          <a:latin typeface="+mn-lt"/>
                          <a:ea typeface="+mn-ea"/>
                          <a:cs typeface="+mn-cs"/>
                        </a:rPr>
                        <a:t>調査結果をもとに事務局が選定</a:t>
                      </a:r>
                    </a:p>
                  </a:txBody>
                  <a:tcPr marL="89795" marR="89795" marT="0" marB="0" anchor="ctr"/>
                </a:tc>
                <a:extLst>
                  <a:ext uri="{0D108BD9-81ED-4DB2-BD59-A6C34878D82A}">
                    <a16:rowId xmlns:a16="http://schemas.microsoft.com/office/drawing/2014/main" xmlns="" val="1996576556"/>
                  </a:ext>
                </a:extLst>
              </a:tr>
            </a:tbl>
          </a:graphicData>
        </a:graphic>
      </p:graphicFrame>
      <p:sp>
        <p:nvSpPr>
          <p:cNvPr id="8" name="Rectangle 27"/>
          <p:cNvSpPr txBox="1">
            <a:spLocks noChangeArrowheads="1"/>
          </p:cNvSpPr>
          <p:nvPr/>
        </p:nvSpPr>
        <p:spPr bwMode="auto">
          <a:xfrm>
            <a:off x="153988" y="77788"/>
            <a:ext cx="8990012" cy="503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kumimoji="1" sz="3600">
                <a:solidFill>
                  <a:schemeClr val="bg1"/>
                </a:solidFill>
                <a:latin typeface="HGPｺﾞｼｯｸE" pitchFamily="50" charset="-128"/>
                <a:ea typeface="HGPｺﾞｼｯｸE" pitchFamily="50" charset="-128"/>
                <a:cs typeface="+mj-cs"/>
              </a:defRPr>
            </a:lvl1pPr>
            <a:lvl2pPr algn="ctr" rtl="0" eaLnBrk="0" fontAlgn="base" hangingPunct="0">
              <a:spcBef>
                <a:spcPct val="0"/>
              </a:spcBef>
              <a:spcAft>
                <a:spcPct val="0"/>
              </a:spcAft>
              <a:defRPr kumimoji="1" sz="3600">
                <a:solidFill>
                  <a:schemeClr val="bg1"/>
                </a:solidFill>
                <a:latin typeface="HGPｺﾞｼｯｸE" pitchFamily="50" charset="-128"/>
                <a:ea typeface="HGPｺﾞｼｯｸE" pitchFamily="50" charset="-128"/>
              </a:defRPr>
            </a:lvl2pPr>
            <a:lvl3pPr algn="ctr" rtl="0" eaLnBrk="0" fontAlgn="base" hangingPunct="0">
              <a:spcBef>
                <a:spcPct val="0"/>
              </a:spcBef>
              <a:spcAft>
                <a:spcPct val="0"/>
              </a:spcAft>
              <a:defRPr kumimoji="1" sz="3600">
                <a:solidFill>
                  <a:schemeClr val="bg1"/>
                </a:solidFill>
                <a:latin typeface="HGPｺﾞｼｯｸE" pitchFamily="50" charset="-128"/>
                <a:ea typeface="HGPｺﾞｼｯｸE" pitchFamily="50" charset="-128"/>
              </a:defRPr>
            </a:lvl3pPr>
            <a:lvl4pPr algn="ctr" rtl="0" eaLnBrk="0" fontAlgn="base" hangingPunct="0">
              <a:spcBef>
                <a:spcPct val="0"/>
              </a:spcBef>
              <a:spcAft>
                <a:spcPct val="0"/>
              </a:spcAft>
              <a:defRPr kumimoji="1" sz="3600">
                <a:solidFill>
                  <a:schemeClr val="bg1"/>
                </a:solidFill>
                <a:latin typeface="HGPｺﾞｼｯｸE" pitchFamily="50" charset="-128"/>
                <a:ea typeface="HGPｺﾞｼｯｸE" pitchFamily="50" charset="-128"/>
              </a:defRPr>
            </a:lvl4pPr>
            <a:lvl5pPr algn="ctr" rtl="0" eaLnBrk="0" fontAlgn="base" hangingPunct="0">
              <a:spcBef>
                <a:spcPct val="0"/>
              </a:spcBef>
              <a:spcAft>
                <a:spcPct val="0"/>
              </a:spcAft>
              <a:defRPr kumimoji="1" sz="3600">
                <a:solidFill>
                  <a:schemeClr val="bg1"/>
                </a:solidFill>
                <a:latin typeface="HGPｺﾞｼｯｸE" pitchFamily="50" charset="-128"/>
                <a:ea typeface="HGPｺﾞｼｯｸE" pitchFamily="50" charset="-128"/>
              </a:defRPr>
            </a:lvl5pPr>
            <a:lvl6pPr marL="457200" algn="ctr" rtl="0" eaLnBrk="1" fontAlgn="base" hangingPunct="1">
              <a:spcBef>
                <a:spcPct val="0"/>
              </a:spcBef>
              <a:spcAft>
                <a:spcPct val="0"/>
              </a:spcAft>
              <a:defRPr kumimoji="1" sz="3600">
                <a:solidFill>
                  <a:schemeClr val="bg1"/>
                </a:solidFill>
                <a:latin typeface="Arial" charset="0"/>
                <a:ea typeface="ＭＳ Ｐゴシック" pitchFamily="50" charset="-128"/>
              </a:defRPr>
            </a:lvl6pPr>
            <a:lvl7pPr marL="914400" algn="ctr" rtl="0" eaLnBrk="1" fontAlgn="base" hangingPunct="1">
              <a:spcBef>
                <a:spcPct val="0"/>
              </a:spcBef>
              <a:spcAft>
                <a:spcPct val="0"/>
              </a:spcAft>
              <a:defRPr kumimoji="1" sz="3600">
                <a:solidFill>
                  <a:schemeClr val="bg1"/>
                </a:solidFill>
                <a:latin typeface="Arial" charset="0"/>
                <a:ea typeface="ＭＳ Ｐゴシック" pitchFamily="50" charset="-128"/>
              </a:defRPr>
            </a:lvl7pPr>
            <a:lvl8pPr marL="1371600" algn="ctr" rtl="0" eaLnBrk="1" fontAlgn="base" hangingPunct="1">
              <a:spcBef>
                <a:spcPct val="0"/>
              </a:spcBef>
              <a:spcAft>
                <a:spcPct val="0"/>
              </a:spcAft>
              <a:defRPr kumimoji="1" sz="3600">
                <a:solidFill>
                  <a:schemeClr val="bg1"/>
                </a:solidFill>
                <a:latin typeface="Arial" charset="0"/>
                <a:ea typeface="ＭＳ Ｐゴシック" pitchFamily="50" charset="-128"/>
              </a:defRPr>
            </a:lvl8pPr>
            <a:lvl9pPr marL="1828800" algn="ctr" rtl="0" eaLnBrk="1" fontAlgn="base" hangingPunct="1">
              <a:spcBef>
                <a:spcPct val="0"/>
              </a:spcBef>
              <a:spcAft>
                <a:spcPct val="0"/>
              </a:spcAft>
              <a:defRPr kumimoji="1" sz="3600">
                <a:solidFill>
                  <a:schemeClr val="bg1"/>
                </a:solidFill>
                <a:latin typeface="Arial" charset="0"/>
                <a:ea typeface="ＭＳ Ｐゴシック" pitchFamily="50" charset="-128"/>
              </a:defRPr>
            </a:lvl9pPr>
          </a:lstStyle>
          <a:p>
            <a:pPr algn="l" eaLnBrk="1" hangingPunct="1"/>
            <a:r>
              <a:rPr lang="ja-JP" altLang="en-US" sz="3200" kern="0" spc="-150" smtClean="0">
                <a:solidFill>
                  <a:srgbClr val="FFFFFF"/>
                </a:solidFill>
              </a:rPr>
              <a:t>１－３</a:t>
            </a:r>
            <a:r>
              <a:rPr lang="ja-JP" altLang="en-US" sz="3200" kern="0" smtClean="0"/>
              <a:t>．共有デジタル地図の部分更新にかかる検討</a:t>
            </a:r>
            <a:endParaRPr lang="ja-JP" altLang="en-US" sz="3200" kern="0" dirty="0" smtClean="0"/>
          </a:p>
        </p:txBody>
      </p:sp>
    </p:spTree>
    <p:extLst>
      <p:ext uri="{BB962C8B-B14F-4D97-AF65-F5344CB8AC3E}">
        <p14:creationId xmlns:p14="http://schemas.microsoft.com/office/powerpoint/2010/main" val="429857879"/>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28"/>
          <p:cNvSpPr txBox="1">
            <a:spLocks noChangeArrowheads="1"/>
          </p:cNvSpPr>
          <p:nvPr/>
        </p:nvSpPr>
        <p:spPr bwMode="auto">
          <a:xfrm>
            <a:off x="200025" y="891877"/>
            <a:ext cx="8667750" cy="5705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lgn="l" rtl="0" eaLnBrk="0" fontAlgn="base" hangingPunct="0">
              <a:spcBef>
                <a:spcPct val="20000"/>
              </a:spcBef>
              <a:spcAft>
                <a:spcPct val="0"/>
              </a:spcAft>
              <a:buClr>
                <a:srgbClr val="006666"/>
              </a:buClr>
              <a:buFont typeface="Wingdings" pitchFamily="2" charset="2"/>
              <a:buChar char="n"/>
              <a:defRPr kumimoji="1" lang="ja-JP" altLang="en-US" sz="3200" dirty="0">
                <a:solidFill>
                  <a:schemeClr val="tx1"/>
                </a:solidFill>
                <a:latin typeface="HGPｺﾞｼｯｸE" pitchFamily="50" charset="-128"/>
                <a:ea typeface="HGPｺﾞｼｯｸE" pitchFamily="50" charset="-128"/>
                <a:cs typeface="+mn-cs"/>
              </a:defRPr>
            </a:lvl1pPr>
            <a:lvl2pPr marL="742950" indent="-285750" algn="l" rtl="0" eaLnBrk="0" fontAlgn="base" hangingPunct="0">
              <a:spcBef>
                <a:spcPct val="20000"/>
              </a:spcBef>
              <a:spcAft>
                <a:spcPct val="0"/>
              </a:spcAft>
              <a:buClr>
                <a:srgbClr val="669900"/>
              </a:buClr>
              <a:buFont typeface="Wingdings" pitchFamily="2" charset="2"/>
              <a:buChar char="l"/>
              <a:defRPr kumimoji="1" lang="ja-JP" altLang="en-US" sz="2800" dirty="0">
                <a:solidFill>
                  <a:schemeClr val="tx1"/>
                </a:solidFill>
                <a:latin typeface="HGPｺﾞｼｯｸE" pitchFamily="50" charset="-128"/>
                <a:ea typeface="HGPｺﾞｼｯｸE" pitchFamily="50" charset="-128"/>
              </a:defRPr>
            </a:lvl2pPr>
            <a:lvl3pPr marL="1143000" indent="-228600" algn="l" rtl="0" eaLnBrk="0" fontAlgn="base" hangingPunct="0">
              <a:spcBef>
                <a:spcPct val="20000"/>
              </a:spcBef>
              <a:spcAft>
                <a:spcPct val="0"/>
              </a:spcAft>
              <a:buClr>
                <a:srgbClr val="FF3300"/>
              </a:buClr>
              <a:buFont typeface="Wingdings" pitchFamily="2" charset="2"/>
              <a:buChar char="ª"/>
              <a:defRPr kumimoji="1" lang="ja-JP" altLang="en-US" sz="2400" dirty="0">
                <a:solidFill>
                  <a:schemeClr val="tx1"/>
                </a:solidFill>
                <a:latin typeface="HGPｺﾞｼｯｸE" pitchFamily="50" charset="-128"/>
                <a:ea typeface="HGPｺﾞｼｯｸE" pitchFamily="50" charset="-128"/>
              </a:defRPr>
            </a:lvl3pPr>
            <a:lvl4pPr marL="1600200" indent="-228600" algn="l" rtl="0" eaLnBrk="0" fontAlgn="base" hangingPunct="0">
              <a:spcBef>
                <a:spcPct val="20000"/>
              </a:spcBef>
              <a:spcAft>
                <a:spcPct val="0"/>
              </a:spcAft>
              <a:buFont typeface="Wingdings" pitchFamily="2" charset="2"/>
              <a:buChar char="ü"/>
              <a:defRPr kumimoji="1" sz="2000">
                <a:solidFill>
                  <a:schemeClr val="tx1"/>
                </a:solidFill>
                <a:latin typeface="HGPｺﾞｼｯｸE" pitchFamily="50" charset="-128"/>
                <a:ea typeface="HGPｺﾞｼｯｸE" pitchFamily="50" charset="-128"/>
              </a:defRPr>
            </a:lvl4pPr>
            <a:lvl5pPr marL="2057400" indent="-228600" algn="l" rtl="0" eaLnBrk="0" fontAlgn="base" hangingPunct="0">
              <a:spcBef>
                <a:spcPct val="20000"/>
              </a:spcBef>
              <a:spcAft>
                <a:spcPct val="0"/>
              </a:spcAft>
              <a:buFont typeface="Wingdings" pitchFamily="2" charset="2"/>
              <a:buChar char=""/>
              <a:defRPr kumimoji="1" sz="2000">
                <a:solidFill>
                  <a:schemeClr val="tx1"/>
                </a:solidFill>
                <a:latin typeface="HGPｺﾞｼｯｸE" pitchFamily="50" charset="-128"/>
                <a:ea typeface="HGPｺﾞｼｯｸE" pitchFamily="50" charset="-128"/>
              </a:defRPr>
            </a:lvl5pPr>
            <a:lvl6pPr marL="2514600" indent="-228600" algn="l" rtl="0" eaLnBrk="1" fontAlgn="base" hangingPunct="1">
              <a:spcBef>
                <a:spcPct val="20000"/>
              </a:spcBef>
              <a:spcAft>
                <a:spcPct val="0"/>
              </a:spcAft>
              <a:buChar char="»"/>
              <a:defRPr kumimoji="1" sz="2000">
                <a:solidFill>
                  <a:schemeClr val="tx1"/>
                </a:solidFill>
                <a:latin typeface="+mn-lt"/>
                <a:ea typeface="+mn-ea"/>
              </a:defRPr>
            </a:lvl6pPr>
            <a:lvl7pPr marL="2971800" indent="-228600" algn="l" rtl="0" eaLnBrk="1" fontAlgn="base" hangingPunct="1">
              <a:spcBef>
                <a:spcPct val="20000"/>
              </a:spcBef>
              <a:spcAft>
                <a:spcPct val="0"/>
              </a:spcAft>
              <a:buChar char="»"/>
              <a:defRPr kumimoji="1" sz="2000">
                <a:solidFill>
                  <a:schemeClr val="tx1"/>
                </a:solidFill>
                <a:latin typeface="+mn-lt"/>
                <a:ea typeface="+mn-ea"/>
              </a:defRPr>
            </a:lvl7pPr>
            <a:lvl8pPr marL="3429000" indent="-228600" algn="l" rtl="0" eaLnBrk="1" fontAlgn="base" hangingPunct="1">
              <a:spcBef>
                <a:spcPct val="20000"/>
              </a:spcBef>
              <a:spcAft>
                <a:spcPct val="0"/>
              </a:spcAft>
              <a:buChar char="»"/>
              <a:defRPr kumimoji="1" sz="2000">
                <a:solidFill>
                  <a:schemeClr val="tx1"/>
                </a:solidFill>
                <a:latin typeface="+mn-lt"/>
                <a:ea typeface="+mn-ea"/>
              </a:defRPr>
            </a:lvl8pPr>
            <a:lvl9pPr marL="3886200" indent="-228600" algn="l" rtl="0" eaLnBrk="1" fontAlgn="base" hangingPunct="1">
              <a:spcBef>
                <a:spcPct val="20000"/>
              </a:spcBef>
              <a:spcAft>
                <a:spcPct val="0"/>
              </a:spcAft>
              <a:buChar char="»"/>
              <a:defRPr kumimoji="1" sz="2000">
                <a:solidFill>
                  <a:schemeClr val="tx1"/>
                </a:solidFill>
                <a:latin typeface="+mn-lt"/>
                <a:ea typeface="+mn-ea"/>
              </a:defRPr>
            </a:lvl9pPr>
          </a:lstStyle>
          <a:p>
            <a:pPr eaLnBrk="1" hangingPunct="1">
              <a:defRPr/>
            </a:pPr>
            <a:r>
              <a:rPr lang="ja-JP" altLang="en-US" sz="2800" kern="0" dirty="0" smtClean="0"/>
              <a:t>目的</a:t>
            </a:r>
            <a:endParaRPr sz="2800" kern="0" dirty="0" smtClean="0"/>
          </a:p>
          <a:p>
            <a:pPr lvl="1" eaLnBrk="1" hangingPunct="1">
              <a:defRPr/>
            </a:pPr>
            <a:r>
              <a:rPr lang="ja-JP" altLang="en-US" sz="2400" kern="0" dirty="0" smtClean="0"/>
              <a:t>共有デジタル地図の更なる利用分野拡大を目的として、森林分野及び砂防分野における共有デジタル地図の利活用を図るための調査検討を行なった。</a:t>
            </a:r>
            <a:endParaRPr lang="en-US" altLang="ja-JP" sz="2400" kern="0" dirty="0" smtClean="0"/>
          </a:p>
          <a:p>
            <a:pPr marL="457200" lvl="1" indent="0" eaLnBrk="1" hangingPunct="1">
              <a:buNone/>
              <a:defRPr/>
            </a:pPr>
            <a:endParaRPr lang="ja-JP" altLang="en-US" sz="900" kern="0" dirty="0" smtClean="0"/>
          </a:p>
          <a:p>
            <a:pPr eaLnBrk="1" hangingPunct="1">
              <a:defRPr/>
            </a:pPr>
            <a:r>
              <a:rPr lang="ja-JP" altLang="en-US" sz="2800" kern="0" dirty="0" smtClean="0"/>
              <a:t>実施</a:t>
            </a:r>
            <a:r>
              <a:rPr sz="2800" kern="0" dirty="0" smtClean="0"/>
              <a:t>内容</a:t>
            </a:r>
          </a:p>
          <a:p>
            <a:pPr lvl="1" eaLnBrk="1" hangingPunct="1">
              <a:defRPr/>
            </a:pPr>
            <a:r>
              <a:rPr lang="ja-JP" altLang="en-US" sz="2400" kern="0" dirty="0" smtClean="0"/>
              <a:t>①森林分野における利活用検討</a:t>
            </a:r>
            <a:endParaRPr lang="en-US" altLang="ja-JP" sz="2400" kern="0" dirty="0" smtClean="0"/>
          </a:p>
          <a:p>
            <a:pPr lvl="1" eaLnBrk="1" hangingPunct="1">
              <a:defRPr/>
            </a:pPr>
            <a:r>
              <a:rPr lang="ja-JP" altLang="en-US" sz="2400" kern="0" dirty="0" smtClean="0"/>
              <a:t>②砂防分野</a:t>
            </a:r>
            <a:r>
              <a:rPr lang="ja-JP" altLang="en-US" sz="2400" kern="0" dirty="0"/>
              <a:t>における利活用検討</a:t>
            </a:r>
            <a:endParaRPr lang="en-US" altLang="ja-JP" sz="2400" kern="0" dirty="0" smtClean="0"/>
          </a:p>
          <a:p>
            <a:pPr lvl="1" eaLnBrk="1" hangingPunct="1">
              <a:defRPr/>
            </a:pPr>
            <a:endParaRPr lang="en-US" altLang="ja-JP" sz="2400" kern="0" dirty="0" smtClean="0"/>
          </a:p>
        </p:txBody>
      </p:sp>
      <p:sp>
        <p:nvSpPr>
          <p:cNvPr id="10243" name="Rectangle 6"/>
          <p:cNvSpPr txBox="1">
            <a:spLocks noGrp="1" noChangeArrowheads="1"/>
          </p:cNvSpPr>
          <p:nvPr/>
        </p:nvSpPr>
        <p:spPr bwMode="auto">
          <a:xfrm>
            <a:off x="7010400" y="6515100"/>
            <a:ext cx="2133600"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rgbClr val="006666"/>
              </a:buClr>
              <a:buFont typeface="Wingdings" pitchFamily="2" charset="2"/>
              <a:buChar char="n"/>
              <a:defRPr kumimoji="1" sz="3200">
                <a:solidFill>
                  <a:schemeClr val="tx1"/>
                </a:solidFill>
                <a:latin typeface="HGPｺﾞｼｯｸE" pitchFamily="50" charset="-128"/>
                <a:ea typeface="HGPｺﾞｼｯｸE" pitchFamily="50" charset="-128"/>
              </a:defRPr>
            </a:lvl1pPr>
            <a:lvl2pPr marL="742950" indent="-285750">
              <a:spcBef>
                <a:spcPct val="20000"/>
              </a:spcBef>
              <a:buClr>
                <a:srgbClr val="669900"/>
              </a:buClr>
              <a:buFont typeface="Wingdings" pitchFamily="2" charset="2"/>
              <a:buChar char="l"/>
              <a:defRPr kumimoji="1" sz="2800">
                <a:solidFill>
                  <a:schemeClr val="tx1"/>
                </a:solidFill>
                <a:latin typeface="HGPｺﾞｼｯｸE" pitchFamily="50" charset="-128"/>
                <a:ea typeface="HGPｺﾞｼｯｸE" pitchFamily="50" charset="-128"/>
              </a:defRPr>
            </a:lvl2pPr>
            <a:lvl3pPr marL="1143000" indent="-228600">
              <a:spcBef>
                <a:spcPct val="20000"/>
              </a:spcBef>
              <a:buClr>
                <a:srgbClr val="FF3300"/>
              </a:buClr>
              <a:buFont typeface="Wingdings" pitchFamily="2" charset="2"/>
              <a:buChar char="ª"/>
              <a:defRPr kumimoji="1" sz="2400">
                <a:solidFill>
                  <a:schemeClr val="tx1"/>
                </a:solidFill>
                <a:latin typeface="HGPｺﾞｼｯｸE" pitchFamily="50" charset="-128"/>
                <a:ea typeface="HGPｺﾞｼｯｸE" pitchFamily="50" charset="-128"/>
              </a:defRPr>
            </a:lvl3pPr>
            <a:lvl4pPr marL="1600200" indent="-228600">
              <a:spcBef>
                <a:spcPct val="20000"/>
              </a:spcBef>
              <a:buFont typeface="Wingdings" pitchFamily="2" charset="2"/>
              <a:buChar char="ü"/>
              <a:defRPr kumimoji="1" sz="2000">
                <a:solidFill>
                  <a:schemeClr val="tx1"/>
                </a:solidFill>
                <a:latin typeface="HGPｺﾞｼｯｸE" pitchFamily="50" charset="-128"/>
                <a:ea typeface="HGPｺﾞｼｯｸE" pitchFamily="50" charset="-128"/>
              </a:defRPr>
            </a:lvl4pPr>
            <a:lvl5pPr marL="2057400" indent="-228600">
              <a:spcBef>
                <a:spcPct val="20000"/>
              </a:spcBef>
              <a:buFont typeface="Wingdings" pitchFamily="2" charset="2"/>
              <a:buChar char=""/>
              <a:defRPr kumimoji="1" sz="2000">
                <a:solidFill>
                  <a:schemeClr val="tx1"/>
                </a:solidFill>
                <a:latin typeface="HGPｺﾞｼｯｸE" pitchFamily="50" charset="-128"/>
                <a:ea typeface="HGPｺﾞｼｯｸE" pitchFamily="50" charset="-128"/>
              </a:defRPr>
            </a:lvl5pPr>
            <a:lvl6pPr marL="2514600" indent="-228600" eaLnBrk="0" fontAlgn="base" hangingPunct="0">
              <a:spcBef>
                <a:spcPct val="20000"/>
              </a:spcBef>
              <a:spcAft>
                <a:spcPct val="0"/>
              </a:spcAft>
              <a:buFont typeface="Wingdings" pitchFamily="2" charset="2"/>
              <a:buChar char=""/>
              <a:defRPr kumimoji="1" sz="2000">
                <a:solidFill>
                  <a:schemeClr val="tx1"/>
                </a:solidFill>
                <a:latin typeface="HGPｺﾞｼｯｸE" pitchFamily="50" charset="-128"/>
                <a:ea typeface="HGPｺﾞｼｯｸE" pitchFamily="50" charset="-128"/>
              </a:defRPr>
            </a:lvl6pPr>
            <a:lvl7pPr marL="2971800" indent="-228600" eaLnBrk="0" fontAlgn="base" hangingPunct="0">
              <a:spcBef>
                <a:spcPct val="20000"/>
              </a:spcBef>
              <a:spcAft>
                <a:spcPct val="0"/>
              </a:spcAft>
              <a:buFont typeface="Wingdings" pitchFamily="2" charset="2"/>
              <a:buChar char=""/>
              <a:defRPr kumimoji="1" sz="2000">
                <a:solidFill>
                  <a:schemeClr val="tx1"/>
                </a:solidFill>
                <a:latin typeface="HGPｺﾞｼｯｸE" pitchFamily="50" charset="-128"/>
                <a:ea typeface="HGPｺﾞｼｯｸE" pitchFamily="50" charset="-128"/>
              </a:defRPr>
            </a:lvl7pPr>
            <a:lvl8pPr marL="3429000" indent="-228600" eaLnBrk="0" fontAlgn="base" hangingPunct="0">
              <a:spcBef>
                <a:spcPct val="20000"/>
              </a:spcBef>
              <a:spcAft>
                <a:spcPct val="0"/>
              </a:spcAft>
              <a:buFont typeface="Wingdings" pitchFamily="2" charset="2"/>
              <a:buChar char=""/>
              <a:defRPr kumimoji="1" sz="2000">
                <a:solidFill>
                  <a:schemeClr val="tx1"/>
                </a:solidFill>
                <a:latin typeface="HGPｺﾞｼｯｸE" pitchFamily="50" charset="-128"/>
                <a:ea typeface="HGPｺﾞｼｯｸE" pitchFamily="50" charset="-128"/>
              </a:defRPr>
            </a:lvl8pPr>
            <a:lvl9pPr marL="3886200" indent="-228600" eaLnBrk="0" fontAlgn="base" hangingPunct="0">
              <a:spcBef>
                <a:spcPct val="20000"/>
              </a:spcBef>
              <a:spcAft>
                <a:spcPct val="0"/>
              </a:spcAft>
              <a:buFont typeface="Wingdings" pitchFamily="2" charset="2"/>
              <a:buChar char=""/>
              <a:defRPr kumimoji="1" sz="2000">
                <a:solidFill>
                  <a:schemeClr val="tx1"/>
                </a:solidFill>
                <a:latin typeface="HGPｺﾞｼｯｸE" pitchFamily="50" charset="-128"/>
                <a:ea typeface="HGPｺﾞｼｯｸE" pitchFamily="50" charset="-128"/>
              </a:defRPr>
            </a:lvl9pPr>
          </a:lstStyle>
          <a:p>
            <a:pPr algn="r" eaLnBrk="1" hangingPunct="1">
              <a:spcBef>
                <a:spcPct val="0"/>
              </a:spcBef>
              <a:buClrTx/>
              <a:buFontTx/>
              <a:buNone/>
            </a:pPr>
            <a:fld id="{C2C4F726-B692-42CA-BAA6-2266BA6ADC63}" type="slidenum">
              <a:rPr lang="en-US" altLang="ja-JP" sz="1400"/>
              <a:pPr algn="r" eaLnBrk="1" hangingPunct="1">
                <a:spcBef>
                  <a:spcPct val="0"/>
                </a:spcBef>
                <a:buClrTx/>
                <a:buFontTx/>
                <a:buNone/>
              </a:pPr>
              <a:t>10</a:t>
            </a:fld>
            <a:endParaRPr lang="en-US" altLang="ja-JP" sz="1400"/>
          </a:p>
        </p:txBody>
      </p:sp>
      <p:sp>
        <p:nvSpPr>
          <p:cNvPr id="10244" name="Rectangle 27"/>
          <p:cNvSpPr>
            <a:spLocks noGrp="1" noChangeArrowheads="1"/>
          </p:cNvSpPr>
          <p:nvPr>
            <p:ph type="title" idx="4294967295"/>
          </p:nvPr>
        </p:nvSpPr>
        <p:spPr>
          <a:xfrm>
            <a:off x="153988" y="77788"/>
            <a:ext cx="9168142" cy="503237"/>
          </a:xfrm>
        </p:spPr>
        <p:txBody>
          <a:bodyPr/>
          <a:lstStyle/>
          <a:p>
            <a:pPr algn="l" eaLnBrk="1" hangingPunct="1"/>
            <a:r>
              <a:rPr lang="ja-JP" altLang="en-US" sz="3000" spc="-150" dirty="0" smtClean="0">
                <a:solidFill>
                  <a:srgbClr val="FFFFFF"/>
                </a:solidFill>
              </a:rPr>
              <a:t>１－４</a:t>
            </a:r>
            <a:r>
              <a:rPr lang="ja-JP" altLang="en-US" sz="3000" dirty="0"/>
              <a:t>．共有デジタル地図の利用分野拡大に向けた</a:t>
            </a:r>
            <a:r>
              <a:rPr lang="ja-JP" altLang="en-US" sz="3000" dirty="0" smtClean="0"/>
              <a:t>検討</a:t>
            </a:r>
          </a:p>
        </p:txBody>
      </p:sp>
    </p:spTree>
    <p:extLst>
      <p:ext uri="{BB962C8B-B14F-4D97-AF65-F5344CB8AC3E}">
        <p14:creationId xmlns:p14="http://schemas.microsoft.com/office/powerpoint/2010/main" val="443313864"/>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28"/>
          <p:cNvSpPr txBox="1">
            <a:spLocks noChangeArrowheads="1"/>
          </p:cNvSpPr>
          <p:nvPr/>
        </p:nvSpPr>
        <p:spPr bwMode="auto">
          <a:xfrm>
            <a:off x="200025" y="891877"/>
            <a:ext cx="8667750" cy="5705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lgn="l" rtl="0" eaLnBrk="0" fontAlgn="base" hangingPunct="0">
              <a:spcBef>
                <a:spcPct val="20000"/>
              </a:spcBef>
              <a:spcAft>
                <a:spcPct val="0"/>
              </a:spcAft>
              <a:buClr>
                <a:srgbClr val="006666"/>
              </a:buClr>
              <a:buFont typeface="Wingdings" pitchFamily="2" charset="2"/>
              <a:buChar char="n"/>
              <a:defRPr kumimoji="1" lang="ja-JP" altLang="en-US" sz="3200" dirty="0">
                <a:solidFill>
                  <a:schemeClr val="tx1"/>
                </a:solidFill>
                <a:latin typeface="HGPｺﾞｼｯｸE" pitchFamily="50" charset="-128"/>
                <a:ea typeface="HGPｺﾞｼｯｸE" pitchFamily="50" charset="-128"/>
                <a:cs typeface="+mn-cs"/>
              </a:defRPr>
            </a:lvl1pPr>
            <a:lvl2pPr marL="742950" indent="-285750" algn="l" rtl="0" eaLnBrk="0" fontAlgn="base" hangingPunct="0">
              <a:spcBef>
                <a:spcPct val="20000"/>
              </a:spcBef>
              <a:spcAft>
                <a:spcPct val="0"/>
              </a:spcAft>
              <a:buClr>
                <a:srgbClr val="669900"/>
              </a:buClr>
              <a:buFont typeface="Wingdings" pitchFamily="2" charset="2"/>
              <a:buChar char="l"/>
              <a:defRPr kumimoji="1" lang="ja-JP" altLang="en-US" sz="2800" dirty="0">
                <a:solidFill>
                  <a:schemeClr val="tx1"/>
                </a:solidFill>
                <a:latin typeface="HGPｺﾞｼｯｸE" pitchFamily="50" charset="-128"/>
                <a:ea typeface="HGPｺﾞｼｯｸE" pitchFamily="50" charset="-128"/>
              </a:defRPr>
            </a:lvl2pPr>
            <a:lvl3pPr marL="1143000" indent="-228600" algn="l" rtl="0" eaLnBrk="0" fontAlgn="base" hangingPunct="0">
              <a:spcBef>
                <a:spcPct val="20000"/>
              </a:spcBef>
              <a:spcAft>
                <a:spcPct val="0"/>
              </a:spcAft>
              <a:buClr>
                <a:srgbClr val="FF3300"/>
              </a:buClr>
              <a:buFont typeface="Wingdings" pitchFamily="2" charset="2"/>
              <a:buChar char="ª"/>
              <a:defRPr kumimoji="1" lang="ja-JP" altLang="en-US" sz="2400" dirty="0">
                <a:solidFill>
                  <a:schemeClr val="tx1"/>
                </a:solidFill>
                <a:latin typeface="HGPｺﾞｼｯｸE" pitchFamily="50" charset="-128"/>
                <a:ea typeface="HGPｺﾞｼｯｸE" pitchFamily="50" charset="-128"/>
              </a:defRPr>
            </a:lvl3pPr>
            <a:lvl4pPr marL="1600200" indent="-228600" algn="l" rtl="0" eaLnBrk="0" fontAlgn="base" hangingPunct="0">
              <a:spcBef>
                <a:spcPct val="20000"/>
              </a:spcBef>
              <a:spcAft>
                <a:spcPct val="0"/>
              </a:spcAft>
              <a:buFont typeface="Wingdings" pitchFamily="2" charset="2"/>
              <a:buChar char="ü"/>
              <a:defRPr kumimoji="1" sz="2000">
                <a:solidFill>
                  <a:schemeClr val="tx1"/>
                </a:solidFill>
                <a:latin typeface="HGPｺﾞｼｯｸE" pitchFamily="50" charset="-128"/>
                <a:ea typeface="HGPｺﾞｼｯｸE" pitchFamily="50" charset="-128"/>
              </a:defRPr>
            </a:lvl4pPr>
            <a:lvl5pPr marL="2057400" indent="-228600" algn="l" rtl="0" eaLnBrk="0" fontAlgn="base" hangingPunct="0">
              <a:spcBef>
                <a:spcPct val="20000"/>
              </a:spcBef>
              <a:spcAft>
                <a:spcPct val="0"/>
              </a:spcAft>
              <a:buFont typeface="Wingdings" pitchFamily="2" charset="2"/>
              <a:buChar char=""/>
              <a:defRPr kumimoji="1" sz="2000">
                <a:solidFill>
                  <a:schemeClr val="tx1"/>
                </a:solidFill>
                <a:latin typeface="HGPｺﾞｼｯｸE" pitchFamily="50" charset="-128"/>
                <a:ea typeface="HGPｺﾞｼｯｸE" pitchFamily="50" charset="-128"/>
              </a:defRPr>
            </a:lvl5pPr>
            <a:lvl6pPr marL="2514600" indent="-228600" algn="l" rtl="0" eaLnBrk="1" fontAlgn="base" hangingPunct="1">
              <a:spcBef>
                <a:spcPct val="20000"/>
              </a:spcBef>
              <a:spcAft>
                <a:spcPct val="0"/>
              </a:spcAft>
              <a:buChar char="»"/>
              <a:defRPr kumimoji="1" sz="2000">
                <a:solidFill>
                  <a:schemeClr val="tx1"/>
                </a:solidFill>
                <a:latin typeface="+mn-lt"/>
                <a:ea typeface="+mn-ea"/>
              </a:defRPr>
            </a:lvl6pPr>
            <a:lvl7pPr marL="2971800" indent="-228600" algn="l" rtl="0" eaLnBrk="1" fontAlgn="base" hangingPunct="1">
              <a:spcBef>
                <a:spcPct val="20000"/>
              </a:spcBef>
              <a:spcAft>
                <a:spcPct val="0"/>
              </a:spcAft>
              <a:buChar char="»"/>
              <a:defRPr kumimoji="1" sz="2000">
                <a:solidFill>
                  <a:schemeClr val="tx1"/>
                </a:solidFill>
                <a:latin typeface="+mn-lt"/>
                <a:ea typeface="+mn-ea"/>
              </a:defRPr>
            </a:lvl7pPr>
            <a:lvl8pPr marL="3429000" indent="-228600" algn="l" rtl="0" eaLnBrk="1" fontAlgn="base" hangingPunct="1">
              <a:spcBef>
                <a:spcPct val="20000"/>
              </a:spcBef>
              <a:spcAft>
                <a:spcPct val="0"/>
              </a:spcAft>
              <a:buChar char="»"/>
              <a:defRPr kumimoji="1" sz="2000">
                <a:solidFill>
                  <a:schemeClr val="tx1"/>
                </a:solidFill>
                <a:latin typeface="+mn-lt"/>
                <a:ea typeface="+mn-ea"/>
              </a:defRPr>
            </a:lvl8pPr>
            <a:lvl9pPr marL="3886200" indent="-228600" algn="l" rtl="0" eaLnBrk="1" fontAlgn="base" hangingPunct="1">
              <a:spcBef>
                <a:spcPct val="20000"/>
              </a:spcBef>
              <a:spcAft>
                <a:spcPct val="0"/>
              </a:spcAft>
              <a:buChar char="»"/>
              <a:defRPr kumimoji="1" sz="2000">
                <a:solidFill>
                  <a:schemeClr val="tx1"/>
                </a:solidFill>
                <a:latin typeface="+mn-lt"/>
                <a:ea typeface="+mn-ea"/>
              </a:defRPr>
            </a:lvl9pPr>
          </a:lstStyle>
          <a:p>
            <a:pPr marL="0" indent="0" eaLnBrk="1" hangingPunct="1">
              <a:buNone/>
              <a:defRPr/>
            </a:pPr>
            <a:r>
              <a:rPr lang="en-US" altLang="ja-JP" sz="2200" kern="0" dirty="0" smtClean="0"/>
              <a:t>【</a:t>
            </a:r>
            <a:r>
              <a:rPr lang="ja-JP" altLang="en-US" sz="2200" kern="0" dirty="0"/>
              <a:t>①森林分野における利活用</a:t>
            </a:r>
            <a:r>
              <a:rPr lang="ja-JP" altLang="en-US" sz="2200" kern="0" dirty="0" smtClean="0"/>
              <a:t>検討</a:t>
            </a:r>
            <a:r>
              <a:rPr lang="en-US" altLang="ja-JP" sz="2200" kern="0" dirty="0" smtClean="0"/>
              <a:t>】</a:t>
            </a:r>
          </a:p>
          <a:p>
            <a:r>
              <a:rPr lang="ja-JP" altLang="en-US" sz="2800" dirty="0" smtClean="0">
                <a:cs typeface="Meiryo UI" pitchFamily="50" charset="-128"/>
              </a:rPr>
              <a:t>近</a:t>
            </a:r>
            <a:r>
              <a:rPr lang="ja-JP" altLang="en-US" sz="2800" dirty="0">
                <a:cs typeface="Meiryo UI" pitchFamily="50" charset="-128"/>
              </a:rPr>
              <a:t>赤外画像データの利用検討</a:t>
            </a:r>
            <a:endParaRPr lang="en-US" altLang="ja-JP" sz="2800" dirty="0"/>
          </a:p>
          <a:p>
            <a:pPr lvl="1" eaLnBrk="1" hangingPunct="1">
              <a:defRPr/>
            </a:pPr>
            <a:r>
              <a:rPr lang="ja-JP" altLang="en-US" sz="2400" kern="0" dirty="0" smtClean="0">
                <a:solidFill>
                  <a:srgbClr val="000000"/>
                </a:solidFill>
              </a:rPr>
              <a:t>共有</a:t>
            </a:r>
            <a:r>
              <a:rPr lang="ja-JP" altLang="en-US" sz="2400" kern="0" dirty="0">
                <a:solidFill>
                  <a:srgbClr val="000000"/>
                </a:solidFill>
              </a:rPr>
              <a:t>デジタル地図は、山林部においても均一で高精度を保有していることから、森林分野での活用について検討を行った。</a:t>
            </a:r>
            <a:endParaRPr lang="en-US" altLang="ja-JP" sz="2400" kern="0" dirty="0">
              <a:solidFill>
                <a:srgbClr val="000000"/>
              </a:solidFill>
            </a:endParaRPr>
          </a:p>
          <a:p>
            <a:pPr lvl="1" eaLnBrk="1" hangingPunct="1"/>
            <a:r>
              <a:rPr lang="ja-JP" altLang="en-US" sz="2400" dirty="0" smtClean="0">
                <a:cs typeface="Meiryo UI" pitchFamily="50" charset="-128"/>
              </a:rPr>
              <a:t>共有デジタル地図は、植物</a:t>
            </a:r>
            <a:r>
              <a:rPr lang="ja-JP" altLang="en-US" sz="2400" dirty="0">
                <a:cs typeface="Meiryo UI" pitchFamily="50" charset="-128"/>
              </a:rPr>
              <a:t>からの反射が強い近赤外の</a:t>
            </a:r>
            <a:r>
              <a:rPr lang="ja-JP" altLang="en-US" sz="2400" dirty="0" smtClean="0">
                <a:cs typeface="Meiryo UI" pitchFamily="50" charset="-128"/>
              </a:rPr>
              <a:t>波長帯の画像データをしている。この画像データを加工することにより植物</a:t>
            </a:r>
            <a:r>
              <a:rPr lang="ja-JP" altLang="en-US" sz="2400" dirty="0">
                <a:cs typeface="Meiryo UI" pitchFamily="50" charset="-128"/>
              </a:rPr>
              <a:t>の分布域が強調され、判読がしやすくなる。</a:t>
            </a:r>
            <a:endParaRPr lang="en-US" altLang="ja-JP" sz="2400" dirty="0">
              <a:cs typeface="Meiryo UI" pitchFamily="50" charset="-128"/>
            </a:endParaRPr>
          </a:p>
          <a:p>
            <a:pPr marL="896938" lvl="1" indent="-439738" eaLnBrk="1" hangingPunct="1">
              <a:buNone/>
            </a:pPr>
            <a:r>
              <a:rPr lang="ja-JP" altLang="en-US" sz="2000" dirty="0">
                <a:solidFill>
                  <a:srgbClr val="FF0000"/>
                </a:solidFill>
                <a:cs typeface="Meiryo UI" pitchFamily="50" charset="-128"/>
              </a:rPr>
              <a:t>　森林境界明確化を含め、森林現況調査の精度を高めることができる。</a:t>
            </a:r>
            <a:endParaRPr lang="en-US" altLang="ja-JP" sz="2000" dirty="0">
              <a:solidFill>
                <a:srgbClr val="FF0000"/>
              </a:solidFill>
              <a:cs typeface="Meiryo UI" pitchFamily="50" charset="-128"/>
            </a:endParaRPr>
          </a:p>
          <a:p>
            <a:pPr lvl="1" eaLnBrk="1" hangingPunct="1"/>
            <a:endParaRPr lang="ja-JP" altLang="en-US" dirty="0">
              <a:cs typeface="Meiryo UI" pitchFamily="50" charset="-128"/>
            </a:endParaRPr>
          </a:p>
          <a:p>
            <a:pPr marL="457200" lvl="1" indent="0" eaLnBrk="1" hangingPunct="1">
              <a:buNone/>
              <a:defRPr/>
            </a:pPr>
            <a:endParaRPr lang="ja-JP" altLang="en-US" sz="900" kern="0" dirty="0" smtClean="0"/>
          </a:p>
          <a:p>
            <a:pPr lvl="1" eaLnBrk="1" hangingPunct="1">
              <a:defRPr/>
            </a:pPr>
            <a:endParaRPr lang="en-US" altLang="ja-JP" sz="2400" kern="0" dirty="0" smtClean="0"/>
          </a:p>
        </p:txBody>
      </p:sp>
      <p:sp>
        <p:nvSpPr>
          <p:cNvPr id="10243" name="Rectangle 6"/>
          <p:cNvSpPr txBox="1">
            <a:spLocks noGrp="1" noChangeArrowheads="1"/>
          </p:cNvSpPr>
          <p:nvPr/>
        </p:nvSpPr>
        <p:spPr bwMode="auto">
          <a:xfrm>
            <a:off x="7010400" y="6515100"/>
            <a:ext cx="2133600"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rgbClr val="006666"/>
              </a:buClr>
              <a:buFont typeface="Wingdings" pitchFamily="2" charset="2"/>
              <a:buChar char="n"/>
              <a:defRPr kumimoji="1" sz="3200">
                <a:solidFill>
                  <a:schemeClr val="tx1"/>
                </a:solidFill>
                <a:latin typeface="HGPｺﾞｼｯｸE" pitchFamily="50" charset="-128"/>
                <a:ea typeface="HGPｺﾞｼｯｸE" pitchFamily="50" charset="-128"/>
              </a:defRPr>
            </a:lvl1pPr>
            <a:lvl2pPr marL="742950" indent="-285750">
              <a:spcBef>
                <a:spcPct val="20000"/>
              </a:spcBef>
              <a:buClr>
                <a:srgbClr val="669900"/>
              </a:buClr>
              <a:buFont typeface="Wingdings" pitchFamily="2" charset="2"/>
              <a:buChar char="l"/>
              <a:defRPr kumimoji="1" sz="2800">
                <a:solidFill>
                  <a:schemeClr val="tx1"/>
                </a:solidFill>
                <a:latin typeface="HGPｺﾞｼｯｸE" pitchFamily="50" charset="-128"/>
                <a:ea typeface="HGPｺﾞｼｯｸE" pitchFamily="50" charset="-128"/>
              </a:defRPr>
            </a:lvl2pPr>
            <a:lvl3pPr marL="1143000" indent="-228600">
              <a:spcBef>
                <a:spcPct val="20000"/>
              </a:spcBef>
              <a:buClr>
                <a:srgbClr val="FF3300"/>
              </a:buClr>
              <a:buFont typeface="Wingdings" pitchFamily="2" charset="2"/>
              <a:buChar char="ª"/>
              <a:defRPr kumimoji="1" sz="2400">
                <a:solidFill>
                  <a:schemeClr val="tx1"/>
                </a:solidFill>
                <a:latin typeface="HGPｺﾞｼｯｸE" pitchFamily="50" charset="-128"/>
                <a:ea typeface="HGPｺﾞｼｯｸE" pitchFamily="50" charset="-128"/>
              </a:defRPr>
            </a:lvl3pPr>
            <a:lvl4pPr marL="1600200" indent="-228600">
              <a:spcBef>
                <a:spcPct val="20000"/>
              </a:spcBef>
              <a:buFont typeface="Wingdings" pitchFamily="2" charset="2"/>
              <a:buChar char="ü"/>
              <a:defRPr kumimoji="1" sz="2000">
                <a:solidFill>
                  <a:schemeClr val="tx1"/>
                </a:solidFill>
                <a:latin typeface="HGPｺﾞｼｯｸE" pitchFamily="50" charset="-128"/>
                <a:ea typeface="HGPｺﾞｼｯｸE" pitchFamily="50" charset="-128"/>
              </a:defRPr>
            </a:lvl4pPr>
            <a:lvl5pPr marL="2057400" indent="-228600">
              <a:spcBef>
                <a:spcPct val="20000"/>
              </a:spcBef>
              <a:buFont typeface="Wingdings" pitchFamily="2" charset="2"/>
              <a:buChar char=""/>
              <a:defRPr kumimoji="1" sz="2000">
                <a:solidFill>
                  <a:schemeClr val="tx1"/>
                </a:solidFill>
                <a:latin typeface="HGPｺﾞｼｯｸE" pitchFamily="50" charset="-128"/>
                <a:ea typeface="HGPｺﾞｼｯｸE" pitchFamily="50" charset="-128"/>
              </a:defRPr>
            </a:lvl5pPr>
            <a:lvl6pPr marL="2514600" indent="-228600" eaLnBrk="0" fontAlgn="base" hangingPunct="0">
              <a:spcBef>
                <a:spcPct val="20000"/>
              </a:spcBef>
              <a:spcAft>
                <a:spcPct val="0"/>
              </a:spcAft>
              <a:buFont typeface="Wingdings" pitchFamily="2" charset="2"/>
              <a:buChar char=""/>
              <a:defRPr kumimoji="1" sz="2000">
                <a:solidFill>
                  <a:schemeClr val="tx1"/>
                </a:solidFill>
                <a:latin typeface="HGPｺﾞｼｯｸE" pitchFamily="50" charset="-128"/>
                <a:ea typeface="HGPｺﾞｼｯｸE" pitchFamily="50" charset="-128"/>
              </a:defRPr>
            </a:lvl6pPr>
            <a:lvl7pPr marL="2971800" indent="-228600" eaLnBrk="0" fontAlgn="base" hangingPunct="0">
              <a:spcBef>
                <a:spcPct val="20000"/>
              </a:spcBef>
              <a:spcAft>
                <a:spcPct val="0"/>
              </a:spcAft>
              <a:buFont typeface="Wingdings" pitchFamily="2" charset="2"/>
              <a:buChar char=""/>
              <a:defRPr kumimoji="1" sz="2000">
                <a:solidFill>
                  <a:schemeClr val="tx1"/>
                </a:solidFill>
                <a:latin typeface="HGPｺﾞｼｯｸE" pitchFamily="50" charset="-128"/>
                <a:ea typeface="HGPｺﾞｼｯｸE" pitchFamily="50" charset="-128"/>
              </a:defRPr>
            </a:lvl7pPr>
            <a:lvl8pPr marL="3429000" indent="-228600" eaLnBrk="0" fontAlgn="base" hangingPunct="0">
              <a:spcBef>
                <a:spcPct val="20000"/>
              </a:spcBef>
              <a:spcAft>
                <a:spcPct val="0"/>
              </a:spcAft>
              <a:buFont typeface="Wingdings" pitchFamily="2" charset="2"/>
              <a:buChar char=""/>
              <a:defRPr kumimoji="1" sz="2000">
                <a:solidFill>
                  <a:schemeClr val="tx1"/>
                </a:solidFill>
                <a:latin typeface="HGPｺﾞｼｯｸE" pitchFamily="50" charset="-128"/>
                <a:ea typeface="HGPｺﾞｼｯｸE" pitchFamily="50" charset="-128"/>
              </a:defRPr>
            </a:lvl8pPr>
            <a:lvl9pPr marL="3886200" indent="-228600" eaLnBrk="0" fontAlgn="base" hangingPunct="0">
              <a:spcBef>
                <a:spcPct val="20000"/>
              </a:spcBef>
              <a:spcAft>
                <a:spcPct val="0"/>
              </a:spcAft>
              <a:buFont typeface="Wingdings" pitchFamily="2" charset="2"/>
              <a:buChar char=""/>
              <a:defRPr kumimoji="1" sz="2000">
                <a:solidFill>
                  <a:schemeClr val="tx1"/>
                </a:solidFill>
                <a:latin typeface="HGPｺﾞｼｯｸE" pitchFamily="50" charset="-128"/>
                <a:ea typeface="HGPｺﾞｼｯｸE" pitchFamily="50" charset="-128"/>
              </a:defRPr>
            </a:lvl9pPr>
          </a:lstStyle>
          <a:p>
            <a:pPr algn="r" eaLnBrk="1" hangingPunct="1">
              <a:spcBef>
                <a:spcPct val="0"/>
              </a:spcBef>
              <a:buClrTx/>
              <a:buFontTx/>
              <a:buNone/>
            </a:pPr>
            <a:fld id="{C2C4F726-B692-42CA-BAA6-2266BA6ADC63}" type="slidenum">
              <a:rPr lang="en-US" altLang="ja-JP" sz="1400"/>
              <a:pPr algn="r" eaLnBrk="1" hangingPunct="1">
                <a:spcBef>
                  <a:spcPct val="0"/>
                </a:spcBef>
                <a:buClrTx/>
                <a:buFontTx/>
                <a:buNone/>
              </a:pPr>
              <a:t>11</a:t>
            </a:fld>
            <a:endParaRPr lang="en-US" altLang="ja-JP" sz="1400"/>
          </a:p>
        </p:txBody>
      </p:sp>
      <p:sp>
        <p:nvSpPr>
          <p:cNvPr id="10244" name="Rectangle 27"/>
          <p:cNvSpPr>
            <a:spLocks noGrp="1" noChangeArrowheads="1"/>
          </p:cNvSpPr>
          <p:nvPr>
            <p:ph type="title" idx="4294967295"/>
          </p:nvPr>
        </p:nvSpPr>
        <p:spPr>
          <a:xfrm>
            <a:off x="153988" y="77788"/>
            <a:ext cx="9168142" cy="503237"/>
          </a:xfrm>
        </p:spPr>
        <p:txBody>
          <a:bodyPr/>
          <a:lstStyle/>
          <a:p>
            <a:pPr algn="l" eaLnBrk="1" hangingPunct="1"/>
            <a:r>
              <a:rPr lang="ja-JP" altLang="en-US" sz="3000" spc="-150" dirty="0" smtClean="0">
                <a:solidFill>
                  <a:srgbClr val="FFFFFF"/>
                </a:solidFill>
              </a:rPr>
              <a:t>１－４</a:t>
            </a:r>
            <a:r>
              <a:rPr lang="ja-JP" altLang="en-US" sz="3000" dirty="0"/>
              <a:t>．共有デジタル地図の利用分野拡大に向けた</a:t>
            </a:r>
            <a:r>
              <a:rPr lang="ja-JP" altLang="en-US" sz="3000" dirty="0" smtClean="0"/>
              <a:t>検討</a:t>
            </a:r>
          </a:p>
        </p:txBody>
      </p:sp>
      <p:pic>
        <p:nvPicPr>
          <p:cNvPr id="7" name="Picture 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rot="16200000">
            <a:off x="6030510" y="4322027"/>
            <a:ext cx="1702606" cy="23463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コンテンツ プレースホルダー 1"/>
          <p:cNvSpPr txBox="1">
            <a:spLocks/>
          </p:cNvSpPr>
          <p:nvPr/>
        </p:nvSpPr>
        <p:spPr bwMode="auto">
          <a:xfrm>
            <a:off x="6045200" y="6346528"/>
            <a:ext cx="2009811" cy="381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ja-JP"/>
            </a:defPPr>
            <a:lvl1pPr algn="l" rtl="0" eaLnBrk="0" fontAlgn="base" hangingPunct="0">
              <a:spcBef>
                <a:spcPct val="0"/>
              </a:spcBef>
              <a:spcAft>
                <a:spcPct val="0"/>
              </a:spcAft>
              <a:defRPr kumimoji="1" sz="2800" kern="1200">
                <a:solidFill>
                  <a:schemeClr val="tx1"/>
                </a:solidFill>
                <a:latin typeface="HGPｺﾞｼｯｸE" pitchFamily="50" charset="-128"/>
                <a:ea typeface="HGPｺﾞｼｯｸE" pitchFamily="50" charset="-128"/>
                <a:cs typeface="+mn-cs"/>
              </a:defRPr>
            </a:lvl1pPr>
            <a:lvl2pPr marL="457200" algn="l" rtl="0" eaLnBrk="0" fontAlgn="base" hangingPunct="0">
              <a:spcBef>
                <a:spcPct val="0"/>
              </a:spcBef>
              <a:spcAft>
                <a:spcPct val="0"/>
              </a:spcAft>
              <a:defRPr kumimoji="1" sz="2800" kern="1200">
                <a:solidFill>
                  <a:schemeClr val="tx1"/>
                </a:solidFill>
                <a:latin typeface="HGPｺﾞｼｯｸE" pitchFamily="50" charset="-128"/>
                <a:ea typeface="HGPｺﾞｼｯｸE" pitchFamily="50" charset="-128"/>
                <a:cs typeface="+mn-cs"/>
              </a:defRPr>
            </a:lvl2pPr>
            <a:lvl3pPr marL="914400" algn="l" rtl="0" eaLnBrk="0" fontAlgn="base" hangingPunct="0">
              <a:spcBef>
                <a:spcPct val="0"/>
              </a:spcBef>
              <a:spcAft>
                <a:spcPct val="0"/>
              </a:spcAft>
              <a:defRPr kumimoji="1" sz="2800" kern="1200">
                <a:solidFill>
                  <a:schemeClr val="tx1"/>
                </a:solidFill>
                <a:latin typeface="HGPｺﾞｼｯｸE" pitchFamily="50" charset="-128"/>
                <a:ea typeface="HGPｺﾞｼｯｸE" pitchFamily="50" charset="-128"/>
                <a:cs typeface="+mn-cs"/>
              </a:defRPr>
            </a:lvl3pPr>
            <a:lvl4pPr marL="1371600" algn="l" rtl="0" eaLnBrk="0" fontAlgn="base" hangingPunct="0">
              <a:spcBef>
                <a:spcPct val="0"/>
              </a:spcBef>
              <a:spcAft>
                <a:spcPct val="0"/>
              </a:spcAft>
              <a:defRPr kumimoji="1" sz="2800" kern="1200">
                <a:solidFill>
                  <a:schemeClr val="tx1"/>
                </a:solidFill>
                <a:latin typeface="HGPｺﾞｼｯｸE" pitchFamily="50" charset="-128"/>
                <a:ea typeface="HGPｺﾞｼｯｸE" pitchFamily="50" charset="-128"/>
                <a:cs typeface="+mn-cs"/>
              </a:defRPr>
            </a:lvl4pPr>
            <a:lvl5pPr marL="1828800" algn="l" rtl="0" eaLnBrk="0" fontAlgn="base" hangingPunct="0">
              <a:spcBef>
                <a:spcPct val="0"/>
              </a:spcBef>
              <a:spcAft>
                <a:spcPct val="0"/>
              </a:spcAft>
              <a:defRPr kumimoji="1" sz="2800" kern="1200">
                <a:solidFill>
                  <a:schemeClr val="tx1"/>
                </a:solidFill>
                <a:latin typeface="HGPｺﾞｼｯｸE" pitchFamily="50" charset="-128"/>
                <a:ea typeface="HGPｺﾞｼｯｸE" pitchFamily="50" charset="-128"/>
                <a:cs typeface="+mn-cs"/>
              </a:defRPr>
            </a:lvl5pPr>
            <a:lvl6pPr marL="2286000" algn="l" defTabSz="914400" rtl="0" eaLnBrk="1" latinLnBrk="0" hangingPunct="1">
              <a:defRPr kumimoji="1" sz="2800" kern="1200">
                <a:solidFill>
                  <a:schemeClr val="tx1"/>
                </a:solidFill>
                <a:latin typeface="HGPｺﾞｼｯｸE" pitchFamily="50" charset="-128"/>
                <a:ea typeface="HGPｺﾞｼｯｸE" pitchFamily="50" charset="-128"/>
                <a:cs typeface="+mn-cs"/>
              </a:defRPr>
            </a:lvl6pPr>
            <a:lvl7pPr marL="2743200" algn="l" defTabSz="914400" rtl="0" eaLnBrk="1" latinLnBrk="0" hangingPunct="1">
              <a:defRPr kumimoji="1" sz="2800" kern="1200">
                <a:solidFill>
                  <a:schemeClr val="tx1"/>
                </a:solidFill>
                <a:latin typeface="HGPｺﾞｼｯｸE" pitchFamily="50" charset="-128"/>
                <a:ea typeface="HGPｺﾞｼｯｸE" pitchFamily="50" charset="-128"/>
                <a:cs typeface="+mn-cs"/>
              </a:defRPr>
            </a:lvl7pPr>
            <a:lvl8pPr marL="3200400" algn="l" defTabSz="914400" rtl="0" eaLnBrk="1" latinLnBrk="0" hangingPunct="1">
              <a:defRPr kumimoji="1" sz="2800" kern="1200">
                <a:solidFill>
                  <a:schemeClr val="tx1"/>
                </a:solidFill>
                <a:latin typeface="HGPｺﾞｼｯｸE" pitchFamily="50" charset="-128"/>
                <a:ea typeface="HGPｺﾞｼｯｸE" pitchFamily="50" charset="-128"/>
                <a:cs typeface="+mn-cs"/>
              </a:defRPr>
            </a:lvl8pPr>
            <a:lvl9pPr marL="3657600" algn="l" defTabSz="914400" rtl="0" eaLnBrk="1" latinLnBrk="0" hangingPunct="1">
              <a:defRPr kumimoji="1" sz="2800" kern="1200">
                <a:solidFill>
                  <a:schemeClr val="tx1"/>
                </a:solidFill>
                <a:latin typeface="HGPｺﾞｼｯｸE" pitchFamily="50" charset="-128"/>
                <a:ea typeface="HGPｺﾞｼｯｸE" pitchFamily="50" charset="-128"/>
                <a:cs typeface="+mn-cs"/>
              </a:defRPr>
            </a:lvl9pPr>
          </a:lstStyle>
          <a:p>
            <a:pPr marL="0" indent="0">
              <a:buNone/>
            </a:pPr>
            <a:r>
              <a:rPr lang="ja-JP" altLang="en-US" sz="1400" dirty="0" smtClean="0"/>
              <a:t>近赤外画像カラー合成</a:t>
            </a:r>
            <a:endParaRPr lang="ja-JP" altLang="en-US" sz="2000" dirty="0"/>
          </a:p>
        </p:txBody>
      </p:sp>
      <p:sp>
        <p:nvSpPr>
          <p:cNvPr id="9" name="コンテンツ プレースホルダー 1"/>
          <p:cNvSpPr txBox="1">
            <a:spLocks/>
          </p:cNvSpPr>
          <p:nvPr/>
        </p:nvSpPr>
        <p:spPr bwMode="auto">
          <a:xfrm>
            <a:off x="811767" y="4664574"/>
            <a:ext cx="4620623" cy="1872952"/>
          </a:xfrm>
          <a:prstGeom prst="rect">
            <a:avLst/>
          </a:prstGeom>
          <a:noFill/>
          <a:ln w="1270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lr>
                <a:srgbClr val="006666"/>
              </a:buClr>
              <a:buFont typeface="Wingdings" pitchFamily="2" charset="2"/>
              <a:buChar char="n"/>
              <a:defRPr kumimoji="1" lang="ja-JP" altLang="en-US" sz="3200">
                <a:solidFill>
                  <a:schemeClr val="tx1"/>
                </a:solidFill>
                <a:latin typeface="HGPｺﾞｼｯｸE" pitchFamily="50" charset="-128"/>
                <a:ea typeface="HGPｺﾞｼｯｸE" pitchFamily="50" charset="-128"/>
                <a:cs typeface="+mn-cs"/>
              </a:defRPr>
            </a:lvl1pPr>
            <a:lvl2pPr marL="742950" indent="-285750" algn="l" rtl="0" eaLnBrk="0" fontAlgn="base" hangingPunct="0">
              <a:spcBef>
                <a:spcPct val="20000"/>
              </a:spcBef>
              <a:spcAft>
                <a:spcPct val="0"/>
              </a:spcAft>
              <a:buClr>
                <a:srgbClr val="669900"/>
              </a:buClr>
              <a:buSzPct val="80000"/>
              <a:buFont typeface="Wingdings" pitchFamily="2" charset="2"/>
              <a:buChar char="l"/>
              <a:defRPr kumimoji="1" lang="ja-JP" altLang="en-US" sz="2800">
                <a:solidFill>
                  <a:schemeClr val="tx1"/>
                </a:solidFill>
                <a:latin typeface="HGPｺﾞｼｯｸE" pitchFamily="50" charset="-128"/>
                <a:ea typeface="HGPｺﾞｼｯｸE" pitchFamily="50" charset="-128"/>
              </a:defRPr>
            </a:lvl2pPr>
            <a:lvl3pPr marL="1143000" indent="-228600" algn="l" rtl="0" eaLnBrk="0" fontAlgn="base" hangingPunct="0">
              <a:spcBef>
                <a:spcPct val="20000"/>
              </a:spcBef>
              <a:spcAft>
                <a:spcPct val="0"/>
              </a:spcAft>
              <a:buClr>
                <a:srgbClr val="FF6600"/>
              </a:buClr>
              <a:buFont typeface="Wingdings" pitchFamily="2" charset="2"/>
              <a:buChar char="ª"/>
              <a:defRPr kumimoji="1" lang="ja-JP" altLang="en-US" sz="2400">
                <a:solidFill>
                  <a:schemeClr val="tx1"/>
                </a:solidFill>
                <a:latin typeface="HGPｺﾞｼｯｸE" pitchFamily="50" charset="-128"/>
                <a:ea typeface="HGPｺﾞｼｯｸE" pitchFamily="50" charset="-128"/>
              </a:defRPr>
            </a:lvl3pPr>
            <a:lvl4pPr marL="1600200" indent="-228600" algn="l" rtl="0" eaLnBrk="0" fontAlgn="base" hangingPunct="0">
              <a:spcBef>
                <a:spcPct val="20000"/>
              </a:spcBef>
              <a:spcAft>
                <a:spcPct val="0"/>
              </a:spcAft>
              <a:buFont typeface="Wingdings" pitchFamily="2" charset="2"/>
              <a:buChar char="ü"/>
              <a:defRPr kumimoji="1" sz="2000">
                <a:solidFill>
                  <a:schemeClr val="tx1"/>
                </a:solidFill>
                <a:latin typeface="HGPｺﾞｼｯｸE" pitchFamily="50" charset="-128"/>
                <a:ea typeface="HGPｺﾞｼｯｸE" pitchFamily="50" charset="-128"/>
              </a:defRPr>
            </a:lvl4pPr>
            <a:lvl5pPr marL="2057400" indent="-228600" algn="l" rtl="0" eaLnBrk="0" fontAlgn="base" hangingPunct="0">
              <a:spcBef>
                <a:spcPct val="20000"/>
              </a:spcBef>
              <a:spcAft>
                <a:spcPct val="0"/>
              </a:spcAft>
              <a:buFont typeface="Wingdings" pitchFamily="2" charset="2"/>
              <a:buChar char=""/>
              <a:defRPr kumimoji="1" sz="2000">
                <a:solidFill>
                  <a:schemeClr val="tx1"/>
                </a:solidFill>
                <a:latin typeface="HGPｺﾞｼｯｸE" pitchFamily="50" charset="-128"/>
                <a:ea typeface="HGPｺﾞｼｯｸE" pitchFamily="50" charset="-128"/>
              </a:defRPr>
            </a:lvl5pPr>
            <a:lvl6pPr marL="2514600" indent="-228600" algn="l" rtl="0" eaLnBrk="1" fontAlgn="base" hangingPunct="1">
              <a:spcBef>
                <a:spcPct val="20000"/>
              </a:spcBef>
              <a:spcAft>
                <a:spcPct val="0"/>
              </a:spcAft>
              <a:buChar char="»"/>
              <a:defRPr kumimoji="1" sz="2000">
                <a:solidFill>
                  <a:schemeClr val="tx1"/>
                </a:solidFill>
                <a:latin typeface="+mn-lt"/>
                <a:ea typeface="+mn-ea"/>
              </a:defRPr>
            </a:lvl6pPr>
            <a:lvl7pPr marL="2971800" indent="-228600" algn="l" rtl="0" eaLnBrk="1" fontAlgn="base" hangingPunct="1">
              <a:spcBef>
                <a:spcPct val="20000"/>
              </a:spcBef>
              <a:spcAft>
                <a:spcPct val="0"/>
              </a:spcAft>
              <a:buChar char="»"/>
              <a:defRPr kumimoji="1" sz="2000">
                <a:solidFill>
                  <a:schemeClr val="tx1"/>
                </a:solidFill>
                <a:latin typeface="+mn-lt"/>
                <a:ea typeface="+mn-ea"/>
              </a:defRPr>
            </a:lvl7pPr>
            <a:lvl8pPr marL="3429000" indent="-228600" algn="l" rtl="0" eaLnBrk="1" fontAlgn="base" hangingPunct="1">
              <a:spcBef>
                <a:spcPct val="20000"/>
              </a:spcBef>
              <a:spcAft>
                <a:spcPct val="0"/>
              </a:spcAft>
              <a:buChar char="»"/>
              <a:defRPr kumimoji="1" sz="2000">
                <a:solidFill>
                  <a:schemeClr val="tx1"/>
                </a:solidFill>
                <a:latin typeface="+mn-lt"/>
                <a:ea typeface="+mn-ea"/>
              </a:defRPr>
            </a:lvl8pPr>
            <a:lvl9pPr marL="3886200" indent="-228600" algn="l" rtl="0" eaLnBrk="1" fontAlgn="base" hangingPunct="1">
              <a:spcBef>
                <a:spcPct val="20000"/>
              </a:spcBef>
              <a:spcAft>
                <a:spcPct val="0"/>
              </a:spcAft>
              <a:buChar char="»"/>
              <a:defRPr kumimoji="1" sz="2000">
                <a:solidFill>
                  <a:schemeClr val="tx1"/>
                </a:solidFill>
                <a:latin typeface="+mn-lt"/>
                <a:ea typeface="+mn-ea"/>
              </a:defRPr>
            </a:lvl9pPr>
          </a:lstStyle>
          <a:p>
            <a:pPr marL="0" indent="0">
              <a:buNone/>
            </a:pPr>
            <a:r>
              <a:rPr lang="ja-JP" altLang="en-US" sz="1800" kern="0" dirty="0" smtClean="0"/>
              <a:t>近赤外線画像写真地図データ作成仕様（案）</a:t>
            </a:r>
          </a:p>
          <a:p>
            <a:pPr marL="0" indent="0">
              <a:buFont typeface="Wingdings" pitchFamily="2" charset="2"/>
              <a:buNone/>
            </a:pPr>
            <a:r>
              <a:rPr lang="ja-JP" altLang="en-US" sz="1600" kern="0" dirty="0" smtClean="0"/>
              <a:t>　　座標参照系：</a:t>
            </a:r>
            <a:r>
              <a:rPr lang="en-US" altLang="ja-JP" sz="1600" kern="0" dirty="0" smtClean="0"/>
              <a:t>JGD2011,TP/6</a:t>
            </a:r>
            <a:r>
              <a:rPr lang="ja-JP" altLang="en-US" sz="1600" kern="0" dirty="0" smtClean="0"/>
              <a:t>（</a:t>
            </a:r>
            <a:r>
              <a:rPr lang="en-US" altLang="ja-JP" sz="1600" kern="0" dirty="0" smtClean="0"/>
              <a:t>X,Y,H</a:t>
            </a:r>
            <a:r>
              <a:rPr lang="ja-JP" altLang="en-US" sz="1600" kern="0" dirty="0" smtClean="0"/>
              <a:t>）</a:t>
            </a:r>
          </a:p>
          <a:p>
            <a:pPr marL="0" indent="0">
              <a:buFont typeface="Wingdings" pitchFamily="2" charset="2"/>
              <a:buNone/>
            </a:pPr>
            <a:r>
              <a:rPr lang="ja-JP" altLang="en-US" sz="1600" kern="0" dirty="0" smtClean="0"/>
              <a:t>　　データ型式：</a:t>
            </a:r>
            <a:r>
              <a:rPr lang="en-US" altLang="ja-JP" sz="1600" kern="0" dirty="0" smtClean="0"/>
              <a:t>TIFF</a:t>
            </a:r>
            <a:r>
              <a:rPr lang="ja-JP" altLang="en-US" sz="1600" kern="0" dirty="0" smtClean="0"/>
              <a:t>形式</a:t>
            </a:r>
          </a:p>
          <a:p>
            <a:pPr marL="0" indent="0">
              <a:buFont typeface="Wingdings" pitchFamily="2" charset="2"/>
              <a:buNone/>
            </a:pPr>
            <a:r>
              <a:rPr lang="ja-JP" altLang="en-US" sz="1600" kern="0" dirty="0" smtClean="0"/>
              <a:t>　　位置情報ファイル：ワールドファイル仕様</a:t>
            </a:r>
          </a:p>
          <a:p>
            <a:pPr marL="0" indent="0">
              <a:buFont typeface="Wingdings" pitchFamily="2" charset="2"/>
              <a:buNone/>
            </a:pPr>
            <a:r>
              <a:rPr lang="ja-JP" altLang="en-US" sz="1600" kern="0" dirty="0" smtClean="0"/>
              <a:t>　　単位：国土基本</a:t>
            </a:r>
            <a:r>
              <a:rPr lang="ja-JP" altLang="en-US" sz="1600" kern="0" dirty="0" err="1" smtClean="0"/>
              <a:t>図図</a:t>
            </a:r>
            <a:r>
              <a:rPr lang="ja-JP" altLang="en-US" sz="1600" kern="0" dirty="0" smtClean="0"/>
              <a:t>郭（</a:t>
            </a:r>
            <a:r>
              <a:rPr lang="en-US" altLang="ja-JP" sz="1600" kern="0" dirty="0" smtClean="0"/>
              <a:t>2500</a:t>
            </a:r>
            <a:r>
              <a:rPr lang="ja-JP" altLang="en-US" sz="1600" kern="0" dirty="0" smtClean="0"/>
              <a:t>）図葉単位</a:t>
            </a:r>
          </a:p>
          <a:p>
            <a:pPr marL="0" indent="0">
              <a:buFont typeface="Wingdings" pitchFamily="2" charset="2"/>
              <a:buNone/>
            </a:pPr>
            <a:r>
              <a:rPr lang="ja-JP" altLang="en-US" sz="1600" kern="0" dirty="0" smtClean="0"/>
              <a:t>　　地上画素寸法：</a:t>
            </a:r>
            <a:r>
              <a:rPr lang="en-US" altLang="ja-JP" sz="1600" kern="0" dirty="0" smtClean="0"/>
              <a:t>0.2m</a:t>
            </a:r>
            <a:r>
              <a:rPr lang="ja-JP" altLang="en-US" sz="1600" kern="0" dirty="0" smtClean="0"/>
              <a:t>以内</a:t>
            </a:r>
            <a:endParaRPr lang="ja-JP" altLang="en-US" sz="2400" kern="0" dirty="0" smtClean="0"/>
          </a:p>
          <a:p>
            <a:pPr marL="0" indent="0">
              <a:buFont typeface="Wingdings" pitchFamily="2" charset="2"/>
              <a:buNone/>
            </a:pPr>
            <a:endParaRPr lang="ja-JP" altLang="en-US" sz="2400" kern="0" dirty="0"/>
          </a:p>
        </p:txBody>
      </p:sp>
    </p:spTree>
    <p:extLst>
      <p:ext uri="{BB962C8B-B14F-4D97-AF65-F5344CB8AC3E}">
        <p14:creationId xmlns:p14="http://schemas.microsoft.com/office/powerpoint/2010/main" val="3673471750"/>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28"/>
          <p:cNvSpPr txBox="1">
            <a:spLocks noChangeArrowheads="1"/>
          </p:cNvSpPr>
          <p:nvPr/>
        </p:nvSpPr>
        <p:spPr bwMode="auto">
          <a:xfrm>
            <a:off x="200025" y="891877"/>
            <a:ext cx="8667750" cy="5705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lgn="l" rtl="0" eaLnBrk="0" fontAlgn="base" hangingPunct="0">
              <a:spcBef>
                <a:spcPct val="20000"/>
              </a:spcBef>
              <a:spcAft>
                <a:spcPct val="0"/>
              </a:spcAft>
              <a:buClr>
                <a:srgbClr val="006666"/>
              </a:buClr>
              <a:buFont typeface="Wingdings" pitchFamily="2" charset="2"/>
              <a:buChar char="n"/>
              <a:defRPr kumimoji="1" lang="ja-JP" altLang="en-US" sz="3200" dirty="0">
                <a:solidFill>
                  <a:schemeClr val="tx1"/>
                </a:solidFill>
                <a:latin typeface="HGPｺﾞｼｯｸE" pitchFamily="50" charset="-128"/>
                <a:ea typeface="HGPｺﾞｼｯｸE" pitchFamily="50" charset="-128"/>
                <a:cs typeface="+mn-cs"/>
              </a:defRPr>
            </a:lvl1pPr>
            <a:lvl2pPr marL="742950" indent="-285750" algn="l" rtl="0" eaLnBrk="0" fontAlgn="base" hangingPunct="0">
              <a:spcBef>
                <a:spcPct val="20000"/>
              </a:spcBef>
              <a:spcAft>
                <a:spcPct val="0"/>
              </a:spcAft>
              <a:buClr>
                <a:srgbClr val="669900"/>
              </a:buClr>
              <a:buFont typeface="Wingdings" pitchFamily="2" charset="2"/>
              <a:buChar char="l"/>
              <a:defRPr kumimoji="1" lang="ja-JP" altLang="en-US" sz="2800" dirty="0">
                <a:solidFill>
                  <a:schemeClr val="tx1"/>
                </a:solidFill>
                <a:latin typeface="HGPｺﾞｼｯｸE" pitchFamily="50" charset="-128"/>
                <a:ea typeface="HGPｺﾞｼｯｸE" pitchFamily="50" charset="-128"/>
              </a:defRPr>
            </a:lvl2pPr>
            <a:lvl3pPr marL="1143000" indent="-228600" algn="l" rtl="0" eaLnBrk="0" fontAlgn="base" hangingPunct="0">
              <a:spcBef>
                <a:spcPct val="20000"/>
              </a:spcBef>
              <a:spcAft>
                <a:spcPct val="0"/>
              </a:spcAft>
              <a:buClr>
                <a:srgbClr val="FF3300"/>
              </a:buClr>
              <a:buFont typeface="Wingdings" pitchFamily="2" charset="2"/>
              <a:buChar char="ª"/>
              <a:defRPr kumimoji="1" lang="ja-JP" altLang="en-US" sz="2400" dirty="0">
                <a:solidFill>
                  <a:schemeClr val="tx1"/>
                </a:solidFill>
                <a:latin typeface="HGPｺﾞｼｯｸE" pitchFamily="50" charset="-128"/>
                <a:ea typeface="HGPｺﾞｼｯｸE" pitchFamily="50" charset="-128"/>
              </a:defRPr>
            </a:lvl3pPr>
            <a:lvl4pPr marL="1600200" indent="-228600" algn="l" rtl="0" eaLnBrk="0" fontAlgn="base" hangingPunct="0">
              <a:spcBef>
                <a:spcPct val="20000"/>
              </a:spcBef>
              <a:spcAft>
                <a:spcPct val="0"/>
              </a:spcAft>
              <a:buFont typeface="Wingdings" pitchFamily="2" charset="2"/>
              <a:buChar char="ü"/>
              <a:defRPr kumimoji="1" sz="2000">
                <a:solidFill>
                  <a:schemeClr val="tx1"/>
                </a:solidFill>
                <a:latin typeface="HGPｺﾞｼｯｸE" pitchFamily="50" charset="-128"/>
                <a:ea typeface="HGPｺﾞｼｯｸE" pitchFamily="50" charset="-128"/>
              </a:defRPr>
            </a:lvl4pPr>
            <a:lvl5pPr marL="2057400" indent="-228600" algn="l" rtl="0" eaLnBrk="0" fontAlgn="base" hangingPunct="0">
              <a:spcBef>
                <a:spcPct val="20000"/>
              </a:spcBef>
              <a:spcAft>
                <a:spcPct val="0"/>
              </a:spcAft>
              <a:buFont typeface="Wingdings" pitchFamily="2" charset="2"/>
              <a:buChar char=""/>
              <a:defRPr kumimoji="1" sz="2000">
                <a:solidFill>
                  <a:schemeClr val="tx1"/>
                </a:solidFill>
                <a:latin typeface="HGPｺﾞｼｯｸE" pitchFamily="50" charset="-128"/>
                <a:ea typeface="HGPｺﾞｼｯｸE" pitchFamily="50" charset="-128"/>
              </a:defRPr>
            </a:lvl5pPr>
            <a:lvl6pPr marL="2514600" indent="-228600" algn="l" rtl="0" eaLnBrk="1" fontAlgn="base" hangingPunct="1">
              <a:spcBef>
                <a:spcPct val="20000"/>
              </a:spcBef>
              <a:spcAft>
                <a:spcPct val="0"/>
              </a:spcAft>
              <a:buChar char="»"/>
              <a:defRPr kumimoji="1" sz="2000">
                <a:solidFill>
                  <a:schemeClr val="tx1"/>
                </a:solidFill>
                <a:latin typeface="+mn-lt"/>
                <a:ea typeface="+mn-ea"/>
              </a:defRPr>
            </a:lvl6pPr>
            <a:lvl7pPr marL="2971800" indent="-228600" algn="l" rtl="0" eaLnBrk="1" fontAlgn="base" hangingPunct="1">
              <a:spcBef>
                <a:spcPct val="20000"/>
              </a:spcBef>
              <a:spcAft>
                <a:spcPct val="0"/>
              </a:spcAft>
              <a:buChar char="»"/>
              <a:defRPr kumimoji="1" sz="2000">
                <a:solidFill>
                  <a:schemeClr val="tx1"/>
                </a:solidFill>
                <a:latin typeface="+mn-lt"/>
                <a:ea typeface="+mn-ea"/>
              </a:defRPr>
            </a:lvl7pPr>
            <a:lvl8pPr marL="3429000" indent="-228600" algn="l" rtl="0" eaLnBrk="1" fontAlgn="base" hangingPunct="1">
              <a:spcBef>
                <a:spcPct val="20000"/>
              </a:spcBef>
              <a:spcAft>
                <a:spcPct val="0"/>
              </a:spcAft>
              <a:buChar char="»"/>
              <a:defRPr kumimoji="1" sz="2000">
                <a:solidFill>
                  <a:schemeClr val="tx1"/>
                </a:solidFill>
                <a:latin typeface="+mn-lt"/>
                <a:ea typeface="+mn-ea"/>
              </a:defRPr>
            </a:lvl8pPr>
            <a:lvl9pPr marL="3886200" indent="-228600" algn="l" rtl="0" eaLnBrk="1" fontAlgn="base" hangingPunct="1">
              <a:spcBef>
                <a:spcPct val="20000"/>
              </a:spcBef>
              <a:spcAft>
                <a:spcPct val="0"/>
              </a:spcAft>
              <a:buChar char="»"/>
              <a:defRPr kumimoji="1" sz="2000">
                <a:solidFill>
                  <a:schemeClr val="tx1"/>
                </a:solidFill>
                <a:latin typeface="+mn-lt"/>
                <a:ea typeface="+mn-ea"/>
              </a:defRPr>
            </a:lvl9pPr>
          </a:lstStyle>
          <a:p>
            <a:pPr marL="0" indent="0" eaLnBrk="1" hangingPunct="1">
              <a:buNone/>
              <a:defRPr/>
            </a:pPr>
            <a:r>
              <a:rPr lang="en-US" altLang="ja-JP" sz="2200" kern="0" dirty="0" smtClean="0"/>
              <a:t>【</a:t>
            </a:r>
            <a:r>
              <a:rPr lang="ja-JP" altLang="en-US" sz="2200" kern="0" dirty="0" smtClean="0"/>
              <a:t>②砂防</a:t>
            </a:r>
            <a:r>
              <a:rPr lang="ja-JP" altLang="en-US" sz="2200" kern="0" dirty="0"/>
              <a:t>分野における利活用検討</a:t>
            </a:r>
            <a:r>
              <a:rPr lang="en-US" altLang="ja-JP" sz="2200" kern="0" dirty="0" smtClean="0"/>
              <a:t>】</a:t>
            </a:r>
          </a:p>
          <a:p>
            <a:pPr lvl="0" eaLnBrk="1" hangingPunct="1">
              <a:defRPr/>
            </a:pPr>
            <a:r>
              <a:rPr lang="ja-JP" altLang="en-US" sz="2800" kern="0" dirty="0">
                <a:solidFill>
                  <a:srgbClr val="000000"/>
                </a:solidFill>
              </a:rPr>
              <a:t>土砂災害防止法基礎調査における共有デジタル地図成果の利用</a:t>
            </a:r>
          </a:p>
          <a:p>
            <a:pPr lvl="1" eaLnBrk="1" hangingPunct="1">
              <a:defRPr/>
            </a:pPr>
            <a:r>
              <a:rPr lang="ja-JP" altLang="en-US" sz="2400" kern="0" dirty="0">
                <a:solidFill>
                  <a:srgbClr val="000000"/>
                </a:solidFill>
              </a:rPr>
              <a:t>三重県砂防防災課ヒアリングの結果、共有デジタル地図（数値地形図）更新事業の</a:t>
            </a:r>
            <a:r>
              <a:rPr lang="ja-JP" altLang="en-US" sz="2400" kern="0" dirty="0">
                <a:solidFill>
                  <a:srgbClr val="0000FF"/>
                </a:solidFill>
              </a:rPr>
              <a:t>変化箇所データ（中間成果）</a:t>
            </a:r>
            <a:r>
              <a:rPr lang="ja-JP" altLang="en-US" sz="2400" kern="0" dirty="0">
                <a:solidFill>
                  <a:srgbClr val="000000"/>
                </a:solidFill>
              </a:rPr>
              <a:t>が有用であることが確認された。</a:t>
            </a:r>
          </a:p>
          <a:p>
            <a:pPr marL="457200" lvl="1" indent="0" eaLnBrk="1" hangingPunct="1">
              <a:buNone/>
              <a:defRPr/>
            </a:pPr>
            <a:endParaRPr lang="ja-JP" altLang="en-US" sz="900" kern="0" dirty="0" smtClean="0"/>
          </a:p>
          <a:p>
            <a:pPr lvl="1" eaLnBrk="1" hangingPunct="1">
              <a:defRPr/>
            </a:pPr>
            <a:endParaRPr lang="en-US" altLang="ja-JP" sz="2400" kern="0" dirty="0" smtClean="0"/>
          </a:p>
        </p:txBody>
      </p:sp>
      <p:sp>
        <p:nvSpPr>
          <p:cNvPr id="10243" name="Rectangle 6"/>
          <p:cNvSpPr txBox="1">
            <a:spLocks noGrp="1" noChangeArrowheads="1"/>
          </p:cNvSpPr>
          <p:nvPr/>
        </p:nvSpPr>
        <p:spPr bwMode="auto">
          <a:xfrm>
            <a:off x="7010400" y="6515100"/>
            <a:ext cx="2133600"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rgbClr val="006666"/>
              </a:buClr>
              <a:buFont typeface="Wingdings" pitchFamily="2" charset="2"/>
              <a:buChar char="n"/>
              <a:defRPr kumimoji="1" sz="3200">
                <a:solidFill>
                  <a:schemeClr val="tx1"/>
                </a:solidFill>
                <a:latin typeface="HGPｺﾞｼｯｸE" pitchFamily="50" charset="-128"/>
                <a:ea typeface="HGPｺﾞｼｯｸE" pitchFamily="50" charset="-128"/>
              </a:defRPr>
            </a:lvl1pPr>
            <a:lvl2pPr marL="742950" indent="-285750">
              <a:spcBef>
                <a:spcPct val="20000"/>
              </a:spcBef>
              <a:buClr>
                <a:srgbClr val="669900"/>
              </a:buClr>
              <a:buFont typeface="Wingdings" pitchFamily="2" charset="2"/>
              <a:buChar char="l"/>
              <a:defRPr kumimoji="1" sz="2800">
                <a:solidFill>
                  <a:schemeClr val="tx1"/>
                </a:solidFill>
                <a:latin typeface="HGPｺﾞｼｯｸE" pitchFamily="50" charset="-128"/>
                <a:ea typeface="HGPｺﾞｼｯｸE" pitchFamily="50" charset="-128"/>
              </a:defRPr>
            </a:lvl2pPr>
            <a:lvl3pPr marL="1143000" indent="-228600">
              <a:spcBef>
                <a:spcPct val="20000"/>
              </a:spcBef>
              <a:buClr>
                <a:srgbClr val="FF3300"/>
              </a:buClr>
              <a:buFont typeface="Wingdings" pitchFamily="2" charset="2"/>
              <a:buChar char="ª"/>
              <a:defRPr kumimoji="1" sz="2400">
                <a:solidFill>
                  <a:schemeClr val="tx1"/>
                </a:solidFill>
                <a:latin typeface="HGPｺﾞｼｯｸE" pitchFamily="50" charset="-128"/>
                <a:ea typeface="HGPｺﾞｼｯｸE" pitchFamily="50" charset="-128"/>
              </a:defRPr>
            </a:lvl3pPr>
            <a:lvl4pPr marL="1600200" indent="-228600">
              <a:spcBef>
                <a:spcPct val="20000"/>
              </a:spcBef>
              <a:buFont typeface="Wingdings" pitchFamily="2" charset="2"/>
              <a:buChar char="ü"/>
              <a:defRPr kumimoji="1" sz="2000">
                <a:solidFill>
                  <a:schemeClr val="tx1"/>
                </a:solidFill>
                <a:latin typeface="HGPｺﾞｼｯｸE" pitchFamily="50" charset="-128"/>
                <a:ea typeface="HGPｺﾞｼｯｸE" pitchFamily="50" charset="-128"/>
              </a:defRPr>
            </a:lvl4pPr>
            <a:lvl5pPr marL="2057400" indent="-228600">
              <a:spcBef>
                <a:spcPct val="20000"/>
              </a:spcBef>
              <a:buFont typeface="Wingdings" pitchFamily="2" charset="2"/>
              <a:buChar char=""/>
              <a:defRPr kumimoji="1" sz="2000">
                <a:solidFill>
                  <a:schemeClr val="tx1"/>
                </a:solidFill>
                <a:latin typeface="HGPｺﾞｼｯｸE" pitchFamily="50" charset="-128"/>
                <a:ea typeface="HGPｺﾞｼｯｸE" pitchFamily="50" charset="-128"/>
              </a:defRPr>
            </a:lvl5pPr>
            <a:lvl6pPr marL="2514600" indent="-228600" eaLnBrk="0" fontAlgn="base" hangingPunct="0">
              <a:spcBef>
                <a:spcPct val="20000"/>
              </a:spcBef>
              <a:spcAft>
                <a:spcPct val="0"/>
              </a:spcAft>
              <a:buFont typeface="Wingdings" pitchFamily="2" charset="2"/>
              <a:buChar char=""/>
              <a:defRPr kumimoji="1" sz="2000">
                <a:solidFill>
                  <a:schemeClr val="tx1"/>
                </a:solidFill>
                <a:latin typeface="HGPｺﾞｼｯｸE" pitchFamily="50" charset="-128"/>
                <a:ea typeface="HGPｺﾞｼｯｸE" pitchFamily="50" charset="-128"/>
              </a:defRPr>
            </a:lvl6pPr>
            <a:lvl7pPr marL="2971800" indent="-228600" eaLnBrk="0" fontAlgn="base" hangingPunct="0">
              <a:spcBef>
                <a:spcPct val="20000"/>
              </a:spcBef>
              <a:spcAft>
                <a:spcPct val="0"/>
              </a:spcAft>
              <a:buFont typeface="Wingdings" pitchFamily="2" charset="2"/>
              <a:buChar char=""/>
              <a:defRPr kumimoji="1" sz="2000">
                <a:solidFill>
                  <a:schemeClr val="tx1"/>
                </a:solidFill>
                <a:latin typeface="HGPｺﾞｼｯｸE" pitchFamily="50" charset="-128"/>
                <a:ea typeface="HGPｺﾞｼｯｸE" pitchFamily="50" charset="-128"/>
              </a:defRPr>
            </a:lvl7pPr>
            <a:lvl8pPr marL="3429000" indent="-228600" eaLnBrk="0" fontAlgn="base" hangingPunct="0">
              <a:spcBef>
                <a:spcPct val="20000"/>
              </a:spcBef>
              <a:spcAft>
                <a:spcPct val="0"/>
              </a:spcAft>
              <a:buFont typeface="Wingdings" pitchFamily="2" charset="2"/>
              <a:buChar char=""/>
              <a:defRPr kumimoji="1" sz="2000">
                <a:solidFill>
                  <a:schemeClr val="tx1"/>
                </a:solidFill>
                <a:latin typeface="HGPｺﾞｼｯｸE" pitchFamily="50" charset="-128"/>
                <a:ea typeface="HGPｺﾞｼｯｸE" pitchFamily="50" charset="-128"/>
              </a:defRPr>
            </a:lvl8pPr>
            <a:lvl9pPr marL="3886200" indent="-228600" eaLnBrk="0" fontAlgn="base" hangingPunct="0">
              <a:spcBef>
                <a:spcPct val="20000"/>
              </a:spcBef>
              <a:spcAft>
                <a:spcPct val="0"/>
              </a:spcAft>
              <a:buFont typeface="Wingdings" pitchFamily="2" charset="2"/>
              <a:buChar char=""/>
              <a:defRPr kumimoji="1" sz="2000">
                <a:solidFill>
                  <a:schemeClr val="tx1"/>
                </a:solidFill>
                <a:latin typeface="HGPｺﾞｼｯｸE" pitchFamily="50" charset="-128"/>
                <a:ea typeface="HGPｺﾞｼｯｸE" pitchFamily="50" charset="-128"/>
              </a:defRPr>
            </a:lvl9pPr>
          </a:lstStyle>
          <a:p>
            <a:pPr algn="r" eaLnBrk="1" hangingPunct="1">
              <a:spcBef>
                <a:spcPct val="0"/>
              </a:spcBef>
              <a:buClrTx/>
              <a:buFontTx/>
              <a:buNone/>
            </a:pPr>
            <a:fld id="{C2C4F726-B692-42CA-BAA6-2266BA6ADC63}" type="slidenum">
              <a:rPr lang="en-US" altLang="ja-JP" sz="1400"/>
              <a:pPr algn="r" eaLnBrk="1" hangingPunct="1">
                <a:spcBef>
                  <a:spcPct val="0"/>
                </a:spcBef>
                <a:buClrTx/>
                <a:buFontTx/>
                <a:buNone/>
              </a:pPr>
              <a:t>12</a:t>
            </a:fld>
            <a:endParaRPr lang="en-US" altLang="ja-JP" sz="1400"/>
          </a:p>
        </p:txBody>
      </p:sp>
      <p:sp>
        <p:nvSpPr>
          <p:cNvPr id="10244" name="Rectangle 27"/>
          <p:cNvSpPr>
            <a:spLocks noGrp="1" noChangeArrowheads="1"/>
          </p:cNvSpPr>
          <p:nvPr>
            <p:ph type="title" idx="4294967295"/>
          </p:nvPr>
        </p:nvSpPr>
        <p:spPr>
          <a:xfrm>
            <a:off x="153988" y="77788"/>
            <a:ext cx="9168142" cy="503237"/>
          </a:xfrm>
        </p:spPr>
        <p:txBody>
          <a:bodyPr/>
          <a:lstStyle/>
          <a:p>
            <a:pPr algn="l" eaLnBrk="1" hangingPunct="1"/>
            <a:r>
              <a:rPr lang="ja-JP" altLang="en-US" sz="3000" spc="-150" dirty="0" smtClean="0">
                <a:solidFill>
                  <a:srgbClr val="FFFFFF"/>
                </a:solidFill>
              </a:rPr>
              <a:t>１－４</a:t>
            </a:r>
            <a:r>
              <a:rPr lang="ja-JP" altLang="en-US" sz="3000" dirty="0"/>
              <a:t>．共有デジタル地図の利用分野拡大に向けた</a:t>
            </a:r>
            <a:r>
              <a:rPr lang="ja-JP" altLang="en-US" sz="3000" dirty="0" smtClean="0"/>
              <a:t>検討</a:t>
            </a:r>
          </a:p>
        </p:txBody>
      </p:sp>
      <p:grpSp>
        <p:nvGrpSpPr>
          <p:cNvPr id="11" name="グループ化 10"/>
          <p:cNvGrpSpPr/>
          <p:nvPr/>
        </p:nvGrpSpPr>
        <p:grpSpPr>
          <a:xfrm>
            <a:off x="678656" y="3394079"/>
            <a:ext cx="4056473" cy="3203273"/>
            <a:chOff x="1781175" y="2878726"/>
            <a:chExt cx="5229225" cy="4129359"/>
          </a:xfrm>
        </p:grpSpPr>
        <p:pic>
          <p:nvPicPr>
            <p:cNvPr id="12" name="図 1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81175" y="2878726"/>
              <a:ext cx="5229225" cy="3629025"/>
            </a:xfrm>
            <a:prstGeom prst="rect">
              <a:avLst/>
            </a:prstGeom>
          </p:spPr>
        </p:pic>
        <p:sp>
          <p:nvSpPr>
            <p:cNvPr id="13" name="テキスト ボックス 12"/>
            <p:cNvSpPr txBox="1"/>
            <p:nvPr/>
          </p:nvSpPr>
          <p:spPr>
            <a:xfrm>
              <a:off x="2023354" y="6690680"/>
              <a:ext cx="3172379" cy="317405"/>
            </a:xfrm>
            <a:prstGeom prst="rect">
              <a:avLst/>
            </a:prstGeom>
            <a:noFill/>
          </p:spPr>
          <p:txBody>
            <a:bodyPr wrap="square" rtlCol="0">
              <a:spAutoFit/>
            </a:bodyPr>
            <a:lstStyle/>
            <a:p>
              <a:r>
                <a:rPr kumimoji="1" lang="ja-JP" altLang="en-US" sz="1000" dirty="0" smtClean="0"/>
                <a:t>出典：三重県砂防防災課資料より抜粋</a:t>
              </a:r>
              <a:endParaRPr kumimoji="1" lang="ja-JP" altLang="en-US" sz="1000" dirty="0"/>
            </a:p>
          </p:txBody>
        </p:sp>
        <p:cxnSp>
          <p:nvCxnSpPr>
            <p:cNvPr id="14" name="直線コネクタ 13"/>
            <p:cNvCxnSpPr/>
            <p:nvPr/>
          </p:nvCxnSpPr>
          <p:spPr bwMode="auto">
            <a:xfrm>
              <a:off x="4853940" y="5562600"/>
              <a:ext cx="1958340" cy="0"/>
            </a:xfrm>
            <a:prstGeom prst="line">
              <a:avLst/>
            </a:prstGeom>
            <a:noFill/>
            <a:ln w="31750" cap="flat" cmpd="sng" algn="ctr">
              <a:solidFill>
                <a:srgbClr val="0000FF"/>
              </a:solidFill>
              <a:prstDash val="solid"/>
              <a:round/>
              <a:headEnd type="none" w="med" len="med"/>
              <a:tailEnd type="none" w="med" len="med"/>
            </a:ln>
            <a:effectLst/>
          </p:spPr>
        </p:cxnSp>
        <p:cxnSp>
          <p:nvCxnSpPr>
            <p:cNvPr id="15" name="直線コネクタ 14"/>
            <p:cNvCxnSpPr/>
            <p:nvPr/>
          </p:nvCxnSpPr>
          <p:spPr bwMode="auto">
            <a:xfrm>
              <a:off x="2240280" y="5684520"/>
              <a:ext cx="1821180" cy="7620"/>
            </a:xfrm>
            <a:prstGeom prst="line">
              <a:avLst/>
            </a:prstGeom>
            <a:noFill/>
            <a:ln w="31750" cap="flat" cmpd="sng" algn="ctr">
              <a:solidFill>
                <a:srgbClr val="0000FF"/>
              </a:solidFill>
              <a:prstDash val="solid"/>
              <a:round/>
              <a:headEnd type="none" w="med" len="med"/>
              <a:tailEnd type="none" w="med" len="med"/>
            </a:ln>
            <a:effectLst/>
          </p:spPr>
        </p:cxnSp>
      </p:grpSp>
      <p:pic>
        <p:nvPicPr>
          <p:cNvPr id="16" name="図 1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41605" y="3393876"/>
            <a:ext cx="4126170" cy="2957255"/>
          </a:xfrm>
          <a:prstGeom prst="rect">
            <a:avLst/>
          </a:prstGeom>
        </p:spPr>
      </p:pic>
    </p:spTree>
    <p:extLst>
      <p:ext uri="{BB962C8B-B14F-4D97-AF65-F5344CB8AC3E}">
        <p14:creationId xmlns:p14="http://schemas.microsoft.com/office/powerpoint/2010/main" val="585037390"/>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28"/>
          <p:cNvSpPr txBox="1">
            <a:spLocks noChangeArrowheads="1"/>
          </p:cNvSpPr>
          <p:nvPr/>
        </p:nvSpPr>
        <p:spPr bwMode="auto">
          <a:xfrm>
            <a:off x="200025" y="891877"/>
            <a:ext cx="8667750" cy="5705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lgn="l" rtl="0" eaLnBrk="0" fontAlgn="base" hangingPunct="0">
              <a:spcBef>
                <a:spcPct val="20000"/>
              </a:spcBef>
              <a:spcAft>
                <a:spcPct val="0"/>
              </a:spcAft>
              <a:buClr>
                <a:srgbClr val="006666"/>
              </a:buClr>
              <a:buFont typeface="Wingdings" pitchFamily="2" charset="2"/>
              <a:buChar char="n"/>
              <a:defRPr kumimoji="1" lang="ja-JP" altLang="en-US" sz="3200" dirty="0">
                <a:solidFill>
                  <a:schemeClr val="tx1"/>
                </a:solidFill>
                <a:latin typeface="HGPｺﾞｼｯｸE" pitchFamily="50" charset="-128"/>
                <a:ea typeface="HGPｺﾞｼｯｸE" pitchFamily="50" charset="-128"/>
                <a:cs typeface="+mn-cs"/>
              </a:defRPr>
            </a:lvl1pPr>
            <a:lvl2pPr marL="742950" indent="-285750" algn="l" rtl="0" eaLnBrk="0" fontAlgn="base" hangingPunct="0">
              <a:spcBef>
                <a:spcPct val="20000"/>
              </a:spcBef>
              <a:spcAft>
                <a:spcPct val="0"/>
              </a:spcAft>
              <a:buClr>
                <a:srgbClr val="669900"/>
              </a:buClr>
              <a:buFont typeface="Wingdings" pitchFamily="2" charset="2"/>
              <a:buChar char="l"/>
              <a:defRPr kumimoji="1" lang="ja-JP" altLang="en-US" sz="2800" dirty="0">
                <a:solidFill>
                  <a:schemeClr val="tx1"/>
                </a:solidFill>
                <a:latin typeface="HGPｺﾞｼｯｸE" pitchFamily="50" charset="-128"/>
                <a:ea typeface="HGPｺﾞｼｯｸE" pitchFamily="50" charset="-128"/>
              </a:defRPr>
            </a:lvl2pPr>
            <a:lvl3pPr marL="1143000" indent="-228600" algn="l" rtl="0" eaLnBrk="0" fontAlgn="base" hangingPunct="0">
              <a:spcBef>
                <a:spcPct val="20000"/>
              </a:spcBef>
              <a:spcAft>
                <a:spcPct val="0"/>
              </a:spcAft>
              <a:buClr>
                <a:srgbClr val="FF3300"/>
              </a:buClr>
              <a:buFont typeface="Wingdings" pitchFamily="2" charset="2"/>
              <a:buChar char="ª"/>
              <a:defRPr kumimoji="1" lang="ja-JP" altLang="en-US" sz="2400" dirty="0">
                <a:solidFill>
                  <a:schemeClr val="tx1"/>
                </a:solidFill>
                <a:latin typeface="HGPｺﾞｼｯｸE" pitchFamily="50" charset="-128"/>
                <a:ea typeface="HGPｺﾞｼｯｸE" pitchFamily="50" charset="-128"/>
              </a:defRPr>
            </a:lvl3pPr>
            <a:lvl4pPr marL="1600200" indent="-228600" algn="l" rtl="0" eaLnBrk="0" fontAlgn="base" hangingPunct="0">
              <a:spcBef>
                <a:spcPct val="20000"/>
              </a:spcBef>
              <a:spcAft>
                <a:spcPct val="0"/>
              </a:spcAft>
              <a:buFont typeface="Wingdings" pitchFamily="2" charset="2"/>
              <a:buChar char="ü"/>
              <a:defRPr kumimoji="1" sz="2000">
                <a:solidFill>
                  <a:schemeClr val="tx1"/>
                </a:solidFill>
                <a:latin typeface="HGPｺﾞｼｯｸE" pitchFamily="50" charset="-128"/>
                <a:ea typeface="HGPｺﾞｼｯｸE" pitchFamily="50" charset="-128"/>
              </a:defRPr>
            </a:lvl4pPr>
            <a:lvl5pPr marL="2057400" indent="-228600" algn="l" rtl="0" eaLnBrk="0" fontAlgn="base" hangingPunct="0">
              <a:spcBef>
                <a:spcPct val="20000"/>
              </a:spcBef>
              <a:spcAft>
                <a:spcPct val="0"/>
              </a:spcAft>
              <a:buFont typeface="Wingdings" pitchFamily="2" charset="2"/>
              <a:buChar char=""/>
              <a:defRPr kumimoji="1" sz="2000">
                <a:solidFill>
                  <a:schemeClr val="tx1"/>
                </a:solidFill>
                <a:latin typeface="HGPｺﾞｼｯｸE" pitchFamily="50" charset="-128"/>
                <a:ea typeface="HGPｺﾞｼｯｸE" pitchFamily="50" charset="-128"/>
              </a:defRPr>
            </a:lvl5pPr>
            <a:lvl6pPr marL="2514600" indent="-228600" algn="l" rtl="0" eaLnBrk="1" fontAlgn="base" hangingPunct="1">
              <a:spcBef>
                <a:spcPct val="20000"/>
              </a:spcBef>
              <a:spcAft>
                <a:spcPct val="0"/>
              </a:spcAft>
              <a:buChar char="»"/>
              <a:defRPr kumimoji="1" sz="2000">
                <a:solidFill>
                  <a:schemeClr val="tx1"/>
                </a:solidFill>
                <a:latin typeface="+mn-lt"/>
                <a:ea typeface="+mn-ea"/>
              </a:defRPr>
            </a:lvl6pPr>
            <a:lvl7pPr marL="2971800" indent="-228600" algn="l" rtl="0" eaLnBrk="1" fontAlgn="base" hangingPunct="1">
              <a:spcBef>
                <a:spcPct val="20000"/>
              </a:spcBef>
              <a:spcAft>
                <a:spcPct val="0"/>
              </a:spcAft>
              <a:buChar char="»"/>
              <a:defRPr kumimoji="1" sz="2000">
                <a:solidFill>
                  <a:schemeClr val="tx1"/>
                </a:solidFill>
                <a:latin typeface="+mn-lt"/>
                <a:ea typeface="+mn-ea"/>
              </a:defRPr>
            </a:lvl7pPr>
            <a:lvl8pPr marL="3429000" indent="-228600" algn="l" rtl="0" eaLnBrk="1" fontAlgn="base" hangingPunct="1">
              <a:spcBef>
                <a:spcPct val="20000"/>
              </a:spcBef>
              <a:spcAft>
                <a:spcPct val="0"/>
              </a:spcAft>
              <a:buChar char="»"/>
              <a:defRPr kumimoji="1" sz="2000">
                <a:solidFill>
                  <a:schemeClr val="tx1"/>
                </a:solidFill>
                <a:latin typeface="+mn-lt"/>
                <a:ea typeface="+mn-ea"/>
              </a:defRPr>
            </a:lvl8pPr>
            <a:lvl9pPr marL="3886200" indent="-228600" algn="l" rtl="0" eaLnBrk="1" fontAlgn="base" hangingPunct="1">
              <a:spcBef>
                <a:spcPct val="20000"/>
              </a:spcBef>
              <a:spcAft>
                <a:spcPct val="0"/>
              </a:spcAft>
              <a:buChar char="»"/>
              <a:defRPr kumimoji="1" sz="2000">
                <a:solidFill>
                  <a:schemeClr val="tx1"/>
                </a:solidFill>
                <a:latin typeface="+mn-lt"/>
                <a:ea typeface="+mn-ea"/>
              </a:defRPr>
            </a:lvl9pPr>
          </a:lstStyle>
          <a:p>
            <a:pPr marL="0" indent="0" eaLnBrk="1" hangingPunct="1">
              <a:buNone/>
              <a:defRPr/>
            </a:pPr>
            <a:r>
              <a:rPr lang="en-US" altLang="ja-JP" sz="2200" kern="0" dirty="0" smtClean="0"/>
              <a:t>【</a:t>
            </a:r>
            <a:r>
              <a:rPr lang="ja-JP" altLang="en-US" sz="2200" kern="0" dirty="0" smtClean="0"/>
              <a:t>②砂防</a:t>
            </a:r>
            <a:r>
              <a:rPr lang="ja-JP" altLang="en-US" sz="2200" kern="0" dirty="0"/>
              <a:t>分野における利活用検討</a:t>
            </a:r>
            <a:r>
              <a:rPr lang="en-US" altLang="ja-JP" sz="2200" kern="0" dirty="0" smtClean="0"/>
              <a:t>】</a:t>
            </a:r>
          </a:p>
          <a:p>
            <a:pPr marL="457200" lvl="1" indent="0" eaLnBrk="1" hangingPunct="1">
              <a:buNone/>
              <a:defRPr/>
            </a:pPr>
            <a:endParaRPr lang="ja-JP" altLang="en-US" sz="900" kern="0" dirty="0" smtClean="0"/>
          </a:p>
          <a:p>
            <a:pPr lvl="1" eaLnBrk="1" hangingPunct="1">
              <a:defRPr/>
            </a:pPr>
            <a:endParaRPr lang="en-US" altLang="ja-JP" sz="2400" kern="0" dirty="0" smtClean="0"/>
          </a:p>
        </p:txBody>
      </p:sp>
      <p:sp>
        <p:nvSpPr>
          <p:cNvPr id="10243" name="Rectangle 6"/>
          <p:cNvSpPr txBox="1">
            <a:spLocks noGrp="1" noChangeArrowheads="1"/>
          </p:cNvSpPr>
          <p:nvPr/>
        </p:nvSpPr>
        <p:spPr bwMode="auto">
          <a:xfrm>
            <a:off x="7010400" y="6515100"/>
            <a:ext cx="2133600"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rgbClr val="006666"/>
              </a:buClr>
              <a:buFont typeface="Wingdings" pitchFamily="2" charset="2"/>
              <a:buChar char="n"/>
              <a:defRPr kumimoji="1" sz="3200">
                <a:solidFill>
                  <a:schemeClr val="tx1"/>
                </a:solidFill>
                <a:latin typeface="HGPｺﾞｼｯｸE" pitchFamily="50" charset="-128"/>
                <a:ea typeface="HGPｺﾞｼｯｸE" pitchFamily="50" charset="-128"/>
              </a:defRPr>
            </a:lvl1pPr>
            <a:lvl2pPr marL="742950" indent="-285750">
              <a:spcBef>
                <a:spcPct val="20000"/>
              </a:spcBef>
              <a:buClr>
                <a:srgbClr val="669900"/>
              </a:buClr>
              <a:buFont typeface="Wingdings" pitchFamily="2" charset="2"/>
              <a:buChar char="l"/>
              <a:defRPr kumimoji="1" sz="2800">
                <a:solidFill>
                  <a:schemeClr val="tx1"/>
                </a:solidFill>
                <a:latin typeface="HGPｺﾞｼｯｸE" pitchFamily="50" charset="-128"/>
                <a:ea typeface="HGPｺﾞｼｯｸE" pitchFamily="50" charset="-128"/>
              </a:defRPr>
            </a:lvl2pPr>
            <a:lvl3pPr marL="1143000" indent="-228600">
              <a:spcBef>
                <a:spcPct val="20000"/>
              </a:spcBef>
              <a:buClr>
                <a:srgbClr val="FF3300"/>
              </a:buClr>
              <a:buFont typeface="Wingdings" pitchFamily="2" charset="2"/>
              <a:buChar char="ª"/>
              <a:defRPr kumimoji="1" sz="2400">
                <a:solidFill>
                  <a:schemeClr val="tx1"/>
                </a:solidFill>
                <a:latin typeface="HGPｺﾞｼｯｸE" pitchFamily="50" charset="-128"/>
                <a:ea typeface="HGPｺﾞｼｯｸE" pitchFamily="50" charset="-128"/>
              </a:defRPr>
            </a:lvl3pPr>
            <a:lvl4pPr marL="1600200" indent="-228600">
              <a:spcBef>
                <a:spcPct val="20000"/>
              </a:spcBef>
              <a:buFont typeface="Wingdings" pitchFamily="2" charset="2"/>
              <a:buChar char="ü"/>
              <a:defRPr kumimoji="1" sz="2000">
                <a:solidFill>
                  <a:schemeClr val="tx1"/>
                </a:solidFill>
                <a:latin typeface="HGPｺﾞｼｯｸE" pitchFamily="50" charset="-128"/>
                <a:ea typeface="HGPｺﾞｼｯｸE" pitchFamily="50" charset="-128"/>
              </a:defRPr>
            </a:lvl4pPr>
            <a:lvl5pPr marL="2057400" indent="-228600">
              <a:spcBef>
                <a:spcPct val="20000"/>
              </a:spcBef>
              <a:buFont typeface="Wingdings" pitchFamily="2" charset="2"/>
              <a:buChar char=""/>
              <a:defRPr kumimoji="1" sz="2000">
                <a:solidFill>
                  <a:schemeClr val="tx1"/>
                </a:solidFill>
                <a:latin typeface="HGPｺﾞｼｯｸE" pitchFamily="50" charset="-128"/>
                <a:ea typeface="HGPｺﾞｼｯｸE" pitchFamily="50" charset="-128"/>
              </a:defRPr>
            </a:lvl5pPr>
            <a:lvl6pPr marL="2514600" indent="-228600" eaLnBrk="0" fontAlgn="base" hangingPunct="0">
              <a:spcBef>
                <a:spcPct val="20000"/>
              </a:spcBef>
              <a:spcAft>
                <a:spcPct val="0"/>
              </a:spcAft>
              <a:buFont typeface="Wingdings" pitchFamily="2" charset="2"/>
              <a:buChar char=""/>
              <a:defRPr kumimoji="1" sz="2000">
                <a:solidFill>
                  <a:schemeClr val="tx1"/>
                </a:solidFill>
                <a:latin typeface="HGPｺﾞｼｯｸE" pitchFamily="50" charset="-128"/>
                <a:ea typeface="HGPｺﾞｼｯｸE" pitchFamily="50" charset="-128"/>
              </a:defRPr>
            </a:lvl6pPr>
            <a:lvl7pPr marL="2971800" indent="-228600" eaLnBrk="0" fontAlgn="base" hangingPunct="0">
              <a:spcBef>
                <a:spcPct val="20000"/>
              </a:spcBef>
              <a:spcAft>
                <a:spcPct val="0"/>
              </a:spcAft>
              <a:buFont typeface="Wingdings" pitchFamily="2" charset="2"/>
              <a:buChar char=""/>
              <a:defRPr kumimoji="1" sz="2000">
                <a:solidFill>
                  <a:schemeClr val="tx1"/>
                </a:solidFill>
                <a:latin typeface="HGPｺﾞｼｯｸE" pitchFamily="50" charset="-128"/>
                <a:ea typeface="HGPｺﾞｼｯｸE" pitchFamily="50" charset="-128"/>
              </a:defRPr>
            </a:lvl7pPr>
            <a:lvl8pPr marL="3429000" indent="-228600" eaLnBrk="0" fontAlgn="base" hangingPunct="0">
              <a:spcBef>
                <a:spcPct val="20000"/>
              </a:spcBef>
              <a:spcAft>
                <a:spcPct val="0"/>
              </a:spcAft>
              <a:buFont typeface="Wingdings" pitchFamily="2" charset="2"/>
              <a:buChar char=""/>
              <a:defRPr kumimoji="1" sz="2000">
                <a:solidFill>
                  <a:schemeClr val="tx1"/>
                </a:solidFill>
                <a:latin typeface="HGPｺﾞｼｯｸE" pitchFamily="50" charset="-128"/>
                <a:ea typeface="HGPｺﾞｼｯｸE" pitchFamily="50" charset="-128"/>
              </a:defRPr>
            </a:lvl8pPr>
            <a:lvl9pPr marL="3886200" indent="-228600" eaLnBrk="0" fontAlgn="base" hangingPunct="0">
              <a:spcBef>
                <a:spcPct val="20000"/>
              </a:spcBef>
              <a:spcAft>
                <a:spcPct val="0"/>
              </a:spcAft>
              <a:buFont typeface="Wingdings" pitchFamily="2" charset="2"/>
              <a:buChar char=""/>
              <a:defRPr kumimoji="1" sz="2000">
                <a:solidFill>
                  <a:schemeClr val="tx1"/>
                </a:solidFill>
                <a:latin typeface="HGPｺﾞｼｯｸE" pitchFamily="50" charset="-128"/>
                <a:ea typeface="HGPｺﾞｼｯｸE" pitchFamily="50" charset="-128"/>
              </a:defRPr>
            </a:lvl9pPr>
          </a:lstStyle>
          <a:p>
            <a:pPr algn="r" eaLnBrk="1" hangingPunct="1">
              <a:spcBef>
                <a:spcPct val="0"/>
              </a:spcBef>
              <a:buClrTx/>
              <a:buFontTx/>
              <a:buNone/>
            </a:pPr>
            <a:fld id="{C2C4F726-B692-42CA-BAA6-2266BA6ADC63}" type="slidenum">
              <a:rPr lang="en-US" altLang="ja-JP" sz="1400"/>
              <a:pPr algn="r" eaLnBrk="1" hangingPunct="1">
                <a:spcBef>
                  <a:spcPct val="0"/>
                </a:spcBef>
                <a:buClrTx/>
                <a:buFontTx/>
                <a:buNone/>
              </a:pPr>
              <a:t>13</a:t>
            </a:fld>
            <a:endParaRPr lang="en-US" altLang="ja-JP" sz="1400"/>
          </a:p>
        </p:txBody>
      </p:sp>
      <p:sp>
        <p:nvSpPr>
          <p:cNvPr id="10244" name="Rectangle 27"/>
          <p:cNvSpPr>
            <a:spLocks noGrp="1" noChangeArrowheads="1"/>
          </p:cNvSpPr>
          <p:nvPr>
            <p:ph type="title" idx="4294967295"/>
          </p:nvPr>
        </p:nvSpPr>
        <p:spPr>
          <a:xfrm>
            <a:off x="153988" y="77788"/>
            <a:ext cx="9168142" cy="503237"/>
          </a:xfrm>
        </p:spPr>
        <p:txBody>
          <a:bodyPr/>
          <a:lstStyle/>
          <a:p>
            <a:pPr algn="l" eaLnBrk="1" hangingPunct="1"/>
            <a:r>
              <a:rPr lang="ja-JP" altLang="en-US" sz="3000" spc="-150" dirty="0" smtClean="0">
                <a:solidFill>
                  <a:srgbClr val="FFFFFF"/>
                </a:solidFill>
              </a:rPr>
              <a:t>１－４</a:t>
            </a:r>
            <a:r>
              <a:rPr lang="ja-JP" altLang="en-US" sz="3000" dirty="0"/>
              <a:t>．共有デジタル地図の利用分野拡大に向けた</a:t>
            </a:r>
            <a:r>
              <a:rPr lang="ja-JP" altLang="en-US" sz="3000" dirty="0" smtClean="0"/>
              <a:t>検討</a:t>
            </a:r>
          </a:p>
        </p:txBody>
      </p:sp>
      <p:pic>
        <p:nvPicPr>
          <p:cNvPr id="5" name="図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07987" y="1308799"/>
            <a:ext cx="4535653" cy="3161599"/>
          </a:xfrm>
          <a:prstGeom prst="rect">
            <a:avLst/>
          </a:prstGeom>
        </p:spPr>
      </p:pic>
      <p:pic>
        <p:nvPicPr>
          <p:cNvPr id="7" name="図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219866" y="1308800"/>
            <a:ext cx="3098634" cy="4381150"/>
          </a:xfrm>
          <a:prstGeom prst="rect">
            <a:avLst/>
          </a:prstGeom>
        </p:spPr>
      </p:pic>
      <p:sp>
        <p:nvSpPr>
          <p:cNvPr id="8" name="AutoShape 6"/>
          <p:cNvSpPr>
            <a:spLocks noChangeArrowheads="1"/>
          </p:cNvSpPr>
          <p:nvPr/>
        </p:nvSpPr>
        <p:spPr bwMode="auto">
          <a:xfrm flipV="1">
            <a:off x="3915900" y="5530265"/>
            <a:ext cx="1368425" cy="431800"/>
          </a:xfrm>
          <a:prstGeom prst="triangle">
            <a:avLst>
              <a:gd name="adj" fmla="val 50000"/>
            </a:avLst>
          </a:prstGeom>
          <a:gradFill rotWithShape="1">
            <a:gsLst>
              <a:gs pos="0">
                <a:srgbClr val="0000FF"/>
              </a:gs>
              <a:gs pos="100000">
                <a:schemeClr val="bg1">
                  <a:alpha val="0"/>
                </a:schemeClr>
              </a:gs>
            </a:gsLst>
            <a:lin ang="5400000" scaled="1"/>
          </a:gradFill>
          <a:ln>
            <a:noFill/>
          </a:ln>
          <a:effectLst/>
          <a:extLst>
            <a:ext uri="{91240B29-F687-4F45-9708-019B960494DF}">
              <a14:hiddenLine xmlns:a14="http://schemas.microsoft.com/office/drawing/2010/main" w="25400" algn="ctr">
                <a:solidFill>
                  <a:srgbClr val="000080"/>
                </a:solidFill>
                <a:miter lim="800000"/>
                <a:headEnd/>
                <a:tailEnd/>
              </a14:hiddenLine>
            </a:ext>
            <a:ext uri="{AF507438-7753-43E0-B8FC-AC1667EBCBE1}">
              <a14:hiddenEffects xmlns:a14="http://schemas.microsoft.com/office/drawing/2010/main">
                <a:effectLst>
                  <a:outerShdw dist="17961" dir="2700000" algn="ctr" rotWithShape="0">
                    <a:srgbClr val="0000FF">
                      <a:gamma/>
                      <a:shade val="60000"/>
                      <a:invGamma/>
                    </a:srgbClr>
                  </a:outerShdw>
                </a:effectLst>
              </a14:hiddenEffects>
            </a:ext>
          </a:extLst>
        </p:spPr>
        <p:txBody>
          <a:bodyPr wrap="none" lIns="108000" tIns="0" rIns="0" bIns="0" anchor="ctr"/>
          <a:lstStyle/>
          <a:p>
            <a:endParaRPr lang="ja-JP" altLang="en-US"/>
          </a:p>
        </p:txBody>
      </p:sp>
      <p:sp>
        <p:nvSpPr>
          <p:cNvPr id="9" name="Rectangle 7"/>
          <p:cNvSpPr>
            <a:spLocks noChangeArrowheads="1"/>
          </p:cNvSpPr>
          <p:nvPr/>
        </p:nvSpPr>
        <p:spPr bwMode="auto">
          <a:xfrm>
            <a:off x="423399" y="6025566"/>
            <a:ext cx="8353425" cy="496468"/>
          </a:xfrm>
          <a:prstGeom prst="rect">
            <a:avLst/>
          </a:prstGeom>
          <a:solidFill>
            <a:schemeClr val="bg1"/>
          </a:solidFill>
          <a:ln w="9525" algn="ctr">
            <a:solidFill>
              <a:schemeClr val="bg2"/>
            </a:solidFill>
            <a:miter lim="800000"/>
            <a:headEnd/>
            <a:tailEnd/>
          </a:ln>
          <a:effectLst>
            <a:outerShdw dist="107763" dir="2700000" algn="ctr" rotWithShape="0">
              <a:srgbClr val="808080">
                <a:alpha val="50000"/>
              </a:srgbClr>
            </a:outerShdw>
          </a:effectLst>
        </p:spPr>
        <p:txBody>
          <a:bodyPr lIns="108000" tIns="0" rIns="0" bIns="0" anchor="ctr" anchorCtr="1"/>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636588" eaLnBrk="0" hangingPunct="0">
              <a:defRPr kumimoji="1">
                <a:solidFill>
                  <a:schemeClr val="tx1"/>
                </a:solidFill>
                <a:latin typeface="Arial" panose="020B0604020202020204" pitchFamily="34" charset="0"/>
                <a:ea typeface="ＭＳ Ｐゴシック" panose="020B0600070205080204" pitchFamily="50" charset="-128"/>
              </a:defRPr>
            </a:lvl2pPr>
            <a:lvl3pPr eaLnBrk="0" hangingPunct="0">
              <a:defRPr kumimoji="1">
                <a:solidFill>
                  <a:schemeClr val="tx1"/>
                </a:solidFill>
                <a:latin typeface="Arial" panose="020B0604020202020204" pitchFamily="34" charset="0"/>
                <a:ea typeface="ＭＳ Ｐゴシック" panose="020B0600070205080204" pitchFamily="50" charset="-128"/>
              </a:defRPr>
            </a:lvl3pPr>
            <a:lvl4pPr eaLnBrk="0" hangingPunct="0">
              <a:defRPr kumimoji="1">
                <a:solidFill>
                  <a:schemeClr val="tx1"/>
                </a:solidFill>
                <a:latin typeface="Arial" panose="020B0604020202020204" pitchFamily="34" charset="0"/>
                <a:ea typeface="ＭＳ Ｐゴシック" panose="020B0600070205080204" pitchFamily="50" charset="-128"/>
              </a:defRPr>
            </a:lvl4pPr>
            <a:lvl5pPr eaLnBrk="0" hangingPunct="0">
              <a:defRPr kumimoji="1">
                <a:solidFill>
                  <a:schemeClr val="tx1"/>
                </a:solidFill>
                <a:latin typeface="Arial" panose="020B0604020202020204" pitchFamily="34" charset="0"/>
                <a:ea typeface="ＭＳ Ｐゴシック" panose="020B0600070205080204" pitchFamily="50" charset="-128"/>
              </a:defRPr>
            </a:lvl5pPr>
            <a:lvl6pP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a:lnSpc>
                <a:spcPct val="115000"/>
              </a:lnSpc>
              <a:spcBef>
                <a:spcPct val="20000"/>
              </a:spcBef>
            </a:pPr>
            <a:r>
              <a:rPr kumimoji="0" lang="ja-JP" altLang="en-US" sz="2000" dirty="0" smtClean="0">
                <a:latin typeface="HGPｺﾞｼｯｸE" panose="020B0900000000000000" pitchFamily="50" charset="-128"/>
                <a:ea typeface="HGPｺﾞｼｯｸE" panose="020B0900000000000000" pitchFamily="50" charset="-128"/>
              </a:rPr>
              <a:t>次期事業計画</a:t>
            </a:r>
            <a:r>
              <a:rPr kumimoji="0" lang="ja-JP" altLang="en-US" sz="2000" dirty="0">
                <a:latin typeface="HGPｺﾞｼｯｸE" panose="020B0900000000000000" pitchFamily="50" charset="-128"/>
                <a:ea typeface="HGPｺﾞｼｯｸE" panose="020B0900000000000000" pitchFamily="50" charset="-128"/>
              </a:rPr>
              <a:t>の</a:t>
            </a:r>
            <a:r>
              <a:rPr kumimoji="0" lang="ja-JP" altLang="en-US" sz="2000" dirty="0" smtClean="0">
                <a:solidFill>
                  <a:srgbClr val="0000FF"/>
                </a:solidFill>
                <a:latin typeface="HGPｺﾞｼｯｸE" panose="020B0900000000000000" pitchFamily="50" charset="-128"/>
                <a:ea typeface="HGPｺﾞｼｯｸE" panose="020B0900000000000000" pitchFamily="50" charset="-128"/>
              </a:rPr>
              <a:t>変化箇所データを成果品</a:t>
            </a:r>
            <a:r>
              <a:rPr kumimoji="0" lang="ja-JP" altLang="en-US" sz="2000" dirty="0" smtClean="0">
                <a:latin typeface="HGPｺﾞｼｯｸE" panose="020B0900000000000000" pitchFamily="50" charset="-128"/>
                <a:ea typeface="HGPｺﾞｼｯｸE" panose="020B0900000000000000" pitchFamily="50" charset="-128"/>
              </a:rPr>
              <a:t>の位置づけを検討</a:t>
            </a:r>
            <a:endParaRPr kumimoji="0" lang="ja-JP" altLang="en-US" sz="2000" dirty="0">
              <a:latin typeface="HGPｺﾞｼｯｸE" panose="020B0900000000000000" pitchFamily="50" charset="-128"/>
              <a:ea typeface="HGPｺﾞｼｯｸE" panose="020B0900000000000000" pitchFamily="50" charset="-128"/>
            </a:endParaRPr>
          </a:p>
        </p:txBody>
      </p:sp>
      <p:sp>
        <p:nvSpPr>
          <p:cNvPr id="10" name="テキスト ボックス 9"/>
          <p:cNvSpPr txBox="1"/>
          <p:nvPr/>
        </p:nvSpPr>
        <p:spPr>
          <a:xfrm>
            <a:off x="407987" y="4542210"/>
            <a:ext cx="2847975" cy="246221"/>
          </a:xfrm>
          <a:prstGeom prst="rect">
            <a:avLst/>
          </a:prstGeom>
          <a:noFill/>
        </p:spPr>
        <p:txBody>
          <a:bodyPr wrap="square" rtlCol="0">
            <a:spAutoFit/>
          </a:bodyPr>
          <a:lstStyle/>
          <a:p>
            <a:r>
              <a:rPr kumimoji="1" lang="ja-JP" altLang="en-US" sz="1000" dirty="0" smtClean="0"/>
              <a:t>出典：三重県砂防防災課資料より抜粋</a:t>
            </a:r>
            <a:endParaRPr kumimoji="1" lang="ja-JP" altLang="en-US" sz="1000" dirty="0"/>
          </a:p>
        </p:txBody>
      </p:sp>
    </p:spTree>
    <p:extLst>
      <p:ext uri="{BB962C8B-B14F-4D97-AF65-F5344CB8AC3E}">
        <p14:creationId xmlns:p14="http://schemas.microsoft.com/office/powerpoint/2010/main" val="2157747784"/>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28"/>
          <p:cNvSpPr txBox="1">
            <a:spLocks noChangeArrowheads="1"/>
          </p:cNvSpPr>
          <p:nvPr/>
        </p:nvSpPr>
        <p:spPr bwMode="auto">
          <a:xfrm>
            <a:off x="200025" y="891877"/>
            <a:ext cx="8667750" cy="5705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lgn="l" rtl="0" eaLnBrk="0" fontAlgn="base" hangingPunct="0">
              <a:spcBef>
                <a:spcPct val="20000"/>
              </a:spcBef>
              <a:spcAft>
                <a:spcPct val="0"/>
              </a:spcAft>
              <a:buClr>
                <a:srgbClr val="006666"/>
              </a:buClr>
              <a:buFont typeface="Wingdings" pitchFamily="2" charset="2"/>
              <a:buChar char="n"/>
              <a:defRPr kumimoji="1" lang="ja-JP" altLang="en-US" sz="3200" dirty="0">
                <a:solidFill>
                  <a:schemeClr val="tx1"/>
                </a:solidFill>
                <a:latin typeface="HGPｺﾞｼｯｸE" pitchFamily="50" charset="-128"/>
                <a:ea typeface="HGPｺﾞｼｯｸE" pitchFamily="50" charset="-128"/>
                <a:cs typeface="+mn-cs"/>
              </a:defRPr>
            </a:lvl1pPr>
            <a:lvl2pPr marL="742950" indent="-285750" algn="l" rtl="0" eaLnBrk="0" fontAlgn="base" hangingPunct="0">
              <a:spcBef>
                <a:spcPct val="20000"/>
              </a:spcBef>
              <a:spcAft>
                <a:spcPct val="0"/>
              </a:spcAft>
              <a:buClr>
                <a:srgbClr val="669900"/>
              </a:buClr>
              <a:buFont typeface="Wingdings" pitchFamily="2" charset="2"/>
              <a:buChar char="l"/>
              <a:defRPr kumimoji="1" lang="ja-JP" altLang="en-US" sz="2800" dirty="0">
                <a:solidFill>
                  <a:schemeClr val="tx1"/>
                </a:solidFill>
                <a:latin typeface="HGPｺﾞｼｯｸE" pitchFamily="50" charset="-128"/>
                <a:ea typeface="HGPｺﾞｼｯｸE" pitchFamily="50" charset="-128"/>
              </a:defRPr>
            </a:lvl2pPr>
            <a:lvl3pPr marL="1143000" indent="-228600" algn="l" rtl="0" eaLnBrk="0" fontAlgn="base" hangingPunct="0">
              <a:spcBef>
                <a:spcPct val="20000"/>
              </a:spcBef>
              <a:spcAft>
                <a:spcPct val="0"/>
              </a:spcAft>
              <a:buClr>
                <a:srgbClr val="FF3300"/>
              </a:buClr>
              <a:buFont typeface="Wingdings" pitchFamily="2" charset="2"/>
              <a:buChar char="ª"/>
              <a:defRPr kumimoji="1" lang="ja-JP" altLang="en-US" sz="2400" dirty="0">
                <a:solidFill>
                  <a:schemeClr val="tx1"/>
                </a:solidFill>
                <a:latin typeface="HGPｺﾞｼｯｸE" pitchFamily="50" charset="-128"/>
                <a:ea typeface="HGPｺﾞｼｯｸE" pitchFamily="50" charset="-128"/>
              </a:defRPr>
            </a:lvl3pPr>
            <a:lvl4pPr marL="1600200" indent="-228600" algn="l" rtl="0" eaLnBrk="0" fontAlgn="base" hangingPunct="0">
              <a:spcBef>
                <a:spcPct val="20000"/>
              </a:spcBef>
              <a:spcAft>
                <a:spcPct val="0"/>
              </a:spcAft>
              <a:buFont typeface="Wingdings" pitchFamily="2" charset="2"/>
              <a:buChar char="ü"/>
              <a:defRPr kumimoji="1" sz="2000">
                <a:solidFill>
                  <a:schemeClr val="tx1"/>
                </a:solidFill>
                <a:latin typeface="HGPｺﾞｼｯｸE" pitchFamily="50" charset="-128"/>
                <a:ea typeface="HGPｺﾞｼｯｸE" pitchFamily="50" charset="-128"/>
              </a:defRPr>
            </a:lvl4pPr>
            <a:lvl5pPr marL="2057400" indent="-228600" algn="l" rtl="0" eaLnBrk="0" fontAlgn="base" hangingPunct="0">
              <a:spcBef>
                <a:spcPct val="20000"/>
              </a:spcBef>
              <a:spcAft>
                <a:spcPct val="0"/>
              </a:spcAft>
              <a:buFont typeface="Wingdings" pitchFamily="2" charset="2"/>
              <a:buChar char=""/>
              <a:defRPr kumimoji="1" sz="2000">
                <a:solidFill>
                  <a:schemeClr val="tx1"/>
                </a:solidFill>
                <a:latin typeface="HGPｺﾞｼｯｸE" pitchFamily="50" charset="-128"/>
                <a:ea typeface="HGPｺﾞｼｯｸE" pitchFamily="50" charset="-128"/>
              </a:defRPr>
            </a:lvl5pPr>
            <a:lvl6pPr marL="2514600" indent="-228600" algn="l" rtl="0" eaLnBrk="1" fontAlgn="base" hangingPunct="1">
              <a:spcBef>
                <a:spcPct val="20000"/>
              </a:spcBef>
              <a:spcAft>
                <a:spcPct val="0"/>
              </a:spcAft>
              <a:buChar char="»"/>
              <a:defRPr kumimoji="1" sz="2000">
                <a:solidFill>
                  <a:schemeClr val="tx1"/>
                </a:solidFill>
                <a:latin typeface="+mn-lt"/>
                <a:ea typeface="+mn-ea"/>
              </a:defRPr>
            </a:lvl6pPr>
            <a:lvl7pPr marL="2971800" indent="-228600" algn="l" rtl="0" eaLnBrk="1" fontAlgn="base" hangingPunct="1">
              <a:spcBef>
                <a:spcPct val="20000"/>
              </a:spcBef>
              <a:spcAft>
                <a:spcPct val="0"/>
              </a:spcAft>
              <a:buChar char="»"/>
              <a:defRPr kumimoji="1" sz="2000">
                <a:solidFill>
                  <a:schemeClr val="tx1"/>
                </a:solidFill>
                <a:latin typeface="+mn-lt"/>
                <a:ea typeface="+mn-ea"/>
              </a:defRPr>
            </a:lvl7pPr>
            <a:lvl8pPr marL="3429000" indent="-228600" algn="l" rtl="0" eaLnBrk="1" fontAlgn="base" hangingPunct="1">
              <a:spcBef>
                <a:spcPct val="20000"/>
              </a:spcBef>
              <a:spcAft>
                <a:spcPct val="0"/>
              </a:spcAft>
              <a:buChar char="»"/>
              <a:defRPr kumimoji="1" sz="2000">
                <a:solidFill>
                  <a:schemeClr val="tx1"/>
                </a:solidFill>
                <a:latin typeface="+mn-lt"/>
                <a:ea typeface="+mn-ea"/>
              </a:defRPr>
            </a:lvl8pPr>
            <a:lvl9pPr marL="3886200" indent="-228600" algn="l" rtl="0" eaLnBrk="1" fontAlgn="base" hangingPunct="1">
              <a:spcBef>
                <a:spcPct val="20000"/>
              </a:spcBef>
              <a:spcAft>
                <a:spcPct val="0"/>
              </a:spcAft>
              <a:buChar char="»"/>
              <a:defRPr kumimoji="1" sz="2000">
                <a:solidFill>
                  <a:schemeClr val="tx1"/>
                </a:solidFill>
                <a:latin typeface="+mn-lt"/>
                <a:ea typeface="+mn-ea"/>
              </a:defRPr>
            </a:lvl9pPr>
          </a:lstStyle>
          <a:p>
            <a:pPr eaLnBrk="1" hangingPunct="1">
              <a:defRPr/>
            </a:pPr>
            <a:r>
              <a:rPr lang="ja-JP" altLang="en-US" sz="2800" kern="0" dirty="0" smtClean="0"/>
              <a:t>目的</a:t>
            </a:r>
            <a:endParaRPr sz="2800" kern="0" dirty="0" smtClean="0"/>
          </a:p>
          <a:p>
            <a:pPr lvl="1" eaLnBrk="1" hangingPunct="1">
              <a:defRPr/>
            </a:pPr>
            <a:r>
              <a:rPr lang="ja-JP" altLang="en-US" sz="2400" kern="0" dirty="0" smtClean="0"/>
              <a:t>共有デジタル地図の利活用促進にむけて、市町における共有デジタル地図の利用実態の調査と、利用実態に応じた個別説明会の開催や、地理空間情報集約システムを活用した支援活動を行なった。</a:t>
            </a:r>
            <a:endParaRPr lang="en-US" altLang="ja-JP" sz="2400" kern="0" dirty="0" smtClean="0"/>
          </a:p>
          <a:p>
            <a:pPr marL="457200" lvl="1" indent="0" eaLnBrk="1" hangingPunct="1">
              <a:buNone/>
              <a:defRPr/>
            </a:pPr>
            <a:endParaRPr lang="ja-JP" altLang="en-US" sz="900" kern="0" dirty="0" smtClean="0"/>
          </a:p>
          <a:p>
            <a:pPr eaLnBrk="1" hangingPunct="1">
              <a:defRPr/>
            </a:pPr>
            <a:r>
              <a:rPr lang="ja-JP" altLang="en-US" sz="2800" kern="0" dirty="0" smtClean="0"/>
              <a:t>実施</a:t>
            </a:r>
            <a:r>
              <a:rPr sz="2800" kern="0" dirty="0" smtClean="0"/>
              <a:t>内容</a:t>
            </a:r>
          </a:p>
          <a:p>
            <a:pPr lvl="1" eaLnBrk="1" hangingPunct="1">
              <a:defRPr/>
            </a:pPr>
            <a:r>
              <a:rPr lang="ja-JP" altLang="en-US" sz="2400" kern="0" dirty="0" smtClean="0"/>
              <a:t>①共有デジタル地図の運用に関するアンケート調査</a:t>
            </a:r>
            <a:endParaRPr lang="en-US" altLang="ja-JP" sz="2400" kern="0" dirty="0" smtClean="0"/>
          </a:p>
          <a:p>
            <a:pPr lvl="1" eaLnBrk="1" hangingPunct="1">
              <a:defRPr/>
            </a:pPr>
            <a:r>
              <a:rPr lang="ja-JP" altLang="en-US" sz="2400" kern="0" dirty="0"/>
              <a:t>②個別説明会及び地理空間情報集約システムによる支援</a:t>
            </a:r>
            <a:endParaRPr lang="en-US" altLang="ja-JP" sz="2400" kern="0" dirty="0" smtClean="0"/>
          </a:p>
        </p:txBody>
      </p:sp>
      <p:sp>
        <p:nvSpPr>
          <p:cNvPr id="10243" name="Rectangle 6"/>
          <p:cNvSpPr txBox="1">
            <a:spLocks noGrp="1" noChangeArrowheads="1"/>
          </p:cNvSpPr>
          <p:nvPr/>
        </p:nvSpPr>
        <p:spPr bwMode="auto">
          <a:xfrm>
            <a:off x="7010400" y="6515100"/>
            <a:ext cx="2133600"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rgbClr val="006666"/>
              </a:buClr>
              <a:buFont typeface="Wingdings" pitchFamily="2" charset="2"/>
              <a:buChar char="n"/>
              <a:defRPr kumimoji="1" sz="3200">
                <a:solidFill>
                  <a:schemeClr val="tx1"/>
                </a:solidFill>
                <a:latin typeface="HGPｺﾞｼｯｸE" pitchFamily="50" charset="-128"/>
                <a:ea typeface="HGPｺﾞｼｯｸE" pitchFamily="50" charset="-128"/>
              </a:defRPr>
            </a:lvl1pPr>
            <a:lvl2pPr marL="742950" indent="-285750">
              <a:spcBef>
                <a:spcPct val="20000"/>
              </a:spcBef>
              <a:buClr>
                <a:srgbClr val="669900"/>
              </a:buClr>
              <a:buFont typeface="Wingdings" pitchFamily="2" charset="2"/>
              <a:buChar char="l"/>
              <a:defRPr kumimoji="1" sz="2800">
                <a:solidFill>
                  <a:schemeClr val="tx1"/>
                </a:solidFill>
                <a:latin typeface="HGPｺﾞｼｯｸE" pitchFamily="50" charset="-128"/>
                <a:ea typeface="HGPｺﾞｼｯｸE" pitchFamily="50" charset="-128"/>
              </a:defRPr>
            </a:lvl2pPr>
            <a:lvl3pPr marL="1143000" indent="-228600">
              <a:spcBef>
                <a:spcPct val="20000"/>
              </a:spcBef>
              <a:buClr>
                <a:srgbClr val="FF3300"/>
              </a:buClr>
              <a:buFont typeface="Wingdings" pitchFamily="2" charset="2"/>
              <a:buChar char="ª"/>
              <a:defRPr kumimoji="1" sz="2400">
                <a:solidFill>
                  <a:schemeClr val="tx1"/>
                </a:solidFill>
                <a:latin typeface="HGPｺﾞｼｯｸE" pitchFamily="50" charset="-128"/>
                <a:ea typeface="HGPｺﾞｼｯｸE" pitchFamily="50" charset="-128"/>
              </a:defRPr>
            </a:lvl3pPr>
            <a:lvl4pPr marL="1600200" indent="-228600">
              <a:spcBef>
                <a:spcPct val="20000"/>
              </a:spcBef>
              <a:buFont typeface="Wingdings" pitchFamily="2" charset="2"/>
              <a:buChar char="ü"/>
              <a:defRPr kumimoji="1" sz="2000">
                <a:solidFill>
                  <a:schemeClr val="tx1"/>
                </a:solidFill>
                <a:latin typeface="HGPｺﾞｼｯｸE" pitchFamily="50" charset="-128"/>
                <a:ea typeface="HGPｺﾞｼｯｸE" pitchFamily="50" charset="-128"/>
              </a:defRPr>
            </a:lvl4pPr>
            <a:lvl5pPr marL="2057400" indent="-228600">
              <a:spcBef>
                <a:spcPct val="20000"/>
              </a:spcBef>
              <a:buFont typeface="Wingdings" pitchFamily="2" charset="2"/>
              <a:buChar char=""/>
              <a:defRPr kumimoji="1" sz="2000">
                <a:solidFill>
                  <a:schemeClr val="tx1"/>
                </a:solidFill>
                <a:latin typeface="HGPｺﾞｼｯｸE" pitchFamily="50" charset="-128"/>
                <a:ea typeface="HGPｺﾞｼｯｸE" pitchFamily="50" charset="-128"/>
              </a:defRPr>
            </a:lvl5pPr>
            <a:lvl6pPr marL="2514600" indent="-228600" eaLnBrk="0" fontAlgn="base" hangingPunct="0">
              <a:spcBef>
                <a:spcPct val="20000"/>
              </a:spcBef>
              <a:spcAft>
                <a:spcPct val="0"/>
              </a:spcAft>
              <a:buFont typeface="Wingdings" pitchFamily="2" charset="2"/>
              <a:buChar char=""/>
              <a:defRPr kumimoji="1" sz="2000">
                <a:solidFill>
                  <a:schemeClr val="tx1"/>
                </a:solidFill>
                <a:latin typeface="HGPｺﾞｼｯｸE" pitchFamily="50" charset="-128"/>
                <a:ea typeface="HGPｺﾞｼｯｸE" pitchFamily="50" charset="-128"/>
              </a:defRPr>
            </a:lvl6pPr>
            <a:lvl7pPr marL="2971800" indent="-228600" eaLnBrk="0" fontAlgn="base" hangingPunct="0">
              <a:spcBef>
                <a:spcPct val="20000"/>
              </a:spcBef>
              <a:spcAft>
                <a:spcPct val="0"/>
              </a:spcAft>
              <a:buFont typeface="Wingdings" pitchFamily="2" charset="2"/>
              <a:buChar char=""/>
              <a:defRPr kumimoji="1" sz="2000">
                <a:solidFill>
                  <a:schemeClr val="tx1"/>
                </a:solidFill>
                <a:latin typeface="HGPｺﾞｼｯｸE" pitchFamily="50" charset="-128"/>
                <a:ea typeface="HGPｺﾞｼｯｸE" pitchFamily="50" charset="-128"/>
              </a:defRPr>
            </a:lvl7pPr>
            <a:lvl8pPr marL="3429000" indent="-228600" eaLnBrk="0" fontAlgn="base" hangingPunct="0">
              <a:spcBef>
                <a:spcPct val="20000"/>
              </a:spcBef>
              <a:spcAft>
                <a:spcPct val="0"/>
              </a:spcAft>
              <a:buFont typeface="Wingdings" pitchFamily="2" charset="2"/>
              <a:buChar char=""/>
              <a:defRPr kumimoji="1" sz="2000">
                <a:solidFill>
                  <a:schemeClr val="tx1"/>
                </a:solidFill>
                <a:latin typeface="HGPｺﾞｼｯｸE" pitchFamily="50" charset="-128"/>
                <a:ea typeface="HGPｺﾞｼｯｸE" pitchFamily="50" charset="-128"/>
              </a:defRPr>
            </a:lvl8pPr>
            <a:lvl9pPr marL="3886200" indent="-228600" eaLnBrk="0" fontAlgn="base" hangingPunct="0">
              <a:spcBef>
                <a:spcPct val="20000"/>
              </a:spcBef>
              <a:spcAft>
                <a:spcPct val="0"/>
              </a:spcAft>
              <a:buFont typeface="Wingdings" pitchFamily="2" charset="2"/>
              <a:buChar char=""/>
              <a:defRPr kumimoji="1" sz="2000">
                <a:solidFill>
                  <a:schemeClr val="tx1"/>
                </a:solidFill>
                <a:latin typeface="HGPｺﾞｼｯｸE" pitchFamily="50" charset="-128"/>
                <a:ea typeface="HGPｺﾞｼｯｸE" pitchFamily="50" charset="-128"/>
              </a:defRPr>
            </a:lvl9pPr>
          </a:lstStyle>
          <a:p>
            <a:pPr algn="r" eaLnBrk="1" hangingPunct="1">
              <a:spcBef>
                <a:spcPct val="0"/>
              </a:spcBef>
              <a:buClrTx/>
              <a:buFontTx/>
              <a:buNone/>
            </a:pPr>
            <a:fld id="{C2C4F726-B692-42CA-BAA6-2266BA6ADC63}" type="slidenum">
              <a:rPr lang="en-US" altLang="ja-JP" sz="1400"/>
              <a:pPr algn="r" eaLnBrk="1" hangingPunct="1">
                <a:spcBef>
                  <a:spcPct val="0"/>
                </a:spcBef>
                <a:buClrTx/>
                <a:buFontTx/>
                <a:buNone/>
              </a:pPr>
              <a:t>14</a:t>
            </a:fld>
            <a:endParaRPr lang="en-US" altLang="ja-JP" sz="1400"/>
          </a:p>
        </p:txBody>
      </p:sp>
      <p:sp>
        <p:nvSpPr>
          <p:cNvPr id="10244" name="Rectangle 27"/>
          <p:cNvSpPr>
            <a:spLocks noGrp="1" noChangeArrowheads="1"/>
          </p:cNvSpPr>
          <p:nvPr>
            <p:ph type="title" idx="4294967295"/>
          </p:nvPr>
        </p:nvSpPr>
        <p:spPr>
          <a:xfrm>
            <a:off x="153988" y="77788"/>
            <a:ext cx="9168142" cy="503237"/>
          </a:xfrm>
        </p:spPr>
        <p:txBody>
          <a:bodyPr/>
          <a:lstStyle/>
          <a:p>
            <a:pPr algn="l" eaLnBrk="1" hangingPunct="1"/>
            <a:r>
              <a:rPr lang="ja-JP" altLang="en-US" sz="3000" spc="-150" dirty="0" smtClean="0">
                <a:solidFill>
                  <a:srgbClr val="FFFFFF"/>
                </a:solidFill>
              </a:rPr>
              <a:t>１－５</a:t>
            </a:r>
            <a:r>
              <a:rPr lang="ja-JP" altLang="en-US" sz="3000" dirty="0"/>
              <a:t>．その他支援</a:t>
            </a:r>
            <a:r>
              <a:rPr lang="ja-JP" altLang="en-US" sz="3000" dirty="0" smtClean="0"/>
              <a:t>活動</a:t>
            </a:r>
          </a:p>
        </p:txBody>
      </p:sp>
    </p:spTree>
    <p:extLst>
      <p:ext uri="{BB962C8B-B14F-4D97-AF65-F5344CB8AC3E}">
        <p14:creationId xmlns:p14="http://schemas.microsoft.com/office/powerpoint/2010/main" val="1348430018"/>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3" name="Rectangle 6"/>
          <p:cNvSpPr txBox="1">
            <a:spLocks noGrp="1" noChangeArrowheads="1"/>
          </p:cNvSpPr>
          <p:nvPr/>
        </p:nvSpPr>
        <p:spPr bwMode="auto">
          <a:xfrm>
            <a:off x="7010400" y="6515100"/>
            <a:ext cx="2133600"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rgbClr val="006666"/>
              </a:buClr>
              <a:buFont typeface="Wingdings" pitchFamily="2" charset="2"/>
              <a:buChar char="n"/>
              <a:defRPr kumimoji="1" sz="3200">
                <a:solidFill>
                  <a:schemeClr val="tx1"/>
                </a:solidFill>
                <a:latin typeface="HGPｺﾞｼｯｸE" pitchFamily="50" charset="-128"/>
                <a:ea typeface="HGPｺﾞｼｯｸE" pitchFamily="50" charset="-128"/>
              </a:defRPr>
            </a:lvl1pPr>
            <a:lvl2pPr marL="742950" indent="-285750">
              <a:spcBef>
                <a:spcPct val="20000"/>
              </a:spcBef>
              <a:buClr>
                <a:srgbClr val="669900"/>
              </a:buClr>
              <a:buFont typeface="Wingdings" pitchFamily="2" charset="2"/>
              <a:buChar char="l"/>
              <a:defRPr kumimoji="1" sz="2800">
                <a:solidFill>
                  <a:schemeClr val="tx1"/>
                </a:solidFill>
                <a:latin typeface="HGPｺﾞｼｯｸE" pitchFamily="50" charset="-128"/>
                <a:ea typeface="HGPｺﾞｼｯｸE" pitchFamily="50" charset="-128"/>
              </a:defRPr>
            </a:lvl2pPr>
            <a:lvl3pPr marL="1143000" indent="-228600">
              <a:spcBef>
                <a:spcPct val="20000"/>
              </a:spcBef>
              <a:buClr>
                <a:srgbClr val="FF3300"/>
              </a:buClr>
              <a:buFont typeface="Wingdings" pitchFamily="2" charset="2"/>
              <a:buChar char="ª"/>
              <a:defRPr kumimoji="1" sz="2400">
                <a:solidFill>
                  <a:schemeClr val="tx1"/>
                </a:solidFill>
                <a:latin typeface="HGPｺﾞｼｯｸE" pitchFamily="50" charset="-128"/>
                <a:ea typeface="HGPｺﾞｼｯｸE" pitchFamily="50" charset="-128"/>
              </a:defRPr>
            </a:lvl3pPr>
            <a:lvl4pPr marL="1600200" indent="-228600">
              <a:spcBef>
                <a:spcPct val="20000"/>
              </a:spcBef>
              <a:buFont typeface="Wingdings" pitchFamily="2" charset="2"/>
              <a:buChar char="ü"/>
              <a:defRPr kumimoji="1" sz="2000">
                <a:solidFill>
                  <a:schemeClr val="tx1"/>
                </a:solidFill>
                <a:latin typeface="HGPｺﾞｼｯｸE" pitchFamily="50" charset="-128"/>
                <a:ea typeface="HGPｺﾞｼｯｸE" pitchFamily="50" charset="-128"/>
              </a:defRPr>
            </a:lvl4pPr>
            <a:lvl5pPr marL="2057400" indent="-228600">
              <a:spcBef>
                <a:spcPct val="20000"/>
              </a:spcBef>
              <a:buFont typeface="Wingdings" pitchFamily="2" charset="2"/>
              <a:buChar char=""/>
              <a:defRPr kumimoji="1" sz="2000">
                <a:solidFill>
                  <a:schemeClr val="tx1"/>
                </a:solidFill>
                <a:latin typeface="HGPｺﾞｼｯｸE" pitchFamily="50" charset="-128"/>
                <a:ea typeface="HGPｺﾞｼｯｸE" pitchFamily="50" charset="-128"/>
              </a:defRPr>
            </a:lvl5pPr>
            <a:lvl6pPr marL="2514600" indent="-228600" eaLnBrk="0" fontAlgn="base" hangingPunct="0">
              <a:spcBef>
                <a:spcPct val="20000"/>
              </a:spcBef>
              <a:spcAft>
                <a:spcPct val="0"/>
              </a:spcAft>
              <a:buFont typeface="Wingdings" pitchFamily="2" charset="2"/>
              <a:buChar char=""/>
              <a:defRPr kumimoji="1" sz="2000">
                <a:solidFill>
                  <a:schemeClr val="tx1"/>
                </a:solidFill>
                <a:latin typeface="HGPｺﾞｼｯｸE" pitchFamily="50" charset="-128"/>
                <a:ea typeface="HGPｺﾞｼｯｸE" pitchFamily="50" charset="-128"/>
              </a:defRPr>
            </a:lvl6pPr>
            <a:lvl7pPr marL="2971800" indent="-228600" eaLnBrk="0" fontAlgn="base" hangingPunct="0">
              <a:spcBef>
                <a:spcPct val="20000"/>
              </a:spcBef>
              <a:spcAft>
                <a:spcPct val="0"/>
              </a:spcAft>
              <a:buFont typeface="Wingdings" pitchFamily="2" charset="2"/>
              <a:buChar char=""/>
              <a:defRPr kumimoji="1" sz="2000">
                <a:solidFill>
                  <a:schemeClr val="tx1"/>
                </a:solidFill>
                <a:latin typeface="HGPｺﾞｼｯｸE" pitchFamily="50" charset="-128"/>
                <a:ea typeface="HGPｺﾞｼｯｸE" pitchFamily="50" charset="-128"/>
              </a:defRPr>
            </a:lvl7pPr>
            <a:lvl8pPr marL="3429000" indent="-228600" eaLnBrk="0" fontAlgn="base" hangingPunct="0">
              <a:spcBef>
                <a:spcPct val="20000"/>
              </a:spcBef>
              <a:spcAft>
                <a:spcPct val="0"/>
              </a:spcAft>
              <a:buFont typeface="Wingdings" pitchFamily="2" charset="2"/>
              <a:buChar char=""/>
              <a:defRPr kumimoji="1" sz="2000">
                <a:solidFill>
                  <a:schemeClr val="tx1"/>
                </a:solidFill>
                <a:latin typeface="HGPｺﾞｼｯｸE" pitchFamily="50" charset="-128"/>
                <a:ea typeface="HGPｺﾞｼｯｸE" pitchFamily="50" charset="-128"/>
              </a:defRPr>
            </a:lvl8pPr>
            <a:lvl9pPr marL="3886200" indent="-228600" eaLnBrk="0" fontAlgn="base" hangingPunct="0">
              <a:spcBef>
                <a:spcPct val="20000"/>
              </a:spcBef>
              <a:spcAft>
                <a:spcPct val="0"/>
              </a:spcAft>
              <a:buFont typeface="Wingdings" pitchFamily="2" charset="2"/>
              <a:buChar char=""/>
              <a:defRPr kumimoji="1" sz="2000">
                <a:solidFill>
                  <a:schemeClr val="tx1"/>
                </a:solidFill>
                <a:latin typeface="HGPｺﾞｼｯｸE" pitchFamily="50" charset="-128"/>
                <a:ea typeface="HGPｺﾞｼｯｸE" pitchFamily="50" charset="-128"/>
              </a:defRPr>
            </a:lvl9pPr>
          </a:lstStyle>
          <a:p>
            <a:pPr algn="r" eaLnBrk="1" hangingPunct="1">
              <a:spcBef>
                <a:spcPct val="0"/>
              </a:spcBef>
              <a:buClrTx/>
              <a:buFontTx/>
              <a:buNone/>
            </a:pPr>
            <a:fld id="{C2C4F726-B692-42CA-BAA6-2266BA6ADC63}" type="slidenum">
              <a:rPr lang="en-US" altLang="ja-JP" sz="1400"/>
              <a:pPr algn="r" eaLnBrk="1" hangingPunct="1">
                <a:spcBef>
                  <a:spcPct val="0"/>
                </a:spcBef>
                <a:buClrTx/>
                <a:buFontTx/>
                <a:buNone/>
              </a:pPr>
              <a:t>15</a:t>
            </a:fld>
            <a:endParaRPr lang="en-US" altLang="ja-JP" sz="1400"/>
          </a:p>
        </p:txBody>
      </p:sp>
      <p:sp>
        <p:nvSpPr>
          <p:cNvPr id="10244" name="Rectangle 27"/>
          <p:cNvSpPr>
            <a:spLocks noGrp="1" noChangeArrowheads="1"/>
          </p:cNvSpPr>
          <p:nvPr>
            <p:ph type="title" idx="4294967295"/>
          </p:nvPr>
        </p:nvSpPr>
        <p:spPr>
          <a:xfrm>
            <a:off x="153988" y="77788"/>
            <a:ext cx="9168142" cy="503237"/>
          </a:xfrm>
        </p:spPr>
        <p:txBody>
          <a:bodyPr/>
          <a:lstStyle/>
          <a:p>
            <a:pPr algn="l" eaLnBrk="1" hangingPunct="1"/>
            <a:r>
              <a:rPr lang="ja-JP" altLang="en-US" sz="3000" spc="-150" dirty="0" smtClean="0">
                <a:solidFill>
                  <a:srgbClr val="FFFFFF"/>
                </a:solidFill>
              </a:rPr>
              <a:t>１－５</a:t>
            </a:r>
            <a:r>
              <a:rPr lang="ja-JP" altLang="en-US" sz="3000" dirty="0"/>
              <a:t>．その他支援</a:t>
            </a:r>
            <a:r>
              <a:rPr lang="ja-JP" altLang="en-US" sz="3000" dirty="0" smtClean="0"/>
              <a:t>活動</a:t>
            </a:r>
          </a:p>
        </p:txBody>
      </p:sp>
      <p:sp>
        <p:nvSpPr>
          <p:cNvPr id="5" name="Rectangle 28"/>
          <p:cNvSpPr txBox="1">
            <a:spLocks noChangeArrowheads="1"/>
          </p:cNvSpPr>
          <p:nvPr/>
        </p:nvSpPr>
        <p:spPr bwMode="auto">
          <a:xfrm>
            <a:off x="200025" y="891878"/>
            <a:ext cx="8667750" cy="720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lgn="l" rtl="0" eaLnBrk="0" fontAlgn="base" hangingPunct="0">
              <a:spcBef>
                <a:spcPct val="20000"/>
              </a:spcBef>
              <a:spcAft>
                <a:spcPct val="0"/>
              </a:spcAft>
              <a:buClr>
                <a:srgbClr val="006666"/>
              </a:buClr>
              <a:buFont typeface="Wingdings" pitchFamily="2" charset="2"/>
              <a:buChar char="n"/>
              <a:defRPr kumimoji="1" lang="ja-JP" altLang="en-US" sz="3200" dirty="0">
                <a:solidFill>
                  <a:schemeClr val="tx1"/>
                </a:solidFill>
                <a:latin typeface="HGPｺﾞｼｯｸE" pitchFamily="50" charset="-128"/>
                <a:ea typeface="HGPｺﾞｼｯｸE" pitchFamily="50" charset="-128"/>
                <a:cs typeface="+mn-cs"/>
              </a:defRPr>
            </a:lvl1pPr>
            <a:lvl2pPr marL="742950" indent="-285750" algn="l" rtl="0" eaLnBrk="0" fontAlgn="base" hangingPunct="0">
              <a:spcBef>
                <a:spcPct val="20000"/>
              </a:spcBef>
              <a:spcAft>
                <a:spcPct val="0"/>
              </a:spcAft>
              <a:buClr>
                <a:srgbClr val="669900"/>
              </a:buClr>
              <a:buFont typeface="Wingdings" pitchFamily="2" charset="2"/>
              <a:buChar char="l"/>
              <a:defRPr kumimoji="1" lang="ja-JP" altLang="en-US" sz="2800" dirty="0">
                <a:solidFill>
                  <a:schemeClr val="tx1"/>
                </a:solidFill>
                <a:latin typeface="HGPｺﾞｼｯｸE" pitchFamily="50" charset="-128"/>
                <a:ea typeface="HGPｺﾞｼｯｸE" pitchFamily="50" charset="-128"/>
              </a:defRPr>
            </a:lvl2pPr>
            <a:lvl3pPr marL="1143000" indent="-228600" algn="l" rtl="0" eaLnBrk="0" fontAlgn="base" hangingPunct="0">
              <a:spcBef>
                <a:spcPct val="20000"/>
              </a:spcBef>
              <a:spcAft>
                <a:spcPct val="0"/>
              </a:spcAft>
              <a:buClr>
                <a:srgbClr val="FF3300"/>
              </a:buClr>
              <a:buFont typeface="Wingdings" pitchFamily="2" charset="2"/>
              <a:buChar char="ª"/>
              <a:defRPr kumimoji="1" lang="ja-JP" altLang="en-US" sz="2400" dirty="0">
                <a:solidFill>
                  <a:schemeClr val="tx1"/>
                </a:solidFill>
                <a:latin typeface="HGPｺﾞｼｯｸE" pitchFamily="50" charset="-128"/>
                <a:ea typeface="HGPｺﾞｼｯｸE" pitchFamily="50" charset="-128"/>
              </a:defRPr>
            </a:lvl3pPr>
            <a:lvl4pPr marL="1600200" indent="-228600" algn="l" rtl="0" eaLnBrk="0" fontAlgn="base" hangingPunct="0">
              <a:spcBef>
                <a:spcPct val="20000"/>
              </a:spcBef>
              <a:spcAft>
                <a:spcPct val="0"/>
              </a:spcAft>
              <a:buFont typeface="Wingdings" pitchFamily="2" charset="2"/>
              <a:buChar char="ü"/>
              <a:defRPr kumimoji="1" sz="2000">
                <a:solidFill>
                  <a:schemeClr val="tx1"/>
                </a:solidFill>
                <a:latin typeface="HGPｺﾞｼｯｸE" pitchFamily="50" charset="-128"/>
                <a:ea typeface="HGPｺﾞｼｯｸE" pitchFamily="50" charset="-128"/>
              </a:defRPr>
            </a:lvl4pPr>
            <a:lvl5pPr marL="2057400" indent="-228600" algn="l" rtl="0" eaLnBrk="0" fontAlgn="base" hangingPunct="0">
              <a:spcBef>
                <a:spcPct val="20000"/>
              </a:spcBef>
              <a:spcAft>
                <a:spcPct val="0"/>
              </a:spcAft>
              <a:buFont typeface="Wingdings" pitchFamily="2" charset="2"/>
              <a:buChar char=""/>
              <a:defRPr kumimoji="1" sz="2000">
                <a:solidFill>
                  <a:schemeClr val="tx1"/>
                </a:solidFill>
                <a:latin typeface="HGPｺﾞｼｯｸE" pitchFamily="50" charset="-128"/>
                <a:ea typeface="HGPｺﾞｼｯｸE" pitchFamily="50" charset="-128"/>
              </a:defRPr>
            </a:lvl5pPr>
            <a:lvl6pPr marL="2514600" indent="-228600" algn="l" rtl="0" eaLnBrk="1" fontAlgn="base" hangingPunct="1">
              <a:spcBef>
                <a:spcPct val="20000"/>
              </a:spcBef>
              <a:spcAft>
                <a:spcPct val="0"/>
              </a:spcAft>
              <a:buChar char="»"/>
              <a:defRPr kumimoji="1" sz="2000">
                <a:solidFill>
                  <a:schemeClr val="tx1"/>
                </a:solidFill>
                <a:latin typeface="+mn-lt"/>
                <a:ea typeface="+mn-ea"/>
              </a:defRPr>
            </a:lvl6pPr>
            <a:lvl7pPr marL="2971800" indent="-228600" algn="l" rtl="0" eaLnBrk="1" fontAlgn="base" hangingPunct="1">
              <a:spcBef>
                <a:spcPct val="20000"/>
              </a:spcBef>
              <a:spcAft>
                <a:spcPct val="0"/>
              </a:spcAft>
              <a:buChar char="»"/>
              <a:defRPr kumimoji="1" sz="2000">
                <a:solidFill>
                  <a:schemeClr val="tx1"/>
                </a:solidFill>
                <a:latin typeface="+mn-lt"/>
                <a:ea typeface="+mn-ea"/>
              </a:defRPr>
            </a:lvl7pPr>
            <a:lvl8pPr marL="3429000" indent="-228600" algn="l" rtl="0" eaLnBrk="1" fontAlgn="base" hangingPunct="1">
              <a:spcBef>
                <a:spcPct val="20000"/>
              </a:spcBef>
              <a:spcAft>
                <a:spcPct val="0"/>
              </a:spcAft>
              <a:buChar char="»"/>
              <a:defRPr kumimoji="1" sz="2000">
                <a:solidFill>
                  <a:schemeClr val="tx1"/>
                </a:solidFill>
                <a:latin typeface="+mn-lt"/>
                <a:ea typeface="+mn-ea"/>
              </a:defRPr>
            </a:lvl8pPr>
            <a:lvl9pPr marL="3886200" indent="-228600" algn="l" rtl="0" eaLnBrk="1" fontAlgn="base" hangingPunct="1">
              <a:spcBef>
                <a:spcPct val="20000"/>
              </a:spcBef>
              <a:spcAft>
                <a:spcPct val="0"/>
              </a:spcAft>
              <a:buChar char="»"/>
              <a:defRPr kumimoji="1" sz="2000">
                <a:solidFill>
                  <a:schemeClr val="tx1"/>
                </a:solidFill>
                <a:latin typeface="+mn-lt"/>
                <a:ea typeface="+mn-ea"/>
              </a:defRPr>
            </a:lvl9pPr>
          </a:lstStyle>
          <a:p>
            <a:pPr marL="0" indent="0" eaLnBrk="1" hangingPunct="1">
              <a:buNone/>
              <a:defRPr/>
            </a:pPr>
            <a:r>
              <a:rPr lang="en-US" altLang="ja-JP" sz="2200" kern="0" dirty="0" smtClean="0"/>
              <a:t>【</a:t>
            </a:r>
            <a:r>
              <a:rPr lang="ja-JP" altLang="en-US" sz="2200" kern="0" dirty="0"/>
              <a:t>①共有デジタル地図の運用に関するアンケート調査</a:t>
            </a:r>
            <a:r>
              <a:rPr lang="en-US" altLang="ja-JP" sz="2200" kern="0" dirty="0" smtClean="0"/>
              <a:t>】</a:t>
            </a:r>
          </a:p>
          <a:p>
            <a:pPr marL="457200" lvl="1" indent="0" eaLnBrk="1" hangingPunct="1">
              <a:buNone/>
              <a:defRPr/>
            </a:pPr>
            <a:endParaRPr lang="ja-JP" altLang="en-US" sz="900" kern="0" dirty="0" smtClean="0"/>
          </a:p>
          <a:p>
            <a:pPr lvl="1" eaLnBrk="1" hangingPunct="1">
              <a:defRPr/>
            </a:pPr>
            <a:endParaRPr lang="en-US" altLang="ja-JP" sz="2400" kern="0" dirty="0" smtClean="0"/>
          </a:p>
        </p:txBody>
      </p:sp>
      <p:sp>
        <p:nvSpPr>
          <p:cNvPr id="8" name="Rectangle 3"/>
          <p:cNvSpPr txBox="1">
            <a:spLocks noChangeArrowheads="1"/>
          </p:cNvSpPr>
          <p:nvPr/>
        </p:nvSpPr>
        <p:spPr bwMode="auto">
          <a:xfrm>
            <a:off x="153988" y="1252009"/>
            <a:ext cx="8774112" cy="58469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lr>
                <a:srgbClr val="006666"/>
              </a:buClr>
              <a:buFont typeface="Wingdings" panose="05000000000000000000" pitchFamily="2" charset="2"/>
              <a:buChar char="n"/>
              <a:defRPr kumimoji="1" lang="ja-JP" altLang="en-US" sz="3200" dirty="0">
                <a:solidFill>
                  <a:schemeClr val="tx1"/>
                </a:solidFill>
                <a:latin typeface="HGPｺﾞｼｯｸE" pitchFamily="50" charset="-128"/>
                <a:ea typeface="HGPｺﾞｼｯｸE" pitchFamily="50" charset="-128"/>
                <a:cs typeface="+mn-cs"/>
              </a:defRPr>
            </a:lvl1pPr>
            <a:lvl2pPr marL="742950" indent="-285750" algn="l" rtl="0" eaLnBrk="0" fontAlgn="base" hangingPunct="0">
              <a:spcBef>
                <a:spcPct val="20000"/>
              </a:spcBef>
              <a:spcAft>
                <a:spcPct val="0"/>
              </a:spcAft>
              <a:buClr>
                <a:srgbClr val="669900"/>
              </a:buClr>
              <a:buFont typeface="Wingdings" panose="05000000000000000000" pitchFamily="2" charset="2"/>
              <a:buChar char="l"/>
              <a:defRPr kumimoji="1" lang="ja-JP" altLang="en-US" sz="2800" dirty="0">
                <a:solidFill>
                  <a:schemeClr val="tx1"/>
                </a:solidFill>
                <a:latin typeface="HGPｺﾞｼｯｸE" pitchFamily="50" charset="-128"/>
                <a:ea typeface="HGPｺﾞｼｯｸE" pitchFamily="50" charset="-128"/>
              </a:defRPr>
            </a:lvl2pPr>
            <a:lvl3pPr marL="1143000" indent="-228600" algn="l" rtl="0" eaLnBrk="0" fontAlgn="base" hangingPunct="0">
              <a:spcBef>
                <a:spcPct val="20000"/>
              </a:spcBef>
              <a:spcAft>
                <a:spcPct val="0"/>
              </a:spcAft>
              <a:buClr>
                <a:srgbClr val="FF3300"/>
              </a:buClr>
              <a:buFont typeface="Wingdings" panose="05000000000000000000" pitchFamily="2" charset="2"/>
              <a:buChar char="ª"/>
              <a:defRPr kumimoji="1" lang="ja-JP" altLang="en-US" sz="2400" dirty="0">
                <a:solidFill>
                  <a:schemeClr val="tx1"/>
                </a:solidFill>
                <a:latin typeface="HGPｺﾞｼｯｸE" pitchFamily="50" charset="-128"/>
                <a:ea typeface="HGPｺﾞｼｯｸE" pitchFamily="50" charset="-128"/>
              </a:defRPr>
            </a:lvl3pPr>
            <a:lvl4pPr marL="1600200" indent="-228600" algn="l" rtl="0" eaLnBrk="0" fontAlgn="base" hangingPunct="0">
              <a:spcBef>
                <a:spcPct val="20000"/>
              </a:spcBef>
              <a:spcAft>
                <a:spcPct val="0"/>
              </a:spcAft>
              <a:buFont typeface="Wingdings" panose="05000000000000000000" pitchFamily="2" charset="2"/>
              <a:buChar char="ü"/>
              <a:defRPr kumimoji="1" sz="2000">
                <a:solidFill>
                  <a:schemeClr val="tx1"/>
                </a:solidFill>
                <a:latin typeface="HGPｺﾞｼｯｸE" pitchFamily="50" charset="-128"/>
                <a:ea typeface="HGPｺﾞｼｯｸE" pitchFamily="50" charset="-128"/>
              </a:defRPr>
            </a:lvl4pPr>
            <a:lvl5pPr marL="2057400" indent="-228600" algn="l" rtl="0" eaLnBrk="0" fontAlgn="base" hangingPunct="0">
              <a:spcBef>
                <a:spcPct val="20000"/>
              </a:spcBef>
              <a:spcAft>
                <a:spcPct val="0"/>
              </a:spcAft>
              <a:buFont typeface="Wingdings" panose="05000000000000000000" pitchFamily="2" charset="2"/>
              <a:buChar char=""/>
              <a:defRPr kumimoji="1" sz="2000">
                <a:solidFill>
                  <a:schemeClr val="tx1"/>
                </a:solidFill>
                <a:latin typeface="HGPｺﾞｼｯｸE" pitchFamily="50" charset="-128"/>
                <a:ea typeface="HGPｺﾞｼｯｸE" pitchFamily="50" charset="-128"/>
              </a:defRPr>
            </a:lvl5pPr>
            <a:lvl6pPr marL="2514600" indent="-228600" algn="l" rtl="0" eaLnBrk="1" fontAlgn="base" hangingPunct="1">
              <a:spcBef>
                <a:spcPct val="20000"/>
              </a:spcBef>
              <a:spcAft>
                <a:spcPct val="0"/>
              </a:spcAft>
              <a:buChar char="»"/>
              <a:defRPr kumimoji="1" sz="2000">
                <a:solidFill>
                  <a:schemeClr val="tx1"/>
                </a:solidFill>
                <a:latin typeface="+mn-lt"/>
                <a:ea typeface="+mn-ea"/>
              </a:defRPr>
            </a:lvl6pPr>
            <a:lvl7pPr marL="2971800" indent="-228600" algn="l" rtl="0" eaLnBrk="1" fontAlgn="base" hangingPunct="1">
              <a:spcBef>
                <a:spcPct val="20000"/>
              </a:spcBef>
              <a:spcAft>
                <a:spcPct val="0"/>
              </a:spcAft>
              <a:buChar char="»"/>
              <a:defRPr kumimoji="1" sz="2000">
                <a:solidFill>
                  <a:schemeClr val="tx1"/>
                </a:solidFill>
                <a:latin typeface="+mn-lt"/>
                <a:ea typeface="+mn-ea"/>
              </a:defRPr>
            </a:lvl7pPr>
            <a:lvl8pPr marL="3429000" indent="-228600" algn="l" rtl="0" eaLnBrk="1" fontAlgn="base" hangingPunct="1">
              <a:spcBef>
                <a:spcPct val="20000"/>
              </a:spcBef>
              <a:spcAft>
                <a:spcPct val="0"/>
              </a:spcAft>
              <a:buChar char="»"/>
              <a:defRPr kumimoji="1" sz="2000">
                <a:solidFill>
                  <a:schemeClr val="tx1"/>
                </a:solidFill>
                <a:latin typeface="+mn-lt"/>
                <a:ea typeface="+mn-ea"/>
              </a:defRPr>
            </a:lvl8pPr>
            <a:lvl9pPr marL="3886200" indent="-228600" algn="l" rtl="0" eaLnBrk="1" fontAlgn="base" hangingPunct="1">
              <a:spcBef>
                <a:spcPct val="20000"/>
              </a:spcBef>
              <a:spcAft>
                <a:spcPct val="0"/>
              </a:spcAft>
              <a:buChar char="»"/>
              <a:defRPr kumimoji="1" sz="2000">
                <a:solidFill>
                  <a:schemeClr val="tx1"/>
                </a:solidFill>
                <a:latin typeface="+mn-lt"/>
                <a:ea typeface="+mn-ea"/>
              </a:defRPr>
            </a:lvl9pPr>
          </a:lstStyle>
          <a:p>
            <a:pPr lvl="0" eaLnBrk="1" hangingPunct="1">
              <a:defRPr/>
            </a:pPr>
            <a:r>
              <a:rPr lang="ja-JP" altLang="en-US" sz="2800" kern="0" dirty="0">
                <a:solidFill>
                  <a:srgbClr val="000000"/>
                </a:solidFill>
              </a:rPr>
              <a:t>アンケート・個別説明会の結果概要</a:t>
            </a:r>
          </a:p>
          <a:p>
            <a:pPr marL="0" lvl="0" indent="0" eaLnBrk="1" hangingPunct="1">
              <a:buNone/>
              <a:defRPr/>
            </a:pPr>
            <a:r>
              <a:rPr lang="ja-JP" altLang="en-US" sz="2800" kern="0" dirty="0" smtClean="0">
                <a:solidFill>
                  <a:srgbClr val="000000"/>
                </a:solidFill>
              </a:rPr>
              <a:t>　</a:t>
            </a:r>
            <a:r>
              <a:rPr lang="en-US" altLang="ja-JP" sz="2800" kern="0" dirty="0" smtClean="0">
                <a:solidFill>
                  <a:srgbClr val="000000"/>
                </a:solidFill>
              </a:rPr>
              <a:t>【</a:t>
            </a:r>
            <a:r>
              <a:rPr lang="ja-JP" altLang="en-US" sz="2800" kern="0" dirty="0" smtClean="0">
                <a:solidFill>
                  <a:srgbClr val="000000"/>
                </a:solidFill>
              </a:rPr>
              <a:t>アンケート結果抜粋</a:t>
            </a:r>
            <a:r>
              <a:rPr lang="en-US" altLang="ja-JP" sz="2800" kern="0" dirty="0">
                <a:solidFill>
                  <a:srgbClr val="000000"/>
                </a:solidFill>
              </a:rPr>
              <a:t>】</a:t>
            </a:r>
          </a:p>
          <a:p>
            <a:pPr lvl="1" eaLnBrk="1" hangingPunct="1"/>
            <a:r>
              <a:rPr lang="ja-JP" altLang="en-US" sz="2400" dirty="0" smtClean="0">
                <a:cs typeface="Meiryo UI" pitchFamily="50" charset="-128"/>
              </a:rPr>
              <a:t>主要法定図書（都市計画、道路、上下水、固定資産）における共有デジタル地図利用</a:t>
            </a:r>
            <a:endParaRPr lang="en-US" altLang="ja-JP" sz="2400" dirty="0" smtClean="0">
              <a:cs typeface="Meiryo UI" pitchFamily="50" charset="-128"/>
            </a:endParaRPr>
          </a:p>
          <a:p>
            <a:pPr lvl="1" eaLnBrk="1" hangingPunct="1"/>
            <a:endParaRPr lang="en-US" altLang="ja-JP" sz="2400" dirty="0">
              <a:cs typeface="Meiryo UI" pitchFamily="50" charset="-128"/>
            </a:endParaRPr>
          </a:p>
          <a:p>
            <a:pPr lvl="1" eaLnBrk="1" hangingPunct="1"/>
            <a:endParaRPr lang="en-US" altLang="ja-JP" sz="2400" dirty="0" smtClean="0">
              <a:cs typeface="Meiryo UI" pitchFamily="50" charset="-128"/>
            </a:endParaRPr>
          </a:p>
          <a:p>
            <a:pPr lvl="1" eaLnBrk="1" hangingPunct="1"/>
            <a:endParaRPr lang="en-US" altLang="ja-JP" sz="2400" dirty="0">
              <a:cs typeface="Meiryo UI" pitchFamily="50" charset="-128"/>
            </a:endParaRPr>
          </a:p>
          <a:p>
            <a:pPr lvl="1" eaLnBrk="1" hangingPunct="1"/>
            <a:endParaRPr lang="en-US" altLang="ja-JP" sz="1200" dirty="0" smtClean="0">
              <a:cs typeface="Meiryo UI" pitchFamily="50" charset="-128"/>
            </a:endParaRPr>
          </a:p>
          <a:p>
            <a:pPr lvl="1" eaLnBrk="1" hangingPunct="1"/>
            <a:r>
              <a:rPr lang="ja-JP" altLang="en-US" sz="2400" dirty="0" smtClean="0">
                <a:cs typeface="Meiryo UI" pitchFamily="50" charset="-128"/>
              </a:rPr>
              <a:t>共有デジタル地図利用における課題</a:t>
            </a:r>
            <a:endParaRPr lang="en-US" altLang="ja-JP" sz="2000" dirty="0">
              <a:cs typeface="Meiryo UI" pitchFamily="50" charset="-128"/>
            </a:endParaRPr>
          </a:p>
          <a:p>
            <a:pPr lvl="1" eaLnBrk="1" hangingPunct="1">
              <a:defRPr/>
            </a:pPr>
            <a:endParaRPr lang="en-US" altLang="ja-JP" sz="2400" kern="0" dirty="0" smtClean="0">
              <a:solidFill>
                <a:srgbClr val="000000"/>
              </a:solidFill>
            </a:endParaRPr>
          </a:p>
          <a:p>
            <a:pPr marL="0" marR="0" lvl="0" indent="0" algn="l" defTabSz="914400" rtl="0" eaLnBrk="1" fontAlgn="base" latinLnBrk="0" hangingPunct="1">
              <a:lnSpc>
                <a:spcPct val="100000"/>
              </a:lnSpc>
              <a:spcBef>
                <a:spcPct val="20000"/>
              </a:spcBef>
              <a:spcAft>
                <a:spcPct val="0"/>
              </a:spcAft>
              <a:buClr>
                <a:srgbClr val="006666"/>
              </a:buClr>
              <a:buSzTx/>
              <a:buFont typeface="Wingdings" panose="05000000000000000000" pitchFamily="2" charset="2"/>
              <a:buNone/>
              <a:tabLst/>
              <a:defRPr/>
            </a:pPr>
            <a:endParaRPr kumimoji="1" lang="en-US" altLang="ja-JP" sz="1600" b="0" i="0" u="none" strike="noStrike" kern="0" cap="none" spc="0" normalizeH="0" baseline="0" noProof="0" dirty="0" smtClean="0">
              <a:ln>
                <a:noFill/>
              </a:ln>
              <a:solidFill>
                <a:srgbClr val="000000"/>
              </a:solidFill>
              <a:effectLst/>
              <a:uLnTx/>
              <a:uFillTx/>
              <a:latin typeface="HGPｺﾞｼｯｸE" pitchFamily="50" charset="-128"/>
              <a:ea typeface="HGPｺﾞｼｯｸE" pitchFamily="50" charset="-128"/>
              <a:cs typeface="+mn-cs"/>
            </a:endParaRPr>
          </a:p>
        </p:txBody>
      </p:sp>
      <p:graphicFrame>
        <p:nvGraphicFramePr>
          <p:cNvPr id="9" name="グラフ 8"/>
          <p:cNvGraphicFramePr>
            <a:graphicFrameLocks/>
          </p:cNvGraphicFramePr>
          <p:nvPr>
            <p:extLst>
              <p:ext uri="{D42A27DB-BD31-4B8C-83A1-F6EECF244321}">
                <p14:modId xmlns:p14="http://schemas.microsoft.com/office/powerpoint/2010/main" val="735639162"/>
              </p:ext>
            </p:extLst>
          </p:nvPr>
        </p:nvGraphicFramePr>
        <p:xfrm>
          <a:off x="1151132" y="3037571"/>
          <a:ext cx="5826124" cy="1513685"/>
        </p:xfrm>
        <a:graphic>
          <a:graphicData uri="http://schemas.openxmlformats.org/drawingml/2006/chart">
            <c:chart xmlns:c="http://schemas.openxmlformats.org/drawingml/2006/chart" xmlns:r="http://schemas.openxmlformats.org/officeDocument/2006/relationships" r:id="rId2"/>
          </a:graphicData>
        </a:graphic>
      </p:graphicFrame>
      <p:sp>
        <p:nvSpPr>
          <p:cNvPr id="10" name="AutoShape 36"/>
          <p:cNvSpPr>
            <a:spLocks noChangeAspect="1" noChangeArrowheads="1"/>
          </p:cNvSpPr>
          <p:nvPr/>
        </p:nvSpPr>
        <p:spPr bwMode="auto">
          <a:xfrm>
            <a:off x="6819512" y="3928159"/>
            <a:ext cx="2048263" cy="623097"/>
          </a:xfrm>
          <a:prstGeom prst="wedgeRoundRectCallout">
            <a:avLst>
              <a:gd name="adj1" fmla="val -95946"/>
              <a:gd name="adj2" fmla="val -79857"/>
              <a:gd name="adj3" fmla="val 16667"/>
            </a:avLst>
          </a:prstGeom>
          <a:gradFill rotWithShape="1">
            <a:gsLst>
              <a:gs pos="0">
                <a:srgbClr val="FFFFFF"/>
              </a:gs>
              <a:gs pos="50000">
                <a:srgbClr val="FFFFFF"/>
              </a:gs>
              <a:gs pos="100000">
                <a:srgbClr val="FFFFFF"/>
              </a:gs>
            </a:gsLst>
            <a:lin ang="5400000" scaled="1"/>
          </a:gradFill>
          <a:ln w="6350">
            <a:solidFill>
              <a:srgbClr val="548DD4"/>
            </a:solidFill>
            <a:miter lim="800000"/>
            <a:headEnd/>
            <a:tailEnd/>
          </a:ln>
          <a:effectLst/>
          <a:extLst>
            <a:ext uri="{AF507438-7753-43E0-B8FC-AC1667EBCBE1}">
              <a14:hiddenEffects xmlns:a14="http://schemas.microsoft.com/office/drawing/2010/main">
                <a:effectLst>
                  <a:outerShdw dist="17961" dir="2700000" algn="ctr" rotWithShape="0">
                    <a:srgbClr val="0F243E"/>
                  </a:outerShdw>
                </a:effectLst>
              </a14:hiddenEffects>
            </a:ext>
          </a:extLst>
        </p:spPr>
        <p:txBody>
          <a:bodyPr vert="horz" wrap="square" lIns="0" tIns="18000" rIns="0" bIns="0" numCol="1" anchor="ctr" anchorCtr="0" compatLnSpc="1">
            <a:prstTxWarp prst="textNoShape">
              <a:avLst/>
            </a:prstTxWarp>
          </a:bodyPr>
          <a:lstStyle/>
          <a:p>
            <a:pPr lvl="0"/>
            <a:r>
              <a:rPr kumimoji="0" lang="en-US" altLang="ja-JP" sz="1800" dirty="0">
                <a:solidFill>
                  <a:srgbClr val="17365D"/>
                </a:solidFill>
                <a:cs typeface="Arial" panose="020B0604020202020204" pitchFamily="34" charset="0"/>
              </a:rPr>
              <a:t>H28(2016</a:t>
            </a:r>
            <a:r>
              <a:rPr kumimoji="0" lang="en-US" altLang="ja-JP" sz="1800" dirty="0" smtClean="0">
                <a:solidFill>
                  <a:srgbClr val="17365D"/>
                </a:solidFill>
                <a:cs typeface="Arial" panose="020B0604020202020204" pitchFamily="34" charset="0"/>
              </a:rPr>
              <a:t>)</a:t>
            </a:r>
            <a:r>
              <a:rPr kumimoji="0" lang="ja-JP" altLang="en-US" sz="1800" dirty="0" smtClean="0">
                <a:solidFill>
                  <a:srgbClr val="17365D"/>
                </a:solidFill>
                <a:cs typeface="Arial" panose="020B0604020202020204" pitchFamily="34" charset="0"/>
              </a:rPr>
              <a:t>は</a:t>
            </a:r>
            <a:r>
              <a:rPr kumimoji="0" lang="en-US" altLang="ja-JP" sz="1800" dirty="0" smtClean="0">
                <a:solidFill>
                  <a:srgbClr val="17365D"/>
                </a:solidFill>
                <a:cs typeface="Arial" panose="020B0604020202020204" pitchFamily="34" charset="0"/>
              </a:rPr>
              <a:t>69.3%</a:t>
            </a:r>
            <a:endParaRPr kumimoji="0" lang="ja-JP" altLang="en-US" sz="1800" b="0" i="0" u="none" strike="noStrike" cap="none" normalizeH="0" baseline="0" dirty="0" smtClean="0">
              <a:ln>
                <a:noFill/>
              </a:ln>
              <a:solidFill>
                <a:schemeClr val="tx1"/>
              </a:solidFill>
              <a:effectLst/>
            </a:endParaRPr>
          </a:p>
        </p:txBody>
      </p:sp>
      <p:graphicFrame>
        <p:nvGraphicFramePr>
          <p:cNvPr id="11" name="表 10"/>
          <p:cNvGraphicFramePr>
            <a:graphicFrameLocks noGrp="1"/>
          </p:cNvGraphicFramePr>
          <p:nvPr>
            <p:extLst>
              <p:ext uri="{D42A27DB-BD31-4B8C-83A1-F6EECF244321}">
                <p14:modId xmlns:p14="http://schemas.microsoft.com/office/powerpoint/2010/main" val="546150974"/>
              </p:ext>
            </p:extLst>
          </p:nvPr>
        </p:nvGraphicFramePr>
        <p:xfrm>
          <a:off x="1151132" y="5042867"/>
          <a:ext cx="6003332" cy="1687112"/>
        </p:xfrm>
        <a:graphic>
          <a:graphicData uri="http://schemas.openxmlformats.org/drawingml/2006/table">
            <a:tbl>
              <a:tblPr/>
              <a:tblGrid>
                <a:gridCol w="5436197">
                  <a:extLst>
                    <a:ext uri="{9D8B030D-6E8A-4147-A177-3AD203B41FA5}">
                      <a16:colId xmlns:a16="http://schemas.microsoft.com/office/drawing/2014/main" xmlns="" val="3822273158"/>
                    </a:ext>
                  </a:extLst>
                </a:gridCol>
                <a:gridCol w="567135">
                  <a:extLst>
                    <a:ext uri="{9D8B030D-6E8A-4147-A177-3AD203B41FA5}">
                      <a16:colId xmlns:a16="http://schemas.microsoft.com/office/drawing/2014/main" xmlns="" val="1878933748"/>
                    </a:ext>
                  </a:extLst>
                </a:gridCol>
              </a:tblGrid>
              <a:tr h="207349">
                <a:tc>
                  <a:txBody>
                    <a:bodyPr/>
                    <a:lstStyle/>
                    <a:p>
                      <a:pPr algn="ctr" fontAlgn="ctr"/>
                      <a:r>
                        <a:rPr lang="ja-JP" altLang="en-US" sz="1100" b="0" i="0" u="none" strike="noStrike" dirty="0">
                          <a:solidFill>
                            <a:srgbClr val="000000"/>
                          </a:solidFill>
                          <a:effectLst/>
                          <a:latin typeface="HGPｺﾞｼｯｸE" panose="020B0900000000000000" pitchFamily="50" charset="-128"/>
                          <a:ea typeface="HGPｺﾞｼｯｸE" panose="020B0900000000000000" pitchFamily="50" charset="-128"/>
                        </a:rPr>
                        <a:t>選択項目</a:t>
                      </a:r>
                    </a:p>
                  </a:txBody>
                  <a:tcPr marL="7731" marR="7731" marT="773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ja-JP" altLang="en-US" sz="1100" b="0" i="0" u="none" strike="noStrike">
                          <a:solidFill>
                            <a:srgbClr val="000000"/>
                          </a:solidFill>
                          <a:effectLst/>
                          <a:latin typeface="HGPｺﾞｼｯｸE" panose="020B0900000000000000" pitchFamily="50" charset="-128"/>
                          <a:ea typeface="HGPｺﾞｼｯｸE" panose="020B0900000000000000" pitchFamily="50" charset="-128"/>
                        </a:rPr>
                        <a:t>回答数</a:t>
                      </a:r>
                    </a:p>
                  </a:txBody>
                  <a:tcPr marL="7731" marR="7731" marT="773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extLst>
                  <a:ext uri="{0D108BD9-81ED-4DB2-BD59-A6C34878D82A}">
                    <a16:rowId xmlns:a16="http://schemas.microsoft.com/office/drawing/2014/main" xmlns="" val="399061030"/>
                  </a:ext>
                </a:extLst>
              </a:tr>
              <a:tr h="324713">
                <a:tc>
                  <a:txBody>
                    <a:bodyPr/>
                    <a:lstStyle/>
                    <a:p>
                      <a:pPr algn="just" fontAlgn="ctr"/>
                      <a:r>
                        <a:rPr lang="ja-JP" altLang="en-US" sz="1100" b="0" i="0" u="none" strike="noStrike" dirty="0">
                          <a:solidFill>
                            <a:srgbClr val="000000"/>
                          </a:solidFill>
                          <a:effectLst/>
                          <a:latin typeface="HGPｺﾞｼｯｸE" panose="020B0900000000000000" pitchFamily="50" charset="-128"/>
                          <a:ea typeface="HGPｺﾞｼｯｸE" panose="020B0900000000000000" pitchFamily="50" charset="-128"/>
                        </a:rPr>
                        <a:t>共有デジタル地図を、主題データの背景図として利用できることを知らなかった。</a:t>
                      </a:r>
                    </a:p>
                  </a:txBody>
                  <a:tcPr marL="7731" marR="7731" marT="773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altLang="ja-JP" sz="1100" b="0" i="0" u="none" strike="noStrike">
                          <a:solidFill>
                            <a:srgbClr val="000000"/>
                          </a:solidFill>
                          <a:effectLst/>
                          <a:latin typeface="HGPｺﾞｼｯｸE" panose="020B0900000000000000" pitchFamily="50" charset="-128"/>
                          <a:ea typeface="HGPｺﾞｼｯｸE" panose="020B0900000000000000" pitchFamily="50" charset="-128"/>
                        </a:rPr>
                        <a:t>1</a:t>
                      </a:r>
                    </a:p>
                  </a:txBody>
                  <a:tcPr marL="7731" marR="7731" marT="773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949171472"/>
                  </a:ext>
                </a:extLst>
              </a:tr>
              <a:tr h="324713">
                <a:tc>
                  <a:txBody>
                    <a:bodyPr/>
                    <a:lstStyle/>
                    <a:p>
                      <a:pPr algn="just" fontAlgn="ctr"/>
                      <a:r>
                        <a:rPr lang="en-US" altLang="ja-JP" sz="1100" b="0" i="0" u="none" strike="noStrike" dirty="0">
                          <a:solidFill>
                            <a:srgbClr val="000000"/>
                          </a:solidFill>
                          <a:effectLst/>
                          <a:latin typeface="HGPｺﾞｼｯｸE" panose="020B0900000000000000" pitchFamily="50" charset="-128"/>
                          <a:ea typeface="HGPｺﾞｼｯｸE" panose="020B0900000000000000" pitchFamily="50" charset="-128"/>
                        </a:rPr>
                        <a:t>GIS</a:t>
                      </a:r>
                      <a:r>
                        <a:rPr lang="ja-JP" altLang="en-US" sz="1100" b="0" i="0" u="none" strike="noStrike" dirty="0">
                          <a:solidFill>
                            <a:srgbClr val="000000"/>
                          </a:solidFill>
                          <a:effectLst/>
                          <a:latin typeface="HGPｺﾞｼｯｸE" panose="020B0900000000000000" pitchFamily="50" charset="-128"/>
                          <a:ea typeface="HGPｺﾞｼｯｸE" panose="020B0900000000000000" pitchFamily="50" charset="-128"/>
                        </a:rPr>
                        <a:t>がない部署が多いので、共有デジタル地図を庁内普及するのが難しい。</a:t>
                      </a:r>
                    </a:p>
                  </a:txBody>
                  <a:tcPr marL="7731" marR="7731" marT="773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altLang="ja-JP" sz="1100" b="0" i="0" u="none" strike="noStrike">
                          <a:solidFill>
                            <a:srgbClr val="000000"/>
                          </a:solidFill>
                          <a:effectLst/>
                          <a:latin typeface="HGPｺﾞｼｯｸE" panose="020B0900000000000000" pitchFamily="50" charset="-128"/>
                          <a:ea typeface="HGPｺﾞｼｯｸE" panose="020B0900000000000000" pitchFamily="50" charset="-128"/>
                        </a:rPr>
                        <a:t>7</a:t>
                      </a:r>
                    </a:p>
                  </a:txBody>
                  <a:tcPr marL="7731" marR="7731" marT="773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3558322641"/>
                  </a:ext>
                </a:extLst>
              </a:tr>
              <a:tr h="324713">
                <a:tc>
                  <a:txBody>
                    <a:bodyPr/>
                    <a:lstStyle/>
                    <a:p>
                      <a:pPr algn="just" fontAlgn="ctr"/>
                      <a:r>
                        <a:rPr lang="ja-JP" altLang="en-US" sz="1100" b="0" i="0" u="none" strike="noStrike" dirty="0">
                          <a:solidFill>
                            <a:srgbClr val="000000"/>
                          </a:solidFill>
                          <a:effectLst/>
                          <a:latin typeface="HGPｺﾞｼｯｸE" panose="020B0900000000000000" pitchFamily="50" charset="-128"/>
                          <a:ea typeface="HGPｺﾞｼｯｸE" panose="020B0900000000000000" pitchFamily="50" charset="-128"/>
                        </a:rPr>
                        <a:t>別の背景図で既に整備している場合が多いので、置き換える手間がかかる。</a:t>
                      </a:r>
                    </a:p>
                  </a:txBody>
                  <a:tcPr marL="7731" marR="7731" marT="773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altLang="ja-JP" sz="1100" b="0" i="0" u="none" strike="noStrike">
                          <a:solidFill>
                            <a:srgbClr val="000000"/>
                          </a:solidFill>
                          <a:effectLst/>
                          <a:latin typeface="HGPｺﾞｼｯｸE" panose="020B0900000000000000" pitchFamily="50" charset="-128"/>
                          <a:ea typeface="HGPｺﾞｼｯｸE" panose="020B0900000000000000" pitchFamily="50" charset="-128"/>
                        </a:rPr>
                        <a:t>7</a:t>
                      </a:r>
                    </a:p>
                  </a:txBody>
                  <a:tcPr marL="7731" marR="7731" marT="773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2733716133"/>
                  </a:ext>
                </a:extLst>
              </a:tr>
              <a:tr h="324713">
                <a:tc>
                  <a:txBody>
                    <a:bodyPr/>
                    <a:lstStyle/>
                    <a:p>
                      <a:pPr algn="just" fontAlgn="ctr"/>
                      <a:r>
                        <a:rPr lang="ja-JP" altLang="en-US" sz="1100" b="0" i="0" u="none" strike="noStrike" dirty="0">
                          <a:solidFill>
                            <a:srgbClr val="000000"/>
                          </a:solidFill>
                          <a:effectLst/>
                          <a:latin typeface="HGPｺﾞｼｯｸE" panose="020B0900000000000000" pitchFamily="50" charset="-128"/>
                          <a:ea typeface="HGPｺﾞｼｯｸE" panose="020B0900000000000000" pitchFamily="50" charset="-128"/>
                        </a:rPr>
                        <a:t>航空写真と地形図だけでは、主題データ入力の背景図として不十分。</a:t>
                      </a:r>
                    </a:p>
                  </a:txBody>
                  <a:tcPr marL="7731" marR="7731" marT="773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tcPr>
                </a:tc>
                <a:tc>
                  <a:txBody>
                    <a:bodyPr/>
                    <a:lstStyle/>
                    <a:p>
                      <a:pPr algn="r" fontAlgn="ctr"/>
                      <a:r>
                        <a:rPr lang="en-US" altLang="ja-JP" sz="1100" b="0" i="0" u="none" strike="noStrike">
                          <a:solidFill>
                            <a:srgbClr val="000000"/>
                          </a:solidFill>
                          <a:effectLst/>
                          <a:latin typeface="HGPｺﾞｼｯｸE" panose="020B0900000000000000" pitchFamily="50" charset="-128"/>
                          <a:ea typeface="HGPｺﾞｼｯｸE" panose="020B0900000000000000" pitchFamily="50" charset="-128"/>
                        </a:rPr>
                        <a:t>1</a:t>
                      </a:r>
                    </a:p>
                  </a:txBody>
                  <a:tcPr marL="7731" marR="7731" marT="773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tcPr>
                </a:tc>
                <a:extLst>
                  <a:ext uri="{0D108BD9-81ED-4DB2-BD59-A6C34878D82A}">
                    <a16:rowId xmlns:a16="http://schemas.microsoft.com/office/drawing/2014/main" xmlns="" val="4173549840"/>
                  </a:ext>
                </a:extLst>
              </a:tr>
              <a:tr h="180911">
                <a:tc>
                  <a:txBody>
                    <a:bodyPr/>
                    <a:lstStyle/>
                    <a:p>
                      <a:pPr algn="ctr" fontAlgn="ctr"/>
                      <a:r>
                        <a:rPr lang="ja-JP" altLang="en-US" sz="1100" b="0" i="0" u="none" strike="noStrike" dirty="0">
                          <a:solidFill>
                            <a:srgbClr val="000000"/>
                          </a:solidFill>
                          <a:effectLst/>
                          <a:latin typeface="HGPｺﾞｼｯｸE" panose="020B0900000000000000" pitchFamily="50" charset="-128"/>
                          <a:ea typeface="HGPｺﾞｼｯｸE" panose="020B0900000000000000" pitchFamily="50" charset="-128"/>
                        </a:rPr>
                        <a:t>合計</a:t>
                      </a:r>
                    </a:p>
                  </a:txBody>
                  <a:tcPr marL="7731" marR="7731" marT="773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25400" cap="flat" cmpd="dbl"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altLang="ja-JP" sz="1100" b="0" i="0" u="none" strike="noStrike" dirty="0">
                          <a:solidFill>
                            <a:srgbClr val="000000"/>
                          </a:solidFill>
                          <a:effectLst/>
                          <a:latin typeface="HGPｺﾞｼｯｸE" panose="020B0900000000000000" pitchFamily="50" charset="-128"/>
                          <a:ea typeface="HGPｺﾞｼｯｸE" panose="020B0900000000000000" pitchFamily="50" charset="-128"/>
                        </a:rPr>
                        <a:t>16</a:t>
                      </a:r>
                    </a:p>
                  </a:txBody>
                  <a:tcPr marL="7731" marR="7731" marT="773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25400" cap="flat" cmpd="dbl"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2538013087"/>
                  </a:ext>
                </a:extLst>
              </a:tr>
            </a:tbl>
          </a:graphicData>
        </a:graphic>
      </p:graphicFrame>
    </p:spTree>
    <p:extLst>
      <p:ext uri="{BB962C8B-B14F-4D97-AF65-F5344CB8AC3E}">
        <p14:creationId xmlns:p14="http://schemas.microsoft.com/office/powerpoint/2010/main" val="3673577678"/>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3" name="Rectangle 6"/>
          <p:cNvSpPr txBox="1">
            <a:spLocks noGrp="1" noChangeArrowheads="1"/>
          </p:cNvSpPr>
          <p:nvPr/>
        </p:nvSpPr>
        <p:spPr bwMode="auto">
          <a:xfrm>
            <a:off x="7010400" y="6515100"/>
            <a:ext cx="2133600"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rgbClr val="006666"/>
              </a:buClr>
              <a:buFont typeface="Wingdings" pitchFamily="2" charset="2"/>
              <a:buChar char="n"/>
              <a:defRPr kumimoji="1" sz="3200">
                <a:solidFill>
                  <a:schemeClr val="tx1"/>
                </a:solidFill>
                <a:latin typeface="HGPｺﾞｼｯｸE" pitchFamily="50" charset="-128"/>
                <a:ea typeface="HGPｺﾞｼｯｸE" pitchFamily="50" charset="-128"/>
              </a:defRPr>
            </a:lvl1pPr>
            <a:lvl2pPr marL="742950" indent="-285750">
              <a:spcBef>
                <a:spcPct val="20000"/>
              </a:spcBef>
              <a:buClr>
                <a:srgbClr val="669900"/>
              </a:buClr>
              <a:buFont typeface="Wingdings" pitchFamily="2" charset="2"/>
              <a:buChar char="l"/>
              <a:defRPr kumimoji="1" sz="2800">
                <a:solidFill>
                  <a:schemeClr val="tx1"/>
                </a:solidFill>
                <a:latin typeface="HGPｺﾞｼｯｸE" pitchFamily="50" charset="-128"/>
                <a:ea typeface="HGPｺﾞｼｯｸE" pitchFamily="50" charset="-128"/>
              </a:defRPr>
            </a:lvl2pPr>
            <a:lvl3pPr marL="1143000" indent="-228600">
              <a:spcBef>
                <a:spcPct val="20000"/>
              </a:spcBef>
              <a:buClr>
                <a:srgbClr val="FF3300"/>
              </a:buClr>
              <a:buFont typeface="Wingdings" pitchFamily="2" charset="2"/>
              <a:buChar char="ª"/>
              <a:defRPr kumimoji="1" sz="2400">
                <a:solidFill>
                  <a:schemeClr val="tx1"/>
                </a:solidFill>
                <a:latin typeface="HGPｺﾞｼｯｸE" pitchFamily="50" charset="-128"/>
                <a:ea typeface="HGPｺﾞｼｯｸE" pitchFamily="50" charset="-128"/>
              </a:defRPr>
            </a:lvl3pPr>
            <a:lvl4pPr marL="1600200" indent="-228600">
              <a:spcBef>
                <a:spcPct val="20000"/>
              </a:spcBef>
              <a:buFont typeface="Wingdings" pitchFamily="2" charset="2"/>
              <a:buChar char="ü"/>
              <a:defRPr kumimoji="1" sz="2000">
                <a:solidFill>
                  <a:schemeClr val="tx1"/>
                </a:solidFill>
                <a:latin typeface="HGPｺﾞｼｯｸE" pitchFamily="50" charset="-128"/>
                <a:ea typeface="HGPｺﾞｼｯｸE" pitchFamily="50" charset="-128"/>
              </a:defRPr>
            </a:lvl4pPr>
            <a:lvl5pPr marL="2057400" indent="-228600">
              <a:spcBef>
                <a:spcPct val="20000"/>
              </a:spcBef>
              <a:buFont typeface="Wingdings" pitchFamily="2" charset="2"/>
              <a:buChar char=""/>
              <a:defRPr kumimoji="1" sz="2000">
                <a:solidFill>
                  <a:schemeClr val="tx1"/>
                </a:solidFill>
                <a:latin typeface="HGPｺﾞｼｯｸE" pitchFamily="50" charset="-128"/>
                <a:ea typeface="HGPｺﾞｼｯｸE" pitchFamily="50" charset="-128"/>
              </a:defRPr>
            </a:lvl5pPr>
            <a:lvl6pPr marL="2514600" indent="-228600" eaLnBrk="0" fontAlgn="base" hangingPunct="0">
              <a:spcBef>
                <a:spcPct val="20000"/>
              </a:spcBef>
              <a:spcAft>
                <a:spcPct val="0"/>
              </a:spcAft>
              <a:buFont typeface="Wingdings" pitchFamily="2" charset="2"/>
              <a:buChar char=""/>
              <a:defRPr kumimoji="1" sz="2000">
                <a:solidFill>
                  <a:schemeClr val="tx1"/>
                </a:solidFill>
                <a:latin typeface="HGPｺﾞｼｯｸE" pitchFamily="50" charset="-128"/>
                <a:ea typeface="HGPｺﾞｼｯｸE" pitchFamily="50" charset="-128"/>
              </a:defRPr>
            </a:lvl6pPr>
            <a:lvl7pPr marL="2971800" indent="-228600" eaLnBrk="0" fontAlgn="base" hangingPunct="0">
              <a:spcBef>
                <a:spcPct val="20000"/>
              </a:spcBef>
              <a:spcAft>
                <a:spcPct val="0"/>
              </a:spcAft>
              <a:buFont typeface="Wingdings" pitchFamily="2" charset="2"/>
              <a:buChar char=""/>
              <a:defRPr kumimoji="1" sz="2000">
                <a:solidFill>
                  <a:schemeClr val="tx1"/>
                </a:solidFill>
                <a:latin typeface="HGPｺﾞｼｯｸE" pitchFamily="50" charset="-128"/>
                <a:ea typeface="HGPｺﾞｼｯｸE" pitchFamily="50" charset="-128"/>
              </a:defRPr>
            </a:lvl7pPr>
            <a:lvl8pPr marL="3429000" indent="-228600" eaLnBrk="0" fontAlgn="base" hangingPunct="0">
              <a:spcBef>
                <a:spcPct val="20000"/>
              </a:spcBef>
              <a:spcAft>
                <a:spcPct val="0"/>
              </a:spcAft>
              <a:buFont typeface="Wingdings" pitchFamily="2" charset="2"/>
              <a:buChar char=""/>
              <a:defRPr kumimoji="1" sz="2000">
                <a:solidFill>
                  <a:schemeClr val="tx1"/>
                </a:solidFill>
                <a:latin typeface="HGPｺﾞｼｯｸE" pitchFamily="50" charset="-128"/>
                <a:ea typeface="HGPｺﾞｼｯｸE" pitchFamily="50" charset="-128"/>
              </a:defRPr>
            </a:lvl8pPr>
            <a:lvl9pPr marL="3886200" indent="-228600" eaLnBrk="0" fontAlgn="base" hangingPunct="0">
              <a:spcBef>
                <a:spcPct val="20000"/>
              </a:spcBef>
              <a:spcAft>
                <a:spcPct val="0"/>
              </a:spcAft>
              <a:buFont typeface="Wingdings" pitchFamily="2" charset="2"/>
              <a:buChar char=""/>
              <a:defRPr kumimoji="1" sz="2000">
                <a:solidFill>
                  <a:schemeClr val="tx1"/>
                </a:solidFill>
                <a:latin typeface="HGPｺﾞｼｯｸE" pitchFamily="50" charset="-128"/>
                <a:ea typeface="HGPｺﾞｼｯｸE" pitchFamily="50" charset="-128"/>
              </a:defRPr>
            </a:lvl9pPr>
          </a:lstStyle>
          <a:p>
            <a:pPr algn="r" eaLnBrk="1" hangingPunct="1">
              <a:spcBef>
                <a:spcPct val="0"/>
              </a:spcBef>
              <a:buClrTx/>
              <a:buFontTx/>
              <a:buNone/>
            </a:pPr>
            <a:fld id="{C2C4F726-B692-42CA-BAA6-2266BA6ADC63}" type="slidenum">
              <a:rPr lang="en-US" altLang="ja-JP" sz="1400"/>
              <a:pPr algn="r" eaLnBrk="1" hangingPunct="1">
                <a:spcBef>
                  <a:spcPct val="0"/>
                </a:spcBef>
                <a:buClrTx/>
                <a:buFontTx/>
                <a:buNone/>
              </a:pPr>
              <a:t>16</a:t>
            </a:fld>
            <a:endParaRPr lang="en-US" altLang="ja-JP" sz="1400"/>
          </a:p>
        </p:txBody>
      </p:sp>
      <p:sp>
        <p:nvSpPr>
          <p:cNvPr id="10244" name="Rectangle 27"/>
          <p:cNvSpPr>
            <a:spLocks noGrp="1" noChangeArrowheads="1"/>
          </p:cNvSpPr>
          <p:nvPr>
            <p:ph type="title" idx="4294967295"/>
          </p:nvPr>
        </p:nvSpPr>
        <p:spPr>
          <a:xfrm>
            <a:off x="153988" y="77788"/>
            <a:ext cx="9168142" cy="503237"/>
          </a:xfrm>
        </p:spPr>
        <p:txBody>
          <a:bodyPr/>
          <a:lstStyle/>
          <a:p>
            <a:pPr algn="l" eaLnBrk="1" hangingPunct="1"/>
            <a:r>
              <a:rPr lang="ja-JP" altLang="en-US" sz="3000" spc="-150" dirty="0" smtClean="0">
                <a:solidFill>
                  <a:srgbClr val="FFFFFF"/>
                </a:solidFill>
              </a:rPr>
              <a:t>１－５</a:t>
            </a:r>
            <a:r>
              <a:rPr lang="ja-JP" altLang="en-US" sz="3000" dirty="0"/>
              <a:t>．その他支援</a:t>
            </a:r>
            <a:r>
              <a:rPr lang="ja-JP" altLang="en-US" sz="3000" dirty="0" smtClean="0"/>
              <a:t>活動</a:t>
            </a:r>
          </a:p>
        </p:txBody>
      </p:sp>
      <p:sp>
        <p:nvSpPr>
          <p:cNvPr id="5" name="Rectangle 28"/>
          <p:cNvSpPr txBox="1">
            <a:spLocks noChangeArrowheads="1"/>
          </p:cNvSpPr>
          <p:nvPr/>
        </p:nvSpPr>
        <p:spPr bwMode="auto">
          <a:xfrm>
            <a:off x="200025" y="891877"/>
            <a:ext cx="8667750" cy="5705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lgn="l" rtl="0" eaLnBrk="0" fontAlgn="base" hangingPunct="0">
              <a:spcBef>
                <a:spcPct val="20000"/>
              </a:spcBef>
              <a:spcAft>
                <a:spcPct val="0"/>
              </a:spcAft>
              <a:buClr>
                <a:srgbClr val="006666"/>
              </a:buClr>
              <a:buFont typeface="Wingdings" pitchFamily="2" charset="2"/>
              <a:buChar char="n"/>
              <a:defRPr kumimoji="1" lang="ja-JP" altLang="en-US" sz="3200" dirty="0">
                <a:solidFill>
                  <a:schemeClr val="tx1"/>
                </a:solidFill>
                <a:latin typeface="HGPｺﾞｼｯｸE" pitchFamily="50" charset="-128"/>
                <a:ea typeface="HGPｺﾞｼｯｸE" pitchFamily="50" charset="-128"/>
                <a:cs typeface="+mn-cs"/>
              </a:defRPr>
            </a:lvl1pPr>
            <a:lvl2pPr marL="742950" indent="-285750" algn="l" rtl="0" eaLnBrk="0" fontAlgn="base" hangingPunct="0">
              <a:spcBef>
                <a:spcPct val="20000"/>
              </a:spcBef>
              <a:spcAft>
                <a:spcPct val="0"/>
              </a:spcAft>
              <a:buClr>
                <a:srgbClr val="669900"/>
              </a:buClr>
              <a:buFont typeface="Wingdings" pitchFamily="2" charset="2"/>
              <a:buChar char="l"/>
              <a:defRPr kumimoji="1" lang="ja-JP" altLang="en-US" sz="2800" dirty="0">
                <a:solidFill>
                  <a:schemeClr val="tx1"/>
                </a:solidFill>
                <a:latin typeface="HGPｺﾞｼｯｸE" pitchFamily="50" charset="-128"/>
                <a:ea typeface="HGPｺﾞｼｯｸE" pitchFamily="50" charset="-128"/>
              </a:defRPr>
            </a:lvl2pPr>
            <a:lvl3pPr marL="1143000" indent="-228600" algn="l" rtl="0" eaLnBrk="0" fontAlgn="base" hangingPunct="0">
              <a:spcBef>
                <a:spcPct val="20000"/>
              </a:spcBef>
              <a:spcAft>
                <a:spcPct val="0"/>
              </a:spcAft>
              <a:buClr>
                <a:srgbClr val="FF3300"/>
              </a:buClr>
              <a:buFont typeface="Wingdings" pitchFamily="2" charset="2"/>
              <a:buChar char="ª"/>
              <a:defRPr kumimoji="1" lang="ja-JP" altLang="en-US" sz="2400" dirty="0">
                <a:solidFill>
                  <a:schemeClr val="tx1"/>
                </a:solidFill>
                <a:latin typeface="HGPｺﾞｼｯｸE" pitchFamily="50" charset="-128"/>
                <a:ea typeface="HGPｺﾞｼｯｸE" pitchFamily="50" charset="-128"/>
              </a:defRPr>
            </a:lvl3pPr>
            <a:lvl4pPr marL="1600200" indent="-228600" algn="l" rtl="0" eaLnBrk="0" fontAlgn="base" hangingPunct="0">
              <a:spcBef>
                <a:spcPct val="20000"/>
              </a:spcBef>
              <a:spcAft>
                <a:spcPct val="0"/>
              </a:spcAft>
              <a:buFont typeface="Wingdings" pitchFamily="2" charset="2"/>
              <a:buChar char="ü"/>
              <a:defRPr kumimoji="1" sz="2000">
                <a:solidFill>
                  <a:schemeClr val="tx1"/>
                </a:solidFill>
                <a:latin typeface="HGPｺﾞｼｯｸE" pitchFamily="50" charset="-128"/>
                <a:ea typeface="HGPｺﾞｼｯｸE" pitchFamily="50" charset="-128"/>
              </a:defRPr>
            </a:lvl4pPr>
            <a:lvl5pPr marL="2057400" indent="-228600" algn="l" rtl="0" eaLnBrk="0" fontAlgn="base" hangingPunct="0">
              <a:spcBef>
                <a:spcPct val="20000"/>
              </a:spcBef>
              <a:spcAft>
                <a:spcPct val="0"/>
              </a:spcAft>
              <a:buFont typeface="Wingdings" pitchFamily="2" charset="2"/>
              <a:buChar char=""/>
              <a:defRPr kumimoji="1" sz="2000">
                <a:solidFill>
                  <a:schemeClr val="tx1"/>
                </a:solidFill>
                <a:latin typeface="HGPｺﾞｼｯｸE" pitchFamily="50" charset="-128"/>
                <a:ea typeface="HGPｺﾞｼｯｸE" pitchFamily="50" charset="-128"/>
              </a:defRPr>
            </a:lvl5pPr>
            <a:lvl6pPr marL="2514600" indent="-228600" algn="l" rtl="0" eaLnBrk="1" fontAlgn="base" hangingPunct="1">
              <a:spcBef>
                <a:spcPct val="20000"/>
              </a:spcBef>
              <a:spcAft>
                <a:spcPct val="0"/>
              </a:spcAft>
              <a:buChar char="»"/>
              <a:defRPr kumimoji="1" sz="2000">
                <a:solidFill>
                  <a:schemeClr val="tx1"/>
                </a:solidFill>
                <a:latin typeface="+mn-lt"/>
                <a:ea typeface="+mn-ea"/>
              </a:defRPr>
            </a:lvl6pPr>
            <a:lvl7pPr marL="2971800" indent="-228600" algn="l" rtl="0" eaLnBrk="1" fontAlgn="base" hangingPunct="1">
              <a:spcBef>
                <a:spcPct val="20000"/>
              </a:spcBef>
              <a:spcAft>
                <a:spcPct val="0"/>
              </a:spcAft>
              <a:buChar char="»"/>
              <a:defRPr kumimoji="1" sz="2000">
                <a:solidFill>
                  <a:schemeClr val="tx1"/>
                </a:solidFill>
                <a:latin typeface="+mn-lt"/>
                <a:ea typeface="+mn-ea"/>
              </a:defRPr>
            </a:lvl7pPr>
            <a:lvl8pPr marL="3429000" indent="-228600" algn="l" rtl="0" eaLnBrk="1" fontAlgn="base" hangingPunct="1">
              <a:spcBef>
                <a:spcPct val="20000"/>
              </a:spcBef>
              <a:spcAft>
                <a:spcPct val="0"/>
              </a:spcAft>
              <a:buChar char="»"/>
              <a:defRPr kumimoji="1" sz="2000">
                <a:solidFill>
                  <a:schemeClr val="tx1"/>
                </a:solidFill>
                <a:latin typeface="+mn-lt"/>
                <a:ea typeface="+mn-ea"/>
              </a:defRPr>
            </a:lvl8pPr>
            <a:lvl9pPr marL="3886200" indent="-228600" algn="l" rtl="0" eaLnBrk="1" fontAlgn="base" hangingPunct="1">
              <a:spcBef>
                <a:spcPct val="20000"/>
              </a:spcBef>
              <a:spcAft>
                <a:spcPct val="0"/>
              </a:spcAft>
              <a:buChar char="»"/>
              <a:defRPr kumimoji="1" sz="2000">
                <a:solidFill>
                  <a:schemeClr val="tx1"/>
                </a:solidFill>
                <a:latin typeface="+mn-lt"/>
                <a:ea typeface="+mn-ea"/>
              </a:defRPr>
            </a:lvl9pPr>
          </a:lstStyle>
          <a:p>
            <a:pPr marL="0" lvl="1" indent="0" eaLnBrk="1" hangingPunct="1">
              <a:buClr>
                <a:srgbClr val="006666"/>
              </a:buClr>
              <a:buNone/>
              <a:defRPr/>
            </a:pPr>
            <a:r>
              <a:rPr lang="en-US" altLang="ja-JP" sz="2200" kern="0" dirty="0" smtClean="0"/>
              <a:t>【</a:t>
            </a:r>
            <a:r>
              <a:rPr lang="ja-JP" altLang="en-US" sz="2200" kern="0" dirty="0" smtClean="0"/>
              <a:t>②</a:t>
            </a:r>
            <a:r>
              <a:rPr lang="ja-JP" altLang="en-US" sz="2200" kern="0" dirty="0"/>
              <a:t>個別</a:t>
            </a:r>
            <a:r>
              <a:rPr lang="ja-JP" altLang="en-US" sz="2200" kern="0" dirty="0" smtClean="0"/>
              <a:t>説明会及び</a:t>
            </a:r>
            <a:r>
              <a:rPr lang="ja-JP" altLang="en-US" sz="2200" kern="0" dirty="0"/>
              <a:t>地理空間情報集約</a:t>
            </a:r>
            <a:r>
              <a:rPr lang="ja-JP" altLang="en-US" sz="2200" kern="0" dirty="0" smtClean="0"/>
              <a:t>システムによる支援</a:t>
            </a:r>
            <a:r>
              <a:rPr lang="en-US" altLang="ja-JP" sz="2200" kern="0" dirty="0" smtClean="0"/>
              <a:t>】</a:t>
            </a:r>
          </a:p>
          <a:p>
            <a:pPr eaLnBrk="1" hangingPunct="1"/>
            <a:r>
              <a:rPr lang="ja-JP" altLang="en-US" sz="2800" dirty="0">
                <a:cs typeface="Meiryo UI" pitchFamily="50" charset="-128"/>
              </a:rPr>
              <a:t>市町利活用説明会 実施結果</a:t>
            </a:r>
            <a:endParaRPr lang="en-US" altLang="ja-JP" sz="2800" dirty="0">
              <a:cs typeface="Meiryo UI" pitchFamily="50" charset="-128"/>
            </a:endParaRPr>
          </a:p>
          <a:p>
            <a:pPr lvl="1" eaLnBrk="1" hangingPunct="1"/>
            <a:r>
              <a:rPr lang="ja-JP" altLang="en-US" sz="2000" dirty="0">
                <a:cs typeface="Meiryo UI" pitchFamily="50" charset="-128"/>
              </a:rPr>
              <a:t>木曽岬町</a:t>
            </a:r>
            <a:endParaRPr lang="en-US" altLang="ja-JP" sz="2000" dirty="0">
              <a:cs typeface="Meiryo UI" pitchFamily="50" charset="-128"/>
            </a:endParaRPr>
          </a:p>
          <a:p>
            <a:pPr lvl="2" eaLnBrk="1" hangingPunct="1"/>
            <a:r>
              <a:rPr lang="ja-JP" altLang="en-US" sz="1800" dirty="0">
                <a:cs typeface="Meiryo UI" pitchFamily="50" charset="-128"/>
              </a:rPr>
              <a:t>利用状況の確認、システム操作フォロー</a:t>
            </a:r>
            <a:endParaRPr lang="en-US" altLang="ja-JP" sz="1800" dirty="0">
              <a:cs typeface="Meiryo UI" pitchFamily="50" charset="-128"/>
            </a:endParaRPr>
          </a:p>
          <a:p>
            <a:pPr lvl="1" eaLnBrk="1" hangingPunct="1"/>
            <a:r>
              <a:rPr lang="ja-JP" altLang="en-US" sz="2000" dirty="0">
                <a:cs typeface="Meiryo UI" pitchFamily="50" charset="-128"/>
              </a:rPr>
              <a:t>桑名市</a:t>
            </a:r>
            <a:endParaRPr lang="en-US" altLang="ja-JP" sz="2000" dirty="0">
              <a:cs typeface="Meiryo UI" pitchFamily="50" charset="-128"/>
            </a:endParaRPr>
          </a:p>
          <a:p>
            <a:pPr lvl="2" eaLnBrk="1" hangingPunct="1"/>
            <a:r>
              <a:rPr lang="ja-JP" altLang="en-US" sz="1800" dirty="0">
                <a:cs typeface="Meiryo UI" pitchFamily="50" charset="-128"/>
              </a:rPr>
              <a:t>避難所ルートレイヤの搭載検討</a:t>
            </a:r>
            <a:endParaRPr lang="en-US" altLang="ja-JP" sz="1800" dirty="0">
              <a:cs typeface="Meiryo UI" pitchFamily="50" charset="-128"/>
            </a:endParaRPr>
          </a:p>
          <a:p>
            <a:pPr lvl="2" eaLnBrk="1" hangingPunct="1"/>
            <a:r>
              <a:rPr lang="ja-JP" altLang="en-US" sz="1800" dirty="0">
                <a:cs typeface="Meiryo UI" pitchFamily="50" charset="-128"/>
              </a:rPr>
              <a:t>アンケート結果に基づく集約システム利用検討ヒアリング</a:t>
            </a:r>
            <a:endParaRPr lang="en-US" altLang="ja-JP" sz="1800" dirty="0">
              <a:cs typeface="Meiryo UI" pitchFamily="50" charset="-128"/>
            </a:endParaRPr>
          </a:p>
          <a:p>
            <a:pPr lvl="1" eaLnBrk="1" hangingPunct="1"/>
            <a:r>
              <a:rPr lang="ja-JP" altLang="en-US" sz="2000" dirty="0">
                <a:cs typeface="Meiryo UI" pitchFamily="50" charset="-128"/>
              </a:rPr>
              <a:t>朝日町</a:t>
            </a:r>
            <a:endParaRPr lang="en-US" altLang="ja-JP" sz="2000" dirty="0">
              <a:cs typeface="Meiryo UI" pitchFamily="50" charset="-128"/>
            </a:endParaRPr>
          </a:p>
          <a:p>
            <a:pPr lvl="2" eaLnBrk="1" hangingPunct="1"/>
            <a:r>
              <a:rPr lang="ja-JP" altLang="en-US" sz="1800" dirty="0">
                <a:cs typeface="Meiryo UI" pitchFamily="50" charset="-128"/>
              </a:rPr>
              <a:t>アンケート結果に基づく集約システム利用検討ヒアリング</a:t>
            </a:r>
            <a:endParaRPr lang="en-US" altLang="ja-JP" sz="1800" dirty="0">
              <a:cs typeface="Meiryo UI" pitchFamily="50" charset="-128"/>
            </a:endParaRPr>
          </a:p>
          <a:p>
            <a:pPr lvl="1" eaLnBrk="1" hangingPunct="1"/>
            <a:r>
              <a:rPr lang="ja-JP" altLang="en-US" sz="2000" dirty="0">
                <a:cs typeface="Meiryo UI" pitchFamily="50" charset="-128"/>
              </a:rPr>
              <a:t>名張市</a:t>
            </a:r>
            <a:endParaRPr lang="en-US" altLang="ja-JP" sz="2000" dirty="0">
              <a:cs typeface="Meiryo UI" pitchFamily="50" charset="-128"/>
            </a:endParaRPr>
          </a:p>
          <a:p>
            <a:pPr lvl="2" eaLnBrk="1" hangingPunct="1"/>
            <a:r>
              <a:rPr lang="ja-JP" altLang="en-US" sz="1800" dirty="0">
                <a:cs typeface="Meiryo UI" pitchFamily="50" charset="-128"/>
              </a:rPr>
              <a:t>地理空間情報集約システム操作説明会実施</a:t>
            </a:r>
            <a:endParaRPr lang="en-US" altLang="ja-JP" sz="1800" dirty="0">
              <a:cs typeface="Meiryo UI" pitchFamily="50" charset="-128"/>
            </a:endParaRPr>
          </a:p>
          <a:p>
            <a:pPr lvl="2" eaLnBrk="1" hangingPunct="1"/>
            <a:r>
              <a:rPr lang="ja-JP" altLang="en-US" sz="1800" dirty="0">
                <a:cs typeface="Meiryo UI" pitchFamily="50" charset="-128"/>
              </a:rPr>
              <a:t>空家調査レイヤの搭載、システム移行検討</a:t>
            </a:r>
            <a:endParaRPr lang="en-US" altLang="ja-JP" sz="1800" dirty="0">
              <a:cs typeface="Meiryo UI" pitchFamily="50" charset="-128"/>
            </a:endParaRPr>
          </a:p>
          <a:p>
            <a:pPr lvl="1" eaLnBrk="1" hangingPunct="1"/>
            <a:r>
              <a:rPr lang="ja-JP" altLang="en-US" sz="2000" dirty="0">
                <a:cs typeface="Meiryo UI" pitchFamily="50" charset="-128"/>
              </a:rPr>
              <a:t>多気町</a:t>
            </a:r>
            <a:endParaRPr lang="en-US" altLang="ja-JP" sz="2000" dirty="0">
              <a:cs typeface="Meiryo UI" pitchFamily="50" charset="-128"/>
            </a:endParaRPr>
          </a:p>
          <a:p>
            <a:pPr lvl="2" eaLnBrk="1" hangingPunct="1"/>
            <a:r>
              <a:rPr lang="ja-JP" altLang="en-US" sz="1800" dirty="0">
                <a:cs typeface="Meiryo UI" pitchFamily="50" charset="-128"/>
              </a:rPr>
              <a:t>統合型</a:t>
            </a:r>
            <a:r>
              <a:rPr lang="en-US" altLang="ja-JP" sz="1800" dirty="0">
                <a:cs typeface="Meiryo UI" pitchFamily="50" charset="-128"/>
              </a:rPr>
              <a:t>GIS</a:t>
            </a:r>
            <a:r>
              <a:rPr lang="ja-JP" altLang="en-US" sz="1800" dirty="0">
                <a:cs typeface="Meiryo UI" pitchFamily="50" charset="-128"/>
              </a:rPr>
              <a:t>移行検討</a:t>
            </a:r>
            <a:endParaRPr lang="en-US" altLang="ja-JP" sz="1800" dirty="0">
              <a:cs typeface="Meiryo UI" pitchFamily="50" charset="-128"/>
            </a:endParaRPr>
          </a:p>
          <a:p>
            <a:pPr lvl="1" eaLnBrk="1" hangingPunct="1"/>
            <a:r>
              <a:rPr lang="ja-JP" altLang="en-US" sz="2000" dirty="0">
                <a:cs typeface="Meiryo UI" pitchFamily="50" charset="-128"/>
              </a:rPr>
              <a:t>伊勢市</a:t>
            </a:r>
            <a:endParaRPr lang="en-US" altLang="ja-JP" sz="2000" dirty="0">
              <a:cs typeface="Meiryo UI" pitchFamily="50" charset="-128"/>
            </a:endParaRPr>
          </a:p>
          <a:p>
            <a:pPr lvl="2" eaLnBrk="1" hangingPunct="1"/>
            <a:r>
              <a:rPr lang="ja-JP" altLang="en-US" sz="1800" dirty="0">
                <a:cs typeface="Meiryo UI" pitchFamily="50" charset="-128"/>
              </a:rPr>
              <a:t>統合型</a:t>
            </a:r>
            <a:r>
              <a:rPr lang="en-US" altLang="ja-JP" sz="1800" dirty="0">
                <a:cs typeface="Meiryo UI" pitchFamily="50" charset="-128"/>
              </a:rPr>
              <a:t>GIS</a:t>
            </a:r>
            <a:r>
              <a:rPr lang="ja-JP" altLang="en-US" sz="1800" dirty="0">
                <a:cs typeface="Meiryo UI" pitchFamily="50" charset="-128"/>
              </a:rPr>
              <a:t>移行検討</a:t>
            </a:r>
            <a:endParaRPr lang="en-US" altLang="ja-JP" sz="2000" dirty="0">
              <a:cs typeface="Meiryo UI" pitchFamily="50" charset="-128"/>
            </a:endParaRPr>
          </a:p>
          <a:p>
            <a:pPr lvl="1" eaLnBrk="1" hangingPunct="1">
              <a:defRPr/>
            </a:pPr>
            <a:endParaRPr lang="en-US" altLang="ja-JP" sz="2400" kern="0" dirty="0" smtClean="0"/>
          </a:p>
        </p:txBody>
      </p:sp>
    </p:spTree>
    <p:extLst>
      <p:ext uri="{BB962C8B-B14F-4D97-AF65-F5344CB8AC3E}">
        <p14:creationId xmlns:p14="http://schemas.microsoft.com/office/powerpoint/2010/main" val="1380494262"/>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3" name="Rectangle 6"/>
          <p:cNvSpPr txBox="1">
            <a:spLocks noGrp="1" noChangeArrowheads="1"/>
          </p:cNvSpPr>
          <p:nvPr/>
        </p:nvSpPr>
        <p:spPr bwMode="auto">
          <a:xfrm>
            <a:off x="7010400" y="6515100"/>
            <a:ext cx="2133600"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rgbClr val="006666"/>
              </a:buClr>
              <a:buFont typeface="Wingdings" pitchFamily="2" charset="2"/>
              <a:buChar char="n"/>
              <a:defRPr kumimoji="1" sz="3200">
                <a:solidFill>
                  <a:schemeClr val="tx1"/>
                </a:solidFill>
                <a:latin typeface="HGPｺﾞｼｯｸE" pitchFamily="50" charset="-128"/>
                <a:ea typeface="HGPｺﾞｼｯｸE" pitchFamily="50" charset="-128"/>
              </a:defRPr>
            </a:lvl1pPr>
            <a:lvl2pPr marL="742950" indent="-285750">
              <a:spcBef>
                <a:spcPct val="20000"/>
              </a:spcBef>
              <a:buClr>
                <a:srgbClr val="669900"/>
              </a:buClr>
              <a:buFont typeface="Wingdings" pitchFamily="2" charset="2"/>
              <a:buChar char="l"/>
              <a:defRPr kumimoji="1" sz="2800">
                <a:solidFill>
                  <a:schemeClr val="tx1"/>
                </a:solidFill>
                <a:latin typeface="HGPｺﾞｼｯｸE" pitchFamily="50" charset="-128"/>
                <a:ea typeface="HGPｺﾞｼｯｸE" pitchFamily="50" charset="-128"/>
              </a:defRPr>
            </a:lvl2pPr>
            <a:lvl3pPr marL="1143000" indent="-228600">
              <a:spcBef>
                <a:spcPct val="20000"/>
              </a:spcBef>
              <a:buClr>
                <a:srgbClr val="FF3300"/>
              </a:buClr>
              <a:buFont typeface="Wingdings" pitchFamily="2" charset="2"/>
              <a:buChar char="ª"/>
              <a:defRPr kumimoji="1" sz="2400">
                <a:solidFill>
                  <a:schemeClr val="tx1"/>
                </a:solidFill>
                <a:latin typeface="HGPｺﾞｼｯｸE" pitchFamily="50" charset="-128"/>
                <a:ea typeface="HGPｺﾞｼｯｸE" pitchFamily="50" charset="-128"/>
              </a:defRPr>
            </a:lvl3pPr>
            <a:lvl4pPr marL="1600200" indent="-228600">
              <a:spcBef>
                <a:spcPct val="20000"/>
              </a:spcBef>
              <a:buFont typeface="Wingdings" pitchFamily="2" charset="2"/>
              <a:buChar char="ü"/>
              <a:defRPr kumimoji="1" sz="2000">
                <a:solidFill>
                  <a:schemeClr val="tx1"/>
                </a:solidFill>
                <a:latin typeface="HGPｺﾞｼｯｸE" pitchFamily="50" charset="-128"/>
                <a:ea typeface="HGPｺﾞｼｯｸE" pitchFamily="50" charset="-128"/>
              </a:defRPr>
            </a:lvl4pPr>
            <a:lvl5pPr marL="2057400" indent="-228600">
              <a:spcBef>
                <a:spcPct val="20000"/>
              </a:spcBef>
              <a:buFont typeface="Wingdings" pitchFamily="2" charset="2"/>
              <a:buChar char=""/>
              <a:defRPr kumimoji="1" sz="2000">
                <a:solidFill>
                  <a:schemeClr val="tx1"/>
                </a:solidFill>
                <a:latin typeface="HGPｺﾞｼｯｸE" pitchFamily="50" charset="-128"/>
                <a:ea typeface="HGPｺﾞｼｯｸE" pitchFamily="50" charset="-128"/>
              </a:defRPr>
            </a:lvl5pPr>
            <a:lvl6pPr marL="2514600" indent="-228600" eaLnBrk="0" fontAlgn="base" hangingPunct="0">
              <a:spcBef>
                <a:spcPct val="20000"/>
              </a:spcBef>
              <a:spcAft>
                <a:spcPct val="0"/>
              </a:spcAft>
              <a:buFont typeface="Wingdings" pitchFamily="2" charset="2"/>
              <a:buChar char=""/>
              <a:defRPr kumimoji="1" sz="2000">
                <a:solidFill>
                  <a:schemeClr val="tx1"/>
                </a:solidFill>
                <a:latin typeface="HGPｺﾞｼｯｸE" pitchFamily="50" charset="-128"/>
                <a:ea typeface="HGPｺﾞｼｯｸE" pitchFamily="50" charset="-128"/>
              </a:defRPr>
            </a:lvl6pPr>
            <a:lvl7pPr marL="2971800" indent="-228600" eaLnBrk="0" fontAlgn="base" hangingPunct="0">
              <a:spcBef>
                <a:spcPct val="20000"/>
              </a:spcBef>
              <a:spcAft>
                <a:spcPct val="0"/>
              </a:spcAft>
              <a:buFont typeface="Wingdings" pitchFamily="2" charset="2"/>
              <a:buChar char=""/>
              <a:defRPr kumimoji="1" sz="2000">
                <a:solidFill>
                  <a:schemeClr val="tx1"/>
                </a:solidFill>
                <a:latin typeface="HGPｺﾞｼｯｸE" pitchFamily="50" charset="-128"/>
                <a:ea typeface="HGPｺﾞｼｯｸE" pitchFamily="50" charset="-128"/>
              </a:defRPr>
            </a:lvl7pPr>
            <a:lvl8pPr marL="3429000" indent="-228600" eaLnBrk="0" fontAlgn="base" hangingPunct="0">
              <a:spcBef>
                <a:spcPct val="20000"/>
              </a:spcBef>
              <a:spcAft>
                <a:spcPct val="0"/>
              </a:spcAft>
              <a:buFont typeface="Wingdings" pitchFamily="2" charset="2"/>
              <a:buChar char=""/>
              <a:defRPr kumimoji="1" sz="2000">
                <a:solidFill>
                  <a:schemeClr val="tx1"/>
                </a:solidFill>
                <a:latin typeface="HGPｺﾞｼｯｸE" pitchFamily="50" charset="-128"/>
                <a:ea typeface="HGPｺﾞｼｯｸE" pitchFamily="50" charset="-128"/>
              </a:defRPr>
            </a:lvl8pPr>
            <a:lvl9pPr marL="3886200" indent="-228600" eaLnBrk="0" fontAlgn="base" hangingPunct="0">
              <a:spcBef>
                <a:spcPct val="20000"/>
              </a:spcBef>
              <a:spcAft>
                <a:spcPct val="0"/>
              </a:spcAft>
              <a:buFont typeface="Wingdings" pitchFamily="2" charset="2"/>
              <a:buChar char=""/>
              <a:defRPr kumimoji="1" sz="2000">
                <a:solidFill>
                  <a:schemeClr val="tx1"/>
                </a:solidFill>
                <a:latin typeface="HGPｺﾞｼｯｸE" pitchFamily="50" charset="-128"/>
                <a:ea typeface="HGPｺﾞｼｯｸE" pitchFamily="50" charset="-128"/>
              </a:defRPr>
            </a:lvl9pPr>
          </a:lstStyle>
          <a:p>
            <a:pPr algn="r" eaLnBrk="1" hangingPunct="1">
              <a:spcBef>
                <a:spcPct val="0"/>
              </a:spcBef>
              <a:buClrTx/>
              <a:buFontTx/>
              <a:buNone/>
            </a:pPr>
            <a:fld id="{C2C4F726-B692-42CA-BAA6-2266BA6ADC63}" type="slidenum">
              <a:rPr lang="en-US" altLang="ja-JP" sz="1400"/>
              <a:pPr algn="r" eaLnBrk="1" hangingPunct="1">
                <a:spcBef>
                  <a:spcPct val="0"/>
                </a:spcBef>
                <a:buClrTx/>
                <a:buFontTx/>
                <a:buNone/>
              </a:pPr>
              <a:t>17</a:t>
            </a:fld>
            <a:endParaRPr lang="en-US" altLang="ja-JP" sz="1400"/>
          </a:p>
        </p:txBody>
      </p:sp>
      <p:sp>
        <p:nvSpPr>
          <p:cNvPr id="10244" name="Rectangle 27"/>
          <p:cNvSpPr>
            <a:spLocks noGrp="1" noChangeArrowheads="1"/>
          </p:cNvSpPr>
          <p:nvPr>
            <p:ph type="title" idx="4294967295"/>
          </p:nvPr>
        </p:nvSpPr>
        <p:spPr>
          <a:xfrm>
            <a:off x="153988" y="77788"/>
            <a:ext cx="9168142" cy="503237"/>
          </a:xfrm>
        </p:spPr>
        <p:txBody>
          <a:bodyPr/>
          <a:lstStyle/>
          <a:p>
            <a:pPr algn="l" eaLnBrk="1" hangingPunct="1"/>
            <a:r>
              <a:rPr lang="ja-JP" altLang="en-US" sz="3000" spc="-150" dirty="0" smtClean="0">
                <a:solidFill>
                  <a:srgbClr val="FFFFFF"/>
                </a:solidFill>
              </a:rPr>
              <a:t>１－５</a:t>
            </a:r>
            <a:r>
              <a:rPr lang="ja-JP" altLang="en-US" sz="3000" dirty="0"/>
              <a:t>．その他支援</a:t>
            </a:r>
            <a:r>
              <a:rPr lang="ja-JP" altLang="en-US" sz="3000" dirty="0" smtClean="0"/>
              <a:t>活動</a:t>
            </a:r>
          </a:p>
        </p:txBody>
      </p:sp>
      <p:sp>
        <p:nvSpPr>
          <p:cNvPr id="5" name="Rectangle 28"/>
          <p:cNvSpPr txBox="1">
            <a:spLocks noChangeArrowheads="1"/>
          </p:cNvSpPr>
          <p:nvPr/>
        </p:nvSpPr>
        <p:spPr bwMode="auto">
          <a:xfrm>
            <a:off x="200025" y="891877"/>
            <a:ext cx="8667750" cy="5705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lgn="l" rtl="0" eaLnBrk="0" fontAlgn="base" hangingPunct="0">
              <a:spcBef>
                <a:spcPct val="20000"/>
              </a:spcBef>
              <a:spcAft>
                <a:spcPct val="0"/>
              </a:spcAft>
              <a:buClr>
                <a:srgbClr val="006666"/>
              </a:buClr>
              <a:buFont typeface="Wingdings" pitchFamily="2" charset="2"/>
              <a:buChar char="n"/>
              <a:defRPr kumimoji="1" lang="ja-JP" altLang="en-US" sz="3200" dirty="0">
                <a:solidFill>
                  <a:schemeClr val="tx1"/>
                </a:solidFill>
                <a:latin typeface="HGPｺﾞｼｯｸE" pitchFamily="50" charset="-128"/>
                <a:ea typeface="HGPｺﾞｼｯｸE" pitchFamily="50" charset="-128"/>
                <a:cs typeface="+mn-cs"/>
              </a:defRPr>
            </a:lvl1pPr>
            <a:lvl2pPr marL="742950" indent="-285750" algn="l" rtl="0" eaLnBrk="0" fontAlgn="base" hangingPunct="0">
              <a:spcBef>
                <a:spcPct val="20000"/>
              </a:spcBef>
              <a:spcAft>
                <a:spcPct val="0"/>
              </a:spcAft>
              <a:buClr>
                <a:srgbClr val="669900"/>
              </a:buClr>
              <a:buFont typeface="Wingdings" pitchFamily="2" charset="2"/>
              <a:buChar char="l"/>
              <a:defRPr kumimoji="1" lang="ja-JP" altLang="en-US" sz="2800" dirty="0">
                <a:solidFill>
                  <a:schemeClr val="tx1"/>
                </a:solidFill>
                <a:latin typeface="HGPｺﾞｼｯｸE" pitchFamily="50" charset="-128"/>
                <a:ea typeface="HGPｺﾞｼｯｸE" pitchFamily="50" charset="-128"/>
              </a:defRPr>
            </a:lvl2pPr>
            <a:lvl3pPr marL="1143000" indent="-228600" algn="l" rtl="0" eaLnBrk="0" fontAlgn="base" hangingPunct="0">
              <a:spcBef>
                <a:spcPct val="20000"/>
              </a:spcBef>
              <a:spcAft>
                <a:spcPct val="0"/>
              </a:spcAft>
              <a:buClr>
                <a:srgbClr val="FF3300"/>
              </a:buClr>
              <a:buFont typeface="Wingdings" pitchFamily="2" charset="2"/>
              <a:buChar char="ª"/>
              <a:defRPr kumimoji="1" lang="ja-JP" altLang="en-US" sz="2400" dirty="0">
                <a:solidFill>
                  <a:schemeClr val="tx1"/>
                </a:solidFill>
                <a:latin typeface="HGPｺﾞｼｯｸE" pitchFamily="50" charset="-128"/>
                <a:ea typeface="HGPｺﾞｼｯｸE" pitchFamily="50" charset="-128"/>
              </a:defRPr>
            </a:lvl3pPr>
            <a:lvl4pPr marL="1600200" indent="-228600" algn="l" rtl="0" eaLnBrk="0" fontAlgn="base" hangingPunct="0">
              <a:spcBef>
                <a:spcPct val="20000"/>
              </a:spcBef>
              <a:spcAft>
                <a:spcPct val="0"/>
              </a:spcAft>
              <a:buFont typeface="Wingdings" pitchFamily="2" charset="2"/>
              <a:buChar char="ü"/>
              <a:defRPr kumimoji="1" sz="2000">
                <a:solidFill>
                  <a:schemeClr val="tx1"/>
                </a:solidFill>
                <a:latin typeface="HGPｺﾞｼｯｸE" pitchFamily="50" charset="-128"/>
                <a:ea typeface="HGPｺﾞｼｯｸE" pitchFamily="50" charset="-128"/>
              </a:defRPr>
            </a:lvl4pPr>
            <a:lvl5pPr marL="2057400" indent="-228600" algn="l" rtl="0" eaLnBrk="0" fontAlgn="base" hangingPunct="0">
              <a:spcBef>
                <a:spcPct val="20000"/>
              </a:spcBef>
              <a:spcAft>
                <a:spcPct val="0"/>
              </a:spcAft>
              <a:buFont typeface="Wingdings" pitchFamily="2" charset="2"/>
              <a:buChar char=""/>
              <a:defRPr kumimoji="1" sz="2000">
                <a:solidFill>
                  <a:schemeClr val="tx1"/>
                </a:solidFill>
                <a:latin typeface="HGPｺﾞｼｯｸE" pitchFamily="50" charset="-128"/>
                <a:ea typeface="HGPｺﾞｼｯｸE" pitchFamily="50" charset="-128"/>
              </a:defRPr>
            </a:lvl5pPr>
            <a:lvl6pPr marL="2514600" indent="-228600" algn="l" rtl="0" eaLnBrk="1" fontAlgn="base" hangingPunct="1">
              <a:spcBef>
                <a:spcPct val="20000"/>
              </a:spcBef>
              <a:spcAft>
                <a:spcPct val="0"/>
              </a:spcAft>
              <a:buChar char="»"/>
              <a:defRPr kumimoji="1" sz="2000">
                <a:solidFill>
                  <a:schemeClr val="tx1"/>
                </a:solidFill>
                <a:latin typeface="+mn-lt"/>
                <a:ea typeface="+mn-ea"/>
              </a:defRPr>
            </a:lvl6pPr>
            <a:lvl7pPr marL="2971800" indent="-228600" algn="l" rtl="0" eaLnBrk="1" fontAlgn="base" hangingPunct="1">
              <a:spcBef>
                <a:spcPct val="20000"/>
              </a:spcBef>
              <a:spcAft>
                <a:spcPct val="0"/>
              </a:spcAft>
              <a:buChar char="»"/>
              <a:defRPr kumimoji="1" sz="2000">
                <a:solidFill>
                  <a:schemeClr val="tx1"/>
                </a:solidFill>
                <a:latin typeface="+mn-lt"/>
                <a:ea typeface="+mn-ea"/>
              </a:defRPr>
            </a:lvl7pPr>
            <a:lvl8pPr marL="3429000" indent="-228600" algn="l" rtl="0" eaLnBrk="1" fontAlgn="base" hangingPunct="1">
              <a:spcBef>
                <a:spcPct val="20000"/>
              </a:spcBef>
              <a:spcAft>
                <a:spcPct val="0"/>
              </a:spcAft>
              <a:buChar char="»"/>
              <a:defRPr kumimoji="1" sz="2000">
                <a:solidFill>
                  <a:schemeClr val="tx1"/>
                </a:solidFill>
                <a:latin typeface="+mn-lt"/>
                <a:ea typeface="+mn-ea"/>
              </a:defRPr>
            </a:lvl8pPr>
            <a:lvl9pPr marL="3886200" indent="-228600" algn="l" rtl="0" eaLnBrk="1" fontAlgn="base" hangingPunct="1">
              <a:spcBef>
                <a:spcPct val="20000"/>
              </a:spcBef>
              <a:spcAft>
                <a:spcPct val="0"/>
              </a:spcAft>
              <a:buChar char="»"/>
              <a:defRPr kumimoji="1" sz="2000">
                <a:solidFill>
                  <a:schemeClr val="tx1"/>
                </a:solidFill>
                <a:latin typeface="+mn-lt"/>
                <a:ea typeface="+mn-ea"/>
              </a:defRPr>
            </a:lvl9pPr>
          </a:lstStyle>
          <a:p>
            <a:pPr marL="0" lvl="1" indent="0" eaLnBrk="1" hangingPunct="1">
              <a:buClr>
                <a:srgbClr val="006666"/>
              </a:buClr>
              <a:buNone/>
              <a:defRPr/>
            </a:pPr>
            <a:r>
              <a:rPr lang="en-US" altLang="ja-JP" sz="2200" kern="0" dirty="0" smtClean="0"/>
              <a:t>【</a:t>
            </a:r>
            <a:r>
              <a:rPr lang="ja-JP" altLang="en-US" sz="2200" kern="0" dirty="0" smtClean="0"/>
              <a:t>②</a:t>
            </a:r>
            <a:r>
              <a:rPr lang="ja-JP" altLang="en-US" sz="2200" kern="0" dirty="0"/>
              <a:t>個別</a:t>
            </a:r>
            <a:r>
              <a:rPr lang="ja-JP" altLang="en-US" sz="2200" kern="0" dirty="0" smtClean="0"/>
              <a:t>説明会及び</a:t>
            </a:r>
            <a:r>
              <a:rPr lang="ja-JP" altLang="en-US" sz="2200" kern="0" dirty="0"/>
              <a:t>地理空間情報集約</a:t>
            </a:r>
            <a:r>
              <a:rPr lang="ja-JP" altLang="en-US" sz="2200" kern="0" dirty="0" smtClean="0"/>
              <a:t>システムによる支援</a:t>
            </a:r>
            <a:r>
              <a:rPr lang="en-US" altLang="ja-JP" sz="2200" kern="0" dirty="0" smtClean="0"/>
              <a:t>】</a:t>
            </a:r>
          </a:p>
          <a:p>
            <a:pPr lvl="0" eaLnBrk="1" hangingPunct="1">
              <a:defRPr/>
            </a:pPr>
            <a:r>
              <a:rPr lang="ja-JP" altLang="en-US" sz="2800" kern="0" dirty="0">
                <a:solidFill>
                  <a:srgbClr val="000000"/>
                </a:solidFill>
              </a:rPr>
              <a:t>レイヤ搭載例　　～桑名市 防災・危機管理課～</a:t>
            </a:r>
            <a:endParaRPr lang="en-US" altLang="ja-JP" sz="2800" kern="0" dirty="0">
              <a:solidFill>
                <a:srgbClr val="000000"/>
              </a:solidFill>
            </a:endParaRPr>
          </a:p>
          <a:p>
            <a:pPr lvl="1" eaLnBrk="1" hangingPunct="1"/>
            <a:r>
              <a:rPr lang="ja-JP" altLang="en-US" sz="2400" u="sng" dirty="0">
                <a:cs typeface="Meiryo UI" pitchFamily="50" charset="-128"/>
              </a:rPr>
              <a:t>自治会毎の所属人口合計</a:t>
            </a:r>
            <a:r>
              <a:rPr lang="ja-JP" altLang="en-US" sz="2400" dirty="0">
                <a:cs typeface="Meiryo UI" pitchFamily="50" charset="-128"/>
              </a:rPr>
              <a:t>＋</a:t>
            </a:r>
            <a:r>
              <a:rPr lang="ja-JP" altLang="en-US" sz="2400" u="sng" dirty="0">
                <a:cs typeface="Meiryo UI" pitchFamily="50" charset="-128"/>
              </a:rPr>
              <a:t>避難所への距離計測</a:t>
            </a:r>
            <a:endParaRPr lang="en-US" altLang="ja-JP" sz="2400" u="sng" dirty="0">
              <a:cs typeface="Meiryo UI" pitchFamily="50" charset="-128"/>
            </a:endParaRPr>
          </a:p>
          <a:p>
            <a:pPr marL="914400" lvl="2" indent="0" eaLnBrk="1" hangingPunct="1">
              <a:buNone/>
            </a:pPr>
            <a:r>
              <a:rPr lang="ja-JP" altLang="en-US" sz="2000" dirty="0">
                <a:solidFill>
                  <a:srgbClr val="0000FF"/>
                </a:solidFill>
                <a:cs typeface="Meiryo UI" pitchFamily="50" charset="-128"/>
              </a:rPr>
              <a:t>⇒避難所毎の収容人数をシミュレーション</a:t>
            </a:r>
          </a:p>
          <a:p>
            <a:pPr lvl="1" eaLnBrk="1" hangingPunct="1">
              <a:defRPr/>
            </a:pPr>
            <a:endParaRPr lang="en-US" altLang="ja-JP" sz="2400" kern="0" dirty="0" smtClean="0"/>
          </a:p>
        </p:txBody>
      </p:sp>
      <p:pic>
        <p:nvPicPr>
          <p:cNvPr id="6" name="図 5"/>
          <p:cNvPicPr>
            <a:picLocks noChangeAspect="1"/>
          </p:cNvPicPr>
          <p:nvPr/>
        </p:nvPicPr>
        <p:blipFill rotWithShape="1">
          <a:blip r:embed="rId2" cstate="print">
            <a:extLst>
              <a:ext uri="{28A0092B-C50C-407E-A947-70E740481C1C}">
                <a14:useLocalDpi xmlns:a14="http://schemas.microsoft.com/office/drawing/2010/main" val="0"/>
              </a:ext>
            </a:extLst>
          </a:blip>
          <a:srcRect t="8966" b="4375"/>
          <a:stretch/>
        </p:blipFill>
        <p:spPr>
          <a:xfrm>
            <a:off x="760512" y="2666854"/>
            <a:ext cx="7640891" cy="3586677"/>
          </a:xfrm>
          <a:prstGeom prst="rect">
            <a:avLst/>
          </a:prstGeom>
        </p:spPr>
      </p:pic>
    </p:spTree>
    <p:extLst>
      <p:ext uri="{BB962C8B-B14F-4D97-AF65-F5344CB8AC3E}">
        <p14:creationId xmlns:p14="http://schemas.microsoft.com/office/powerpoint/2010/main" val="3339057709"/>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6"/>
          <p:cNvSpPr txBox="1">
            <a:spLocks noGrp="1" noChangeArrowheads="1"/>
          </p:cNvSpPr>
          <p:nvPr/>
        </p:nvSpPr>
        <p:spPr bwMode="auto">
          <a:xfrm>
            <a:off x="7013004" y="6525344"/>
            <a:ext cx="2133600"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rgbClr val="006666"/>
              </a:buClr>
              <a:buFont typeface="Wingdings" panose="05000000000000000000" pitchFamily="2" charset="2"/>
              <a:buChar char="n"/>
              <a:defRPr kumimoji="1" sz="3200">
                <a:solidFill>
                  <a:schemeClr val="tx1"/>
                </a:solidFill>
                <a:latin typeface="HGPｺﾞｼｯｸE" panose="020B0900000000000000" pitchFamily="50" charset="-128"/>
                <a:ea typeface="HGPｺﾞｼｯｸE" panose="020B0900000000000000" pitchFamily="50" charset="-128"/>
              </a:defRPr>
            </a:lvl1pPr>
            <a:lvl2pPr marL="742950" indent="-285750">
              <a:spcBef>
                <a:spcPct val="20000"/>
              </a:spcBef>
              <a:buClr>
                <a:srgbClr val="669900"/>
              </a:buClr>
              <a:buFont typeface="Wingdings" panose="05000000000000000000" pitchFamily="2" charset="2"/>
              <a:buChar char="l"/>
              <a:defRPr kumimoji="1" sz="2800">
                <a:solidFill>
                  <a:schemeClr val="tx1"/>
                </a:solidFill>
                <a:latin typeface="HGPｺﾞｼｯｸE" panose="020B0900000000000000" pitchFamily="50" charset="-128"/>
                <a:ea typeface="HGPｺﾞｼｯｸE" panose="020B0900000000000000" pitchFamily="50" charset="-128"/>
              </a:defRPr>
            </a:lvl2pPr>
            <a:lvl3pPr marL="1143000" indent="-228600">
              <a:spcBef>
                <a:spcPct val="20000"/>
              </a:spcBef>
              <a:buClr>
                <a:srgbClr val="FF3300"/>
              </a:buClr>
              <a:buFont typeface="Wingdings" panose="05000000000000000000" pitchFamily="2" charset="2"/>
              <a:buChar char="ª"/>
              <a:defRPr kumimoji="1" sz="2400">
                <a:solidFill>
                  <a:schemeClr val="tx1"/>
                </a:solidFill>
                <a:latin typeface="HGPｺﾞｼｯｸE" panose="020B0900000000000000" pitchFamily="50" charset="-128"/>
                <a:ea typeface="HGPｺﾞｼｯｸE" panose="020B0900000000000000" pitchFamily="50" charset="-128"/>
              </a:defRPr>
            </a:lvl3pPr>
            <a:lvl4pPr marL="1600200" indent="-228600">
              <a:spcBef>
                <a:spcPct val="20000"/>
              </a:spcBef>
              <a:buFont typeface="Wingdings" panose="05000000000000000000" pitchFamily="2" charset="2"/>
              <a:buChar char="ü"/>
              <a:defRPr kumimoji="1" sz="2000">
                <a:solidFill>
                  <a:schemeClr val="tx1"/>
                </a:solidFill>
                <a:latin typeface="HGPｺﾞｼｯｸE" panose="020B0900000000000000" pitchFamily="50" charset="-128"/>
                <a:ea typeface="HGPｺﾞｼｯｸE" panose="020B0900000000000000" pitchFamily="50" charset="-128"/>
              </a:defRPr>
            </a:lvl4pPr>
            <a:lvl5pPr marL="2057400" indent="-228600">
              <a:spcBef>
                <a:spcPct val="20000"/>
              </a:spcBef>
              <a:buFont typeface="Wingdings" panose="05000000000000000000" pitchFamily="2" charset="2"/>
              <a:buChar char=""/>
              <a:defRPr kumimoji="1" sz="2000">
                <a:solidFill>
                  <a:schemeClr val="tx1"/>
                </a:solidFill>
                <a:latin typeface="HGPｺﾞｼｯｸE" panose="020B0900000000000000" pitchFamily="50" charset="-128"/>
                <a:ea typeface="HGPｺﾞｼｯｸE" panose="020B0900000000000000" pitchFamily="50" charset="-128"/>
              </a:defRPr>
            </a:lvl5pPr>
            <a:lvl6pPr marL="2514600" indent="-228600" eaLnBrk="0" fontAlgn="base" hangingPunct="0">
              <a:spcBef>
                <a:spcPct val="20000"/>
              </a:spcBef>
              <a:spcAft>
                <a:spcPct val="0"/>
              </a:spcAft>
              <a:buFont typeface="Wingdings" panose="05000000000000000000" pitchFamily="2" charset="2"/>
              <a:buChar char=""/>
              <a:defRPr kumimoji="1" sz="2000">
                <a:solidFill>
                  <a:schemeClr val="tx1"/>
                </a:solidFill>
                <a:latin typeface="HGPｺﾞｼｯｸE" panose="020B0900000000000000" pitchFamily="50" charset="-128"/>
                <a:ea typeface="HGPｺﾞｼｯｸE" panose="020B0900000000000000" pitchFamily="50" charset="-128"/>
              </a:defRPr>
            </a:lvl6pPr>
            <a:lvl7pPr marL="2971800" indent="-228600" eaLnBrk="0" fontAlgn="base" hangingPunct="0">
              <a:spcBef>
                <a:spcPct val="20000"/>
              </a:spcBef>
              <a:spcAft>
                <a:spcPct val="0"/>
              </a:spcAft>
              <a:buFont typeface="Wingdings" panose="05000000000000000000" pitchFamily="2" charset="2"/>
              <a:buChar char=""/>
              <a:defRPr kumimoji="1" sz="2000">
                <a:solidFill>
                  <a:schemeClr val="tx1"/>
                </a:solidFill>
                <a:latin typeface="HGPｺﾞｼｯｸE" panose="020B0900000000000000" pitchFamily="50" charset="-128"/>
                <a:ea typeface="HGPｺﾞｼｯｸE" panose="020B0900000000000000" pitchFamily="50" charset="-128"/>
              </a:defRPr>
            </a:lvl7pPr>
            <a:lvl8pPr marL="3429000" indent="-228600" eaLnBrk="0" fontAlgn="base" hangingPunct="0">
              <a:spcBef>
                <a:spcPct val="20000"/>
              </a:spcBef>
              <a:spcAft>
                <a:spcPct val="0"/>
              </a:spcAft>
              <a:buFont typeface="Wingdings" panose="05000000000000000000" pitchFamily="2" charset="2"/>
              <a:buChar char=""/>
              <a:defRPr kumimoji="1" sz="2000">
                <a:solidFill>
                  <a:schemeClr val="tx1"/>
                </a:solidFill>
                <a:latin typeface="HGPｺﾞｼｯｸE" panose="020B0900000000000000" pitchFamily="50" charset="-128"/>
                <a:ea typeface="HGPｺﾞｼｯｸE" panose="020B0900000000000000" pitchFamily="50" charset="-128"/>
              </a:defRPr>
            </a:lvl8pPr>
            <a:lvl9pPr marL="3886200" indent="-228600" eaLnBrk="0" fontAlgn="base" hangingPunct="0">
              <a:spcBef>
                <a:spcPct val="20000"/>
              </a:spcBef>
              <a:spcAft>
                <a:spcPct val="0"/>
              </a:spcAft>
              <a:buFont typeface="Wingdings" panose="05000000000000000000" pitchFamily="2" charset="2"/>
              <a:buChar char=""/>
              <a:defRPr kumimoji="1" sz="2000">
                <a:solidFill>
                  <a:schemeClr val="tx1"/>
                </a:solidFill>
                <a:latin typeface="HGPｺﾞｼｯｸE" panose="020B0900000000000000" pitchFamily="50" charset="-128"/>
                <a:ea typeface="HGPｺﾞｼｯｸE" panose="020B0900000000000000" pitchFamily="50" charset="-128"/>
              </a:defRPr>
            </a:lvl9pPr>
          </a:lstStyle>
          <a:p>
            <a:pPr algn="r" eaLnBrk="1" hangingPunct="1">
              <a:spcBef>
                <a:spcPct val="0"/>
              </a:spcBef>
              <a:buClrTx/>
              <a:buFontTx/>
              <a:buNone/>
            </a:pPr>
            <a:fld id="{8604EB57-104D-4E45-9C0E-49FE9DDBDC3F}" type="slidenum">
              <a:rPr lang="en-US" altLang="ja-JP" sz="1400">
                <a:solidFill>
                  <a:srgbClr val="000000"/>
                </a:solidFill>
              </a:rPr>
              <a:pPr algn="r" eaLnBrk="1" hangingPunct="1">
                <a:spcBef>
                  <a:spcPct val="0"/>
                </a:spcBef>
                <a:buClrTx/>
                <a:buFontTx/>
                <a:buNone/>
              </a:pPr>
              <a:t>18</a:t>
            </a:fld>
            <a:endParaRPr lang="en-US" altLang="ja-JP" sz="1400">
              <a:solidFill>
                <a:srgbClr val="000000"/>
              </a:solidFill>
            </a:endParaRPr>
          </a:p>
        </p:txBody>
      </p:sp>
      <p:sp>
        <p:nvSpPr>
          <p:cNvPr id="74756" name="Rectangle 27"/>
          <p:cNvSpPr>
            <a:spLocks noGrp="1" noChangeArrowheads="1"/>
          </p:cNvSpPr>
          <p:nvPr>
            <p:ph type="title" idx="4294967295"/>
          </p:nvPr>
        </p:nvSpPr>
        <p:spPr>
          <a:xfrm>
            <a:off x="153988" y="77788"/>
            <a:ext cx="8810625" cy="503237"/>
          </a:xfrm>
        </p:spPr>
        <p:txBody>
          <a:bodyPr/>
          <a:lstStyle/>
          <a:p>
            <a:pPr algn="l" eaLnBrk="1" hangingPunct="1"/>
            <a:endParaRPr lang="ja-JP" altLang="en-US" sz="3200" smtClean="0"/>
          </a:p>
        </p:txBody>
      </p:sp>
      <p:sp>
        <p:nvSpPr>
          <p:cNvPr id="74757" name="Rectangle 4"/>
          <p:cNvSpPr>
            <a:spLocks noChangeArrowheads="1"/>
          </p:cNvSpPr>
          <p:nvPr/>
        </p:nvSpPr>
        <p:spPr bwMode="auto">
          <a:xfrm>
            <a:off x="366713" y="2781300"/>
            <a:ext cx="8351837" cy="1439863"/>
          </a:xfrm>
          <a:prstGeom prst="rect">
            <a:avLst/>
          </a:prstGeom>
          <a:noFill/>
          <a:ln>
            <a:noFill/>
          </a:ln>
          <a:effectLst>
            <a:outerShdw dist="35921" dir="2700000" algn="ctr" rotWithShape="0">
              <a:srgbClr val="B2B2B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Clr>
                <a:srgbClr val="006666"/>
              </a:buClr>
              <a:buFont typeface="Wingdings" panose="05000000000000000000" pitchFamily="2" charset="2"/>
              <a:buChar char="n"/>
              <a:defRPr kumimoji="1" sz="3200">
                <a:solidFill>
                  <a:schemeClr val="tx1"/>
                </a:solidFill>
                <a:latin typeface="HGPｺﾞｼｯｸE" panose="020B0900000000000000" pitchFamily="50" charset="-128"/>
                <a:ea typeface="HGPｺﾞｼｯｸE" panose="020B0900000000000000" pitchFamily="50" charset="-128"/>
              </a:defRPr>
            </a:lvl1pPr>
            <a:lvl2pPr marL="742950" indent="-285750">
              <a:spcBef>
                <a:spcPct val="20000"/>
              </a:spcBef>
              <a:buClr>
                <a:srgbClr val="669900"/>
              </a:buClr>
              <a:buFont typeface="Wingdings" panose="05000000000000000000" pitchFamily="2" charset="2"/>
              <a:buChar char="l"/>
              <a:defRPr kumimoji="1" sz="2800">
                <a:solidFill>
                  <a:schemeClr val="tx1"/>
                </a:solidFill>
                <a:latin typeface="HGPｺﾞｼｯｸE" panose="020B0900000000000000" pitchFamily="50" charset="-128"/>
                <a:ea typeface="HGPｺﾞｼｯｸE" panose="020B0900000000000000" pitchFamily="50" charset="-128"/>
              </a:defRPr>
            </a:lvl2pPr>
            <a:lvl3pPr marL="1143000" indent="-228600">
              <a:spcBef>
                <a:spcPct val="20000"/>
              </a:spcBef>
              <a:buClr>
                <a:srgbClr val="FF3300"/>
              </a:buClr>
              <a:buFont typeface="Wingdings" panose="05000000000000000000" pitchFamily="2" charset="2"/>
              <a:buChar char="ª"/>
              <a:defRPr kumimoji="1" sz="2400">
                <a:solidFill>
                  <a:schemeClr val="tx1"/>
                </a:solidFill>
                <a:latin typeface="HGPｺﾞｼｯｸE" panose="020B0900000000000000" pitchFamily="50" charset="-128"/>
                <a:ea typeface="HGPｺﾞｼｯｸE" panose="020B0900000000000000" pitchFamily="50" charset="-128"/>
              </a:defRPr>
            </a:lvl3pPr>
            <a:lvl4pPr marL="1600200" indent="-228600">
              <a:spcBef>
                <a:spcPct val="20000"/>
              </a:spcBef>
              <a:buFont typeface="Wingdings" panose="05000000000000000000" pitchFamily="2" charset="2"/>
              <a:buChar char="ü"/>
              <a:defRPr kumimoji="1" sz="2000">
                <a:solidFill>
                  <a:schemeClr val="tx1"/>
                </a:solidFill>
                <a:latin typeface="HGPｺﾞｼｯｸE" panose="020B0900000000000000" pitchFamily="50" charset="-128"/>
                <a:ea typeface="HGPｺﾞｼｯｸE" panose="020B0900000000000000" pitchFamily="50" charset="-128"/>
              </a:defRPr>
            </a:lvl4pPr>
            <a:lvl5pPr marL="2057400" indent="-228600">
              <a:spcBef>
                <a:spcPct val="20000"/>
              </a:spcBef>
              <a:buFont typeface="Wingdings" panose="05000000000000000000" pitchFamily="2" charset="2"/>
              <a:buChar char=""/>
              <a:defRPr kumimoji="1" sz="2000">
                <a:solidFill>
                  <a:schemeClr val="tx1"/>
                </a:solidFill>
                <a:latin typeface="HGPｺﾞｼｯｸE" panose="020B0900000000000000" pitchFamily="50" charset="-128"/>
                <a:ea typeface="HGPｺﾞｼｯｸE" panose="020B0900000000000000" pitchFamily="50" charset="-128"/>
              </a:defRPr>
            </a:lvl5pPr>
            <a:lvl6pPr marL="2514600" indent="-228600" eaLnBrk="0" fontAlgn="base" hangingPunct="0">
              <a:spcBef>
                <a:spcPct val="20000"/>
              </a:spcBef>
              <a:spcAft>
                <a:spcPct val="0"/>
              </a:spcAft>
              <a:buFont typeface="Wingdings" panose="05000000000000000000" pitchFamily="2" charset="2"/>
              <a:buChar char=""/>
              <a:defRPr kumimoji="1" sz="2000">
                <a:solidFill>
                  <a:schemeClr val="tx1"/>
                </a:solidFill>
                <a:latin typeface="HGPｺﾞｼｯｸE" panose="020B0900000000000000" pitchFamily="50" charset="-128"/>
                <a:ea typeface="HGPｺﾞｼｯｸE" panose="020B0900000000000000" pitchFamily="50" charset="-128"/>
              </a:defRPr>
            </a:lvl6pPr>
            <a:lvl7pPr marL="2971800" indent="-228600" eaLnBrk="0" fontAlgn="base" hangingPunct="0">
              <a:spcBef>
                <a:spcPct val="20000"/>
              </a:spcBef>
              <a:spcAft>
                <a:spcPct val="0"/>
              </a:spcAft>
              <a:buFont typeface="Wingdings" panose="05000000000000000000" pitchFamily="2" charset="2"/>
              <a:buChar char=""/>
              <a:defRPr kumimoji="1" sz="2000">
                <a:solidFill>
                  <a:schemeClr val="tx1"/>
                </a:solidFill>
                <a:latin typeface="HGPｺﾞｼｯｸE" panose="020B0900000000000000" pitchFamily="50" charset="-128"/>
                <a:ea typeface="HGPｺﾞｼｯｸE" panose="020B0900000000000000" pitchFamily="50" charset="-128"/>
              </a:defRPr>
            </a:lvl7pPr>
            <a:lvl8pPr marL="3429000" indent="-228600" eaLnBrk="0" fontAlgn="base" hangingPunct="0">
              <a:spcBef>
                <a:spcPct val="20000"/>
              </a:spcBef>
              <a:spcAft>
                <a:spcPct val="0"/>
              </a:spcAft>
              <a:buFont typeface="Wingdings" panose="05000000000000000000" pitchFamily="2" charset="2"/>
              <a:buChar char=""/>
              <a:defRPr kumimoji="1" sz="2000">
                <a:solidFill>
                  <a:schemeClr val="tx1"/>
                </a:solidFill>
                <a:latin typeface="HGPｺﾞｼｯｸE" panose="020B0900000000000000" pitchFamily="50" charset="-128"/>
                <a:ea typeface="HGPｺﾞｼｯｸE" panose="020B0900000000000000" pitchFamily="50" charset="-128"/>
              </a:defRPr>
            </a:lvl8pPr>
            <a:lvl9pPr marL="3886200" indent="-228600" eaLnBrk="0" fontAlgn="base" hangingPunct="0">
              <a:spcBef>
                <a:spcPct val="20000"/>
              </a:spcBef>
              <a:spcAft>
                <a:spcPct val="0"/>
              </a:spcAft>
              <a:buFont typeface="Wingdings" panose="05000000000000000000" pitchFamily="2" charset="2"/>
              <a:buChar char=""/>
              <a:defRPr kumimoji="1" sz="2000">
                <a:solidFill>
                  <a:schemeClr val="tx1"/>
                </a:solidFill>
                <a:latin typeface="HGPｺﾞｼｯｸE" panose="020B0900000000000000" pitchFamily="50" charset="-128"/>
                <a:ea typeface="HGPｺﾞｼｯｸE" panose="020B0900000000000000" pitchFamily="50" charset="-128"/>
              </a:defRPr>
            </a:lvl9pPr>
          </a:lstStyle>
          <a:p>
            <a:pPr algn="ctr" eaLnBrk="1" hangingPunct="1">
              <a:lnSpc>
                <a:spcPct val="150000"/>
              </a:lnSpc>
              <a:spcBef>
                <a:spcPct val="0"/>
              </a:spcBef>
              <a:buClrTx/>
              <a:buFontTx/>
              <a:buNone/>
            </a:pPr>
            <a:r>
              <a:rPr lang="ja-JP" altLang="en-US" sz="3600" b="1" dirty="0" smtClean="0">
                <a:solidFill>
                  <a:srgbClr val="000000"/>
                </a:solidFill>
              </a:rPr>
              <a:t>２．今年度の活動計画について</a:t>
            </a:r>
            <a:endParaRPr lang="en-US" altLang="ja-JP" sz="3600" b="1" dirty="0" smtClean="0">
              <a:solidFill>
                <a:srgbClr val="000000"/>
              </a:solidFill>
            </a:endParaRPr>
          </a:p>
        </p:txBody>
      </p:sp>
    </p:spTree>
    <p:extLst>
      <p:ext uri="{BB962C8B-B14F-4D97-AF65-F5344CB8AC3E}">
        <p14:creationId xmlns:p14="http://schemas.microsoft.com/office/powerpoint/2010/main" val="148638620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00" name="Rectangle 6"/>
          <p:cNvSpPr txBox="1">
            <a:spLocks noGrp="1" noChangeArrowheads="1"/>
          </p:cNvSpPr>
          <p:nvPr/>
        </p:nvSpPr>
        <p:spPr bwMode="auto">
          <a:xfrm>
            <a:off x="7000875" y="6515100"/>
            <a:ext cx="2133600"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rgbClr val="006666"/>
              </a:buClr>
              <a:buFont typeface="Wingdings" pitchFamily="2" charset="2"/>
              <a:buChar char="n"/>
              <a:defRPr kumimoji="1" sz="3200">
                <a:solidFill>
                  <a:schemeClr val="tx1"/>
                </a:solidFill>
                <a:latin typeface="HGPｺﾞｼｯｸE" pitchFamily="50" charset="-128"/>
                <a:ea typeface="HGPｺﾞｼｯｸE" pitchFamily="50" charset="-128"/>
              </a:defRPr>
            </a:lvl1pPr>
            <a:lvl2pPr marL="742950" indent="-285750">
              <a:spcBef>
                <a:spcPct val="20000"/>
              </a:spcBef>
              <a:buClr>
                <a:srgbClr val="669900"/>
              </a:buClr>
              <a:buFont typeface="Wingdings" pitchFamily="2" charset="2"/>
              <a:buChar char="l"/>
              <a:defRPr kumimoji="1" sz="2800">
                <a:solidFill>
                  <a:schemeClr val="tx1"/>
                </a:solidFill>
                <a:latin typeface="HGPｺﾞｼｯｸE" pitchFamily="50" charset="-128"/>
                <a:ea typeface="HGPｺﾞｼｯｸE" pitchFamily="50" charset="-128"/>
              </a:defRPr>
            </a:lvl2pPr>
            <a:lvl3pPr marL="1143000" indent="-228600">
              <a:spcBef>
                <a:spcPct val="20000"/>
              </a:spcBef>
              <a:buClr>
                <a:srgbClr val="FF3300"/>
              </a:buClr>
              <a:buFont typeface="Wingdings" pitchFamily="2" charset="2"/>
              <a:buChar char="ª"/>
              <a:defRPr kumimoji="1" sz="2400">
                <a:solidFill>
                  <a:schemeClr val="tx1"/>
                </a:solidFill>
                <a:latin typeface="HGPｺﾞｼｯｸE" pitchFamily="50" charset="-128"/>
                <a:ea typeface="HGPｺﾞｼｯｸE" pitchFamily="50" charset="-128"/>
              </a:defRPr>
            </a:lvl3pPr>
            <a:lvl4pPr marL="1600200" indent="-228600">
              <a:spcBef>
                <a:spcPct val="20000"/>
              </a:spcBef>
              <a:buFont typeface="Wingdings" pitchFamily="2" charset="2"/>
              <a:buChar char="ü"/>
              <a:defRPr kumimoji="1" sz="2000">
                <a:solidFill>
                  <a:schemeClr val="tx1"/>
                </a:solidFill>
                <a:latin typeface="HGPｺﾞｼｯｸE" pitchFamily="50" charset="-128"/>
                <a:ea typeface="HGPｺﾞｼｯｸE" pitchFamily="50" charset="-128"/>
              </a:defRPr>
            </a:lvl4pPr>
            <a:lvl5pPr marL="2057400" indent="-228600">
              <a:spcBef>
                <a:spcPct val="20000"/>
              </a:spcBef>
              <a:buFont typeface="Wingdings" pitchFamily="2" charset="2"/>
              <a:buChar char=""/>
              <a:defRPr kumimoji="1" sz="2000">
                <a:solidFill>
                  <a:schemeClr val="tx1"/>
                </a:solidFill>
                <a:latin typeface="HGPｺﾞｼｯｸE" pitchFamily="50" charset="-128"/>
                <a:ea typeface="HGPｺﾞｼｯｸE" pitchFamily="50" charset="-128"/>
              </a:defRPr>
            </a:lvl5pPr>
            <a:lvl6pPr marL="2514600" indent="-228600" eaLnBrk="0" fontAlgn="base" hangingPunct="0">
              <a:spcBef>
                <a:spcPct val="20000"/>
              </a:spcBef>
              <a:spcAft>
                <a:spcPct val="0"/>
              </a:spcAft>
              <a:buFont typeface="Wingdings" pitchFamily="2" charset="2"/>
              <a:buChar char=""/>
              <a:defRPr kumimoji="1" sz="2000">
                <a:solidFill>
                  <a:schemeClr val="tx1"/>
                </a:solidFill>
                <a:latin typeface="HGPｺﾞｼｯｸE" pitchFamily="50" charset="-128"/>
                <a:ea typeface="HGPｺﾞｼｯｸE" pitchFamily="50" charset="-128"/>
              </a:defRPr>
            </a:lvl6pPr>
            <a:lvl7pPr marL="2971800" indent="-228600" eaLnBrk="0" fontAlgn="base" hangingPunct="0">
              <a:spcBef>
                <a:spcPct val="20000"/>
              </a:spcBef>
              <a:spcAft>
                <a:spcPct val="0"/>
              </a:spcAft>
              <a:buFont typeface="Wingdings" pitchFamily="2" charset="2"/>
              <a:buChar char=""/>
              <a:defRPr kumimoji="1" sz="2000">
                <a:solidFill>
                  <a:schemeClr val="tx1"/>
                </a:solidFill>
                <a:latin typeface="HGPｺﾞｼｯｸE" pitchFamily="50" charset="-128"/>
                <a:ea typeface="HGPｺﾞｼｯｸE" pitchFamily="50" charset="-128"/>
              </a:defRPr>
            </a:lvl7pPr>
            <a:lvl8pPr marL="3429000" indent="-228600" eaLnBrk="0" fontAlgn="base" hangingPunct="0">
              <a:spcBef>
                <a:spcPct val="20000"/>
              </a:spcBef>
              <a:spcAft>
                <a:spcPct val="0"/>
              </a:spcAft>
              <a:buFont typeface="Wingdings" pitchFamily="2" charset="2"/>
              <a:buChar char=""/>
              <a:defRPr kumimoji="1" sz="2000">
                <a:solidFill>
                  <a:schemeClr val="tx1"/>
                </a:solidFill>
                <a:latin typeface="HGPｺﾞｼｯｸE" pitchFamily="50" charset="-128"/>
                <a:ea typeface="HGPｺﾞｼｯｸE" pitchFamily="50" charset="-128"/>
              </a:defRPr>
            </a:lvl8pPr>
            <a:lvl9pPr marL="3886200" indent="-228600" eaLnBrk="0" fontAlgn="base" hangingPunct="0">
              <a:spcBef>
                <a:spcPct val="20000"/>
              </a:spcBef>
              <a:spcAft>
                <a:spcPct val="0"/>
              </a:spcAft>
              <a:buFont typeface="Wingdings" pitchFamily="2" charset="2"/>
              <a:buChar char=""/>
              <a:defRPr kumimoji="1" sz="2000">
                <a:solidFill>
                  <a:schemeClr val="tx1"/>
                </a:solidFill>
                <a:latin typeface="HGPｺﾞｼｯｸE" pitchFamily="50" charset="-128"/>
                <a:ea typeface="HGPｺﾞｼｯｸE" pitchFamily="50" charset="-128"/>
              </a:defRPr>
            </a:lvl9pPr>
          </a:lstStyle>
          <a:p>
            <a:pPr algn="r" eaLnBrk="1" hangingPunct="1">
              <a:spcBef>
                <a:spcPct val="0"/>
              </a:spcBef>
              <a:buClrTx/>
              <a:buFontTx/>
              <a:buNone/>
            </a:pPr>
            <a:fld id="{D5226E0D-E50B-49D7-A154-CFDF1EF0BDBF}" type="slidenum">
              <a:rPr lang="en-US" altLang="ja-JP" sz="1400"/>
              <a:pPr algn="r" eaLnBrk="1" hangingPunct="1">
                <a:spcBef>
                  <a:spcPct val="0"/>
                </a:spcBef>
                <a:buClrTx/>
                <a:buFontTx/>
                <a:buNone/>
              </a:pPr>
              <a:t>1</a:t>
            </a:fld>
            <a:endParaRPr lang="en-US" altLang="ja-JP" sz="1400"/>
          </a:p>
        </p:txBody>
      </p:sp>
      <p:sp>
        <p:nvSpPr>
          <p:cNvPr id="4101" name="Rectangle 27"/>
          <p:cNvSpPr>
            <a:spLocks noGrp="1" noChangeArrowheads="1"/>
          </p:cNvSpPr>
          <p:nvPr>
            <p:ph type="title" idx="4294967295"/>
          </p:nvPr>
        </p:nvSpPr>
        <p:spPr>
          <a:xfrm>
            <a:off x="153988" y="77788"/>
            <a:ext cx="8810625" cy="503237"/>
          </a:xfrm>
        </p:spPr>
        <p:txBody>
          <a:bodyPr/>
          <a:lstStyle/>
          <a:p>
            <a:pPr algn="l" eaLnBrk="1" hangingPunct="1"/>
            <a:r>
              <a:rPr lang="ja-JP" altLang="en-US" sz="3200" dirty="0"/>
              <a:t>内容</a:t>
            </a:r>
            <a:endParaRPr lang="ja-JP" altLang="en-US" sz="3200" dirty="0" smtClean="0"/>
          </a:p>
        </p:txBody>
      </p:sp>
      <p:sp>
        <p:nvSpPr>
          <p:cNvPr id="5126" name="Rectangle 28"/>
          <p:cNvSpPr>
            <a:spLocks noGrp="1" noChangeArrowheads="1"/>
          </p:cNvSpPr>
          <p:nvPr>
            <p:ph type="body" idx="4294967295"/>
          </p:nvPr>
        </p:nvSpPr>
        <p:spPr>
          <a:xfrm>
            <a:off x="350921" y="997951"/>
            <a:ext cx="8613692" cy="2215149"/>
          </a:xfrm>
        </p:spPr>
        <p:txBody>
          <a:bodyPr/>
          <a:lstStyle/>
          <a:p>
            <a:pPr marL="0" indent="0" eaLnBrk="1" hangingPunct="1">
              <a:spcBef>
                <a:spcPts val="1200"/>
              </a:spcBef>
              <a:buNone/>
              <a:defRPr/>
            </a:pPr>
            <a:r>
              <a:rPr lang="ja-JP" altLang="en-US" sz="2800" dirty="0"/>
              <a:t>１．昨年度の活動報告について</a:t>
            </a:r>
            <a:endParaRPr lang="en-US" altLang="ja-JP" sz="2800" dirty="0"/>
          </a:p>
          <a:p>
            <a:pPr marL="0" indent="0" eaLnBrk="1" hangingPunct="1">
              <a:spcBef>
                <a:spcPts val="1200"/>
              </a:spcBef>
              <a:buNone/>
              <a:defRPr/>
            </a:pPr>
            <a:r>
              <a:rPr lang="ja-JP" altLang="en-US" sz="2800" dirty="0"/>
              <a:t>２．今年度の活動計画に</a:t>
            </a:r>
            <a:r>
              <a:rPr lang="ja-JP" altLang="en-US" sz="2800" dirty="0" smtClean="0"/>
              <a:t>ついて</a:t>
            </a:r>
            <a:endParaRPr lang="en-US" altLang="ja-JP" sz="2800" dirty="0"/>
          </a:p>
        </p:txBody>
      </p:sp>
    </p:spTree>
    <p:extLst>
      <p:ext uri="{BB962C8B-B14F-4D97-AF65-F5344CB8AC3E}">
        <p14:creationId xmlns:p14="http://schemas.microsoft.com/office/powerpoint/2010/main" val="1870572088"/>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6"/>
          <p:cNvSpPr txBox="1">
            <a:spLocks noGrp="1" noChangeArrowheads="1"/>
          </p:cNvSpPr>
          <p:nvPr/>
        </p:nvSpPr>
        <p:spPr bwMode="auto">
          <a:xfrm>
            <a:off x="7001752" y="6519766"/>
            <a:ext cx="2133600"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eaLnBrk="0" hangingPunct="0">
              <a:spcBef>
                <a:spcPct val="20000"/>
              </a:spcBef>
              <a:buClr>
                <a:srgbClr val="006666"/>
              </a:buClr>
              <a:buFont typeface="Wingdings" pitchFamily="2" charset="2"/>
              <a:buChar char="n"/>
              <a:defRPr kumimoji="1" sz="3200">
                <a:solidFill>
                  <a:schemeClr val="tx1"/>
                </a:solidFill>
                <a:latin typeface="HGPｺﾞｼｯｸE" pitchFamily="50" charset="-128"/>
                <a:ea typeface="HGPｺﾞｼｯｸE" pitchFamily="50" charset="-128"/>
              </a:defRPr>
            </a:lvl1pPr>
            <a:lvl2pPr marL="742950" indent="-285750" algn="l" eaLnBrk="0" hangingPunct="0">
              <a:spcBef>
                <a:spcPct val="20000"/>
              </a:spcBef>
              <a:buClr>
                <a:srgbClr val="669900"/>
              </a:buClr>
              <a:buFont typeface="Wingdings" pitchFamily="2" charset="2"/>
              <a:buChar char="l"/>
              <a:defRPr kumimoji="1" sz="2800">
                <a:solidFill>
                  <a:schemeClr val="tx1"/>
                </a:solidFill>
                <a:latin typeface="HGPｺﾞｼｯｸE" pitchFamily="50" charset="-128"/>
                <a:ea typeface="HGPｺﾞｼｯｸE" pitchFamily="50" charset="-128"/>
              </a:defRPr>
            </a:lvl2pPr>
            <a:lvl3pPr marL="1143000" indent="-228600" algn="l" eaLnBrk="0" hangingPunct="0">
              <a:spcBef>
                <a:spcPct val="20000"/>
              </a:spcBef>
              <a:buClr>
                <a:srgbClr val="FF3300"/>
              </a:buClr>
              <a:buFont typeface="Wingdings" pitchFamily="2" charset="2"/>
              <a:buChar char="ª"/>
              <a:defRPr kumimoji="1" sz="2400">
                <a:solidFill>
                  <a:schemeClr val="tx1"/>
                </a:solidFill>
                <a:latin typeface="HGPｺﾞｼｯｸE" pitchFamily="50" charset="-128"/>
                <a:ea typeface="HGPｺﾞｼｯｸE" pitchFamily="50" charset="-128"/>
              </a:defRPr>
            </a:lvl3pPr>
            <a:lvl4pPr marL="1600200" indent="-228600" algn="l" eaLnBrk="0" hangingPunct="0">
              <a:spcBef>
                <a:spcPct val="20000"/>
              </a:spcBef>
              <a:buFont typeface="Wingdings" pitchFamily="2" charset="2"/>
              <a:buChar char="ü"/>
              <a:defRPr kumimoji="1" sz="2000">
                <a:solidFill>
                  <a:schemeClr val="tx1"/>
                </a:solidFill>
                <a:latin typeface="HGPｺﾞｼｯｸE" pitchFamily="50" charset="-128"/>
                <a:ea typeface="HGPｺﾞｼｯｸE" pitchFamily="50" charset="-128"/>
              </a:defRPr>
            </a:lvl4pPr>
            <a:lvl5pPr marL="2057400" indent="-228600" algn="l" eaLnBrk="0" hangingPunct="0">
              <a:spcBef>
                <a:spcPct val="20000"/>
              </a:spcBef>
              <a:buFont typeface="Wingdings" pitchFamily="2" charset="2"/>
              <a:buChar char=""/>
              <a:defRPr kumimoji="1" sz="2000">
                <a:solidFill>
                  <a:schemeClr val="tx1"/>
                </a:solidFill>
                <a:latin typeface="HGPｺﾞｼｯｸE" pitchFamily="50" charset="-128"/>
                <a:ea typeface="HGPｺﾞｼｯｸE" pitchFamily="50" charset="-128"/>
              </a:defRPr>
            </a:lvl5pPr>
            <a:lvl6pPr marL="2514600" indent="-228600" eaLnBrk="0" fontAlgn="base" hangingPunct="0">
              <a:spcBef>
                <a:spcPct val="20000"/>
              </a:spcBef>
              <a:spcAft>
                <a:spcPct val="0"/>
              </a:spcAft>
              <a:buFont typeface="Wingdings" pitchFamily="2" charset="2"/>
              <a:buChar char=""/>
              <a:defRPr kumimoji="1" sz="2000">
                <a:solidFill>
                  <a:schemeClr val="tx1"/>
                </a:solidFill>
                <a:latin typeface="HGPｺﾞｼｯｸE" pitchFamily="50" charset="-128"/>
                <a:ea typeface="HGPｺﾞｼｯｸE" pitchFamily="50" charset="-128"/>
              </a:defRPr>
            </a:lvl6pPr>
            <a:lvl7pPr marL="2971800" indent="-228600" eaLnBrk="0" fontAlgn="base" hangingPunct="0">
              <a:spcBef>
                <a:spcPct val="20000"/>
              </a:spcBef>
              <a:spcAft>
                <a:spcPct val="0"/>
              </a:spcAft>
              <a:buFont typeface="Wingdings" pitchFamily="2" charset="2"/>
              <a:buChar char=""/>
              <a:defRPr kumimoji="1" sz="2000">
                <a:solidFill>
                  <a:schemeClr val="tx1"/>
                </a:solidFill>
                <a:latin typeface="HGPｺﾞｼｯｸE" pitchFamily="50" charset="-128"/>
                <a:ea typeface="HGPｺﾞｼｯｸE" pitchFamily="50" charset="-128"/>
              </a:defRPr>
            </a:lvl7pPr>
            <a:lvl8pPr marL="3429000" indent="-228600" eaLnBrk="0" fontAlgn="base" hangingPunct="0">
              <a:spcBef>
                <a:spcPct val="20000"/>
              </a:spcBef>
              <a:spcAft>
                <a:spcPct val="0"/>
              </a:spcAft>
              <a:buFont typeface="Wingdings" pitchFamily="2" charset="2"/>
              <a:buChar char=""/>
              <a:defRPr kumimoji="1" sz="2000">
                <a:solidFill>
                  <a:schemeClr val="tx1"/>
                </a:solidFill>
                <a:latin typeface="HGPｺﾞｼｯｸE" pitchFamily="50" charset="-128"/>
                <a:ea typeface="HGPｺﾞｼｯｸE" pitchFamily="50" charset="-128"/>
              </a:defRPr>
            </a:lvl8pPr>
            <a:lvl9pPr marL="3886200" indent="-228600" eaLnBrk="0" fontAlgn="base" hangingPunct="0">
              <a:spcBef>
                <a:spcPct val="20000"/>
              </a:spcBef>
              <a:spcAft>
                <a:spcPct val="0"/>
              </a:spcAft>
              <a:buFont typeface="Wingdings" pitchFamily="2" charset="2"/>
              <a:buChar char=""/>
              <a:defRPr kumimoji="1" sz="2000">
                <a:solidFill>
                  <a:schemeClr val="tx1"/>
                </a:solidFill>
                <a:latin typeface="HGPｺﾞｼｯｸE" pitchFamily="50" charset="-128"/>
                <a:ea typeface="HGPｺﾞｼｯｸE" pitchFamily="50" charset="-128"/>
              </a:defRPr>
            </a:lvl9pPr>
          </a:lstStyle>
          <a:p>
            <a:pPr algn="r" eaLnBrk="1" hangingPunct="1">
              <a:spcBef>
                <a:spcPct val="0"/>
              </a:spcBef>
              <a:buClrTx/>
              <a:buFontTx/>
              <a:buNone/>
            </a:pPr>
            <a:fld id="{B44B08F2-67EC-4B5D-8F2F-8231FBEE737B}" type="slidenum">
              <a:rPr lang="en-US" altLang="ja-JP" sz="1400">
                <a:solidFill>
                  <a:srgbClr val="000000"/>
                </a:solidFill>
              </a:rPr>
              <a:pPr algn="r" eaLnBrk="1" hangingPunct="1">
                <a:spcBef>
                  <a:spcPct val="0"/>
                </a:spcBef>
                <a:buClrTx/>
                <a:buFontTx/>
                <a:buNone/>
              </a:pPr>
              <a:t>19</a:t>
            </a:fld>
            <a:endParaRPr lang="en-US" altLang="ja-JP" sz="1400">
              <a:solidFill>
                <a:srgbClr val="000000"/>
              </a:solidFill>
            </a:endParaRPr>
          </a:p>
        </p:txBody>
      </p:sp>
      <p:sp>
        <p:nvSpPr>
          <p:cNvPr id="7" name="Rectangle 2"/>
          <p:cNvSpPr txBox="1">
            <a:spLocks noChangeArrowheads="1"/>
          </p:cNvSpPr>
          <p:nvPr/>
        </p:nvSpPr>
        <p:spPr bwMode="auto">
          <a:xfrm>
            <a:off x="153988" y="77788"/>
            <a:ext cx="8990012" cy="503237"/>
          </a:xfrm>
          <a:prstGeom prst="rect">
            <a:avLst/>
          </a:prstGeom>
          <a:noFill/>
          <a:ln>
            <a:noFill/>
          </a:ln>
          <a:extLst/>
        </p:spPr>
        <p:txBody>
          <a:bodyPr anchor="ctr"/>
          <a:lstStyle>
            <a:lvl1pPr algn="ctr" rtl="0" eaLnBrk="0" fontAlgn="base" hangingPunct="0">
              <a:spcBef>
                <a:spcPct val="0"/>
              </a:spcBef>
              <a:spcAft>
                <a:spcPct val="0"/>
              </a:spcAft>
              <a:defRPr kumimoji="1" sz="3600">
                <a:solidFill>
                  <a:schemeClr val="bg1"/>
                </a:solidFill>
                <a:latin typeface="HGPｺﾞｼｯｸE" pitchFamily="50" charset="-128"/>
                <a:ea typeface="HGPｺﾞｼｯｸE" pitchFamily="50" charset="-128"/>
                <a:cs typeface="+mj-cs"/>
              </a:defRPr>
            </a:lvl1pPr>
            <a:lvl2pPr algn="ctr" rtl="0" eaLnBrk="0" fontAlgn="base" hangingPunct="0">
              <a:spcBef>
                <a:spcPct val="0"/>
              </a:spcBef>
              <a:spcAft>
                <a:spcPct val="0"/>
              </a:spcAft>
              <a:defRPr kumimoji="1" sz="3600">
                <a:solidFill>
                  <a:schemeClr val="bg1"/>
                </a:solidFill>
                <a:latin typeface="HGPｺﾞｼｯｸE" pitchFamily="50" charset="-128"/>
                <a:ea typeface="HGPｺﾞｼｯｸE" pitchFamily="50" charset="-128"/>
              </a:defRPr>
            </a:lvl2pPr>
            <a:lvl3pPr algn="ctr" rtl="0" eaLnBrk="0" fontAlgn="base" hangingPunct="0">
              <a:spcBef>
                <a:spcPct val="0"/>
              </a:spcBef>
              <a:spcAft>
                <a:spcPct val="0"/>
              </a:spcAft>
              <a:defRPr kumimoji="1" sz="3600">
                <a:solidFill>
                  <a:schemeClr val="bg1"/>
                </a:solidFill>
                <a:latin typeface="HGPｺﾞｼｯｸE" pitchFamily="50" charset="-128"/>
                <a:ea typeface="HGPｺﾞｼｯｸE" pitchFamily="50" charset="-128"/>
              </a:defRPr>
            </a:lvl3pPr>
            <a:lvl4pPr algn="ctr" rtl="0" eaLnBrk="0" fontAlgn="base" hangingPunct="0">
              <a:spcBef>
                <a:spcPct val="0"/>
              </a:spcBef>
              <a:spcAft>
                <a:spcPct val="0"/>
              </a:spcAft>
              <a:defRPr kumimoji="1" sz="3600">
                <a:solidFill>
                  <a:schemeClr val="bg1"/>
                </a:solidFill>
                <a:latin typeface="HGPｺﾞｼｯｸE" pitchFamily="50" charset="-128"/>
                <a:ea typeface="HGPｺﾞｼｯｸE" pitchFamily="50" charset="-128"/>
              </a:defRPr>
            </a:lvl4pPr>
            <a:lvl5pPr algn="ctr" rtl="0" eaLnBrk="0" fontAlgn="base" hangingPunct="0">
              <a:spcBef>
                <a:spcPct val="0"/>
              </a:spcBef>
              <a:spcAft>
                <a:spcPct val="0"/>
              </a:spcAft>
              <a:defRPr kumimoji="1" sz="3600">
                <a:solidFill>
                  <a:schemeClr val="bg1"/>
                </a:solidFill>
                <a:latin typeface="HGPｺﾞｼｯｸE" pitchFamily="50" charset="-128"/>
                <a:ea typeface="HGPｺﾞｼｯｸE" pitchFamily="50" charset="-128"/>
              </a:defRPr>
            </a:lvl5pPr>
            <a:lvl6pPr marL="457200" algn="ctr" rtl="0" eaLnBrk="1" fontAlgn="base" hangingPunct="1">
              <a:spcBef>
                <a:spcPct val="0"/>
              </a:spcBef>
              <a:spcAft>
                <a:spcPct val="0"/>
              </a:spcAft>
              <a:defRPr kumimoji="1" sz="3600">
                <a:solidFill>
                  <a:schemeClr val="bg1"/>
                </a:solidFill>
                <a:latin typeface="Arial" charset="0"/>
                <a:ea typeface="ＭＳ Ｐゴシック" pitchFamily="50" charset="-128"/>
              </a:defRPr>
            </a:lvl6pPr>
            <a:lvl7pPr marL="914400" algn="ctr" rtl="0" eaLnBrk="1" fontAlgn="base" hangingPunct="1">
              <a:spcBef>
                <a:spcPct val="0"/>
              </a:spcBef>
              <a:spcAft>
                <a:spcPct val="0"/>
              </a:spcAft>
              <a:defRPr kumimoji="1" sz="3600">
                <a:solidFill>
                  <a:schemeClr val="bg1"/>
                </a:solidFill>
                <a:latin typeface="Arial" charset="0"/>
                <a:ea typeface="ＭＳ Ｐゴシック" pitchFamily="50" charset="-128"/>
              </a:defRPr>
            </a:lvl7pPr>
            <a:lvl8pPr marL="1371600" algn="ctr" rtl="0" eaLnBrk="1" fontAlgn="base" hangingPunct="1">
              <a:spcBef>
                <a:spcPct val="0"/>
              </a:spcBef>
              <a:spcAft>
                <a:spcPct val="0"/>
              </a:spcAft>
              <a:defRPr kumimoji="1" sz="3600">
                <a:solidFill>
                  <a:schemeClr val="bg1"/>
                </a:solidFill>
                <a:latin typeface="Arial" charset="0"/>
                <a:ea typeface="ＭＳ Ｐゴシック" pitchFamily="50" charset="-128"/>
              </a:defRPr>
            </a:lvl8pPr>
            <a:lvl9pPr marL="1828800" algn="ctr" rtl="0" eaLnBrk="1" fontAlgn="base" hangingPunct="1">
              <a:spcBef>
                <a:spcPct val="0"/>
              </a:spcBef>
              <a:spcAft>
                <a:spcPct val="0"/>
              </a:spcAft>
              <a:defRPr kumimoji="1" sz="3600">
                <a:solidFill>
                  <a:schemeClr val="bg1"/>
                </a:solidFill>
                <a:latin typeface="Arial" charset="0"/>
                <a:ea typeface="ＭＳ Ｐゴシック" pitchFamily="50" charset="-128"/>
              </a:defRPr>
            </a:lvl9pPr>
          </a:lstStyle>
          <a:p>
            <a:pPr algn="l" eaLnBrk="1" hangingPunct="1">
              <a:defRPr/>
            </a:pPr>
            <a:r>
              <a:rPr lang="ja-JP" altLang="en-US" sz="3200" kern="0" dirty="0">
                <a:solidFill>
                  <a:srgbClr val="FFFFFF"/>
                </a:solidFill>
              </a:rPr>
              <a:t>２．今年度の活動</a:t>
            </a:r>
            <a:r>
              <a:rPr lang="ja-JP" altLang="en-US" sz="3200" kern="0" dirty="0" smtClean="0">
                <a:solidFill>
                  <a:srgbClr val="FFFFFF"/>
                </a:solidFill>
              </a:rPr>
              <a:t>計画</a:t>
            </a:r>
            <a:endParaRPr lang="ja-JP" altLang="en-US" sz="3200" kern="0" dirty="0">
              <a:solidFill>
                <a:srgbClr val="FFFFFF"/>
              </a:solidFill>
            </a:endParaRPr>
          </a:p>
        </p:txBody>
      </p:sp>
      <p:sp>
        <p:nvSpPr>
          <p:cNvPr id="6" name="Rectangle 3"/>
          <p:cNvSpPr txBox="1">
            <a:spLocks noChangeArrowheads="1"/>
          </p:cNvSpPr>
          <p:nvPr/>
        </p:nvSpPr>
        <p:spPr bwMode="auto">
          <a:xfrm>
            <a:off x="179388" y="798090"/>
            <a:ext cx="8774112" cy="5380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lr>
                <a:srgbClr val="006666"/>
              </a:buClr>
              <a:buFont typeface="Wingdings" pitchFamily="2" charset="2"/>
              <a:buChar char="n"/>
              <a:defRPr kumimoji="1" lang="ja-JP" altLang="en-US" sz="3200" dirty="0">
                <a:solidFill>
                  <a:schemeClr val="tx1"/>
                </a:solidFill>
                <a:latin typeface="HGPｺﾞｼｯｸE" pitchFamily="50" charset="-128"/>
                <a:ea typeface="HGPｺﾞｼｯｸE" pitchFamily="50" charset="-128"/>
                <a:cs typeface="+mn-cs"/>
              </a:defRPr>
            </a:lvl1pPr>
            <a:lvl2pPr marL="742950" indent="-285750" algn="l" rtl="0" eaLnBrk="0" fontAlgn="base" hangingPunct="0">
              <a:spcBef>
                <a:spcPct val="20000"/>
              </a:spcBef>
              <a:spcAft>
                <a:spcPct val="0"/>
              </a:spcAft>
              <a:buClr>
                <a:srgbClr val="669900"/>
              </a:buClr>
              <a:buFont typeface="Wingdings" pitchFamily="2" charset="2"/>
              <a:buChar char="l"/>
              <a:defRPr kumimoji="1" lang="ja-JP" altLang="en-US" sz="2800" dirty="0">
                <a:solidFill>
                  <a:schemeClr val="tx1"/>
                </a:solidFill>
                <a:latin typeface="HGPｺﾞｼｯｸE" pitchFamily="50" charset="-128"/>
                <a:ea typeface="HGPｺﾞｼｯｸE" pitchFamily="50" charset="-128"/>
              </a:defRPr>
            </a:lvl2pPr>
            <a:lvl3pPr marL="1143000" indent="-228600" algn="l" rtl="0" eaLnBrk="0" fontAlgn="base" hangingPunct="0">
              <a:spcBef>
                <a:spcPct val="20000"/>
              </a:spcBef>
              <a:spcAft>
                <a:spcPct val="0"/>
              </a:spcAft>
              <a:buClr>
                <a:srgbClr val="FF3300"/>
              </a:buClr>
              <a:buFont typeface="Wingdings" pitchFamily="2" charset="2"/>
              <a:buChar char="ª"/>
              <a:defRPr kumimoji="1" lang="ja-JP" altLang="en-US" sz="2400" dirty="0">
                <a:solidFill>
                  <a:schemeClr val="tx1"/>
                </a:solidFill>
                <a:latin typeface="HGPｺﾞｼｯｸE" pitchFamily="50" charset="-128"/>
                <a:ea typeface="HGPｺﾞｼｯｸE" pitchFamily="50" charset="-128"/>
              </a:defRPr>
            </a:lvl3pPr>
            <a:lvl4pPr marL="1600200" indent="-228600" algn="l" rtl="0" eaLnBrk="0" fontAlgn="base" hangingPunct="0">
              <a:spcBef>
                <a:spcPct val="20000"/>
              </a:spcBef>
              <a:spcAft>
                <a:spcPct val="0"/>
              </a:spcAft>
              <a:buFont typeface="Wingdings" pitchFamily="2" charset="2"/>
              <a:buChar char="ü"/>
              <a:defRPr kumimoji="1" sz="2000">
                <a:solidFill>
                  <a:schemeClr val="tx1"/>
                </a:solidFill>
                <a:latin typeface="HGPｺﾞｼｯｸE" pitchFamily="50" charset="-128"/>
                <a:ea typeface="HGPｺﾞｼｯｸE" pitchFamily="50" charset="-128"/>
              </a:defRPr>
            </a:lvl4pPr>
            <a:lvl5pPr marL="2057400" indent="-228600" algn="l" rtl="0" eaLnBrk="0" fontAlgn="base" hangingPunct="0">
              <a:spcBef>
                <a:spcPct val="20000"/>
              </a:spcBef>
              <a:spcAft>
                <a:spcPct val="0"/>
              </a:spcAft>
              <a:buFont typeface="Wingdings" pitchFamily="2" charset="2"/>
              <a:buChar char=""/>
              <a:defRPr kumimoji="1" sz="2000">
                <a:solidFill>
                  <a:schemeClr val="tx1"/>
                </a:solidFill>
                <a:latin typeface="HGPｺﾞｼｯｸE" pitchFamily="50" charset="-128"/>
                <a:ea typeface="HGPｺﾞｼｯｸE" pitchFamily="50" charset="-128"/>
              </a:defRPr>
            </a:lvl5pPr>
            <a:lvl6pPr marL="2514600" indent="-228600" algn="l" rtl="0" eaLnBrk="1" fontAlgn="base" hangingPunct="1">
              <a:spcBef>
                <a:spcPct val="20000"/>
              </a:spcBef>
              <a:spcAft>
                <a:spcPct val="0"/>
              </a:spcAft>
              <a:buChar char="»"/>
              <a:defRPr kumimoji="1" sz="2000">
                <a:solidFill>
                  <a:schemeClr val="tx1"/>
                </a:solidFill>
                <a:latin typeface="+mn-lt"/>
                <a:ea typeface="+mn-ea"/>
              </a:defRPr>
            </a:lvl6pPr>
            <a:lvl7pPr marL="2971800" indent="-228600" algn="l" rtl="0" eaLnBrk="1" fontAlgn="base" hangingPunct="1">
              <a:spcBef>
                <a:spcPct val="20000"/>
              </a:spcBef>
              <a:spcAft>
                <a:spcPct val="0"/>
              </a:spcAft>
              <a:buChar char="»"/>
              <a:defRPr kumimoji="1" sz="2000">
                <a:solidFill>
                  <a:schemeClr val="tx1"/>
                </a:solidFill>
                <a:latin typeface="+mn-lt"/>
                <a:ea typeface="+mn-ea"/>
              </a:defRPr>
            </a:lvl7pPr>
            <a:lvl8pPr marL="3429000" indent="-228600" algn="l" rtl="0" eaLnBrk="1" fontAlgn="base" hangingPunct="1">
              <a:spcBef>
                <a:spcPct val="20000"/>
              </a:spcBef>
              <a:spcAft>
                <a:spcPct val="0"/>
              </a:spcAft>
              <a:buChar char="»"/>
              <a:defRPr kumimoji="1" sz="2000">
                <a:solidFill>
                  <a:schemeClr val="tx1"/>
                </a:solidFill>
                <a:latin typeface="+mn-lt"/>
                <a:ea typeface="+mn-ea"/>
              </a:defRPr>
            </a:lvl8pPr>
            <a:lvl9pPr marL="3886200" indent="-228600" algn="l" rtl="0" eaLnBrk="1" fontAlgn="base" hangingPunct="1">
              <a:spcBef>
                <a:spcPct val="20000"/>
              </a:spcBef>
              <a:spcAft>
                <a:spcPct val="0"/>
              </a:spcAft>
              <a:buChar char="»"/>
              <a:defRPr kumimoji="1" sz="2000">
                <a:solidFill>
                  <a:schemeClr val="tx1"/>
                </a:solidFill>
                <a:latin typeface="+mn-lt"/>
                <a:ea typeface="+mn-ea"/>
              </a:defRPr>
            </a:lvl9pPr>
          </a:lstStyle>
          <a:p>
            <a:pPr eaLnBrk="1" hangingPunct="1"/>
            <a:r>
              <a:rPr lang="ja-JP" altLang="en-US" sz="2800" kern="0" dirty="0" smtClean="0"/>
              <a:t>２－１．共有デジタル地図の部分更新</a:t>
            </a:r>
          </a:p>
          <a:p>
            <a:pPr eaLnBrk="1" hangingPunct="1">
              <a:defRPr/>
            </a:pPr>
            <a:r>
              <a:rPr lang="ja-JP" altLang="en-US" sz="2800" kern="0" dirty="0" smtClean="0"/>
              <a:t>２－２．</a:t>
            </a:r>
            <a:r>
              <a:rPr lang="ja-JP" altLang="en-US" sz="2800" kern="0" dirty="0"/>
              <a:t>共有</a:t>
            </a:r>
            <a:r>
              <a:rPr lang="ja-JP" altLang="en-US" sz="2800" kern="0" dirty="0" smtClean="0"/>
              <a:t>デジタル地図の利活用促進にかかる検討</a:t>
            </a:r>
          </a:p>
          <a:p>
            <a:pPr lvl="1" eaLnBrk="1" hangingPunct="1"/>
            <a:r>
              <a:rPr lang="ja-JP" altLang="en-US" sz="2400" kern="0" dirty="0" smtClean="0"/>
              <a:t>①森林分野における共有デジタル地図の利用拡大にむけた検討</a:t>
            </a:r>
          </a:p>
          <a:p>
            <a:pPr lvl="1" eaLnBrk="1" hangingPunct="1"/>
            <a:r>
              <a:rPr lang="ja-JP" altLang="en-US" sz="2400" kern="0" dirty="0" smtClean="0"/>
              <a:t>②都市計画基礎調査の効率化にかかる検討</a:t>
            </a:r>
            <a:endParaRPr lang="en-US" altLang="ja-JP" sz="2400" kern="0" dirty="0" smtClean="0"/>
          </a:p>
          <a:p>
            <a:pPr lvl="1" eaLnBrk="1" hangingPunct="1"/>
            <a:r>
              <a:rPr lang="ja-JP" altLang="en-US" sz="2400" kern="0" dirty="0" smtClean="0"/>
              <a:t>③市町における利活用支援</a:t>
            </a:r>
            <a:endParaRPr lang="en-US" altLang="ja-JP" sz="2400" kern="0" dirty="0" smtClean="0"/>
          </a:p>
          <a:p>
            <a:pPr marL="457200" lvl="1" indent="0" eaLnBrk="1" hangingPunct="1">
              <a:buNone/>
            </a:pPr>
            <a:endParaRPr lang="ja-JP" altLang="en-US" sz="2000" kern="0" dirty="0"/>
          </a:p>
          <a:p>
            <a:pPr marL="457200" lvl="1" indent="0" eaLnBrk="1" hangingPunct="1">
              <a:buFont typeface="Wingdings" pitchFamily="2" charset="2"/>
              <a:buNone/>
            </a:pPr>
            <a:endParaRPr lang="ja-JP" altLang="en-US" sz="2000" kern="0" dirty="0" smtClean="0"/>
          </a:p>
        </p:txBody>
      </p:sp>
    </p:spTree>
    <p:extLst>
      <p:ext uri="{BB962C8B-B14F-4D97-AF65-F5344CB8AC3E}">
        <p14:creationId xmlns:p14="http://schemas.microsoft.com/office/powerpoint/2010/main" val="701110368"/>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6"/>
          <p:cNvSpPr txBox="1">
            <a:spLocks noGrp="1" noChangeArrowheads="1"/>
          </p:cNvSpPr>
          <p:nvPr/>
        </p:nvSpPr>
        <p:spPr bwMode="auto">
          <a:xfrm>
            <a:off x="7001752" y="6519766"/>
            <a:ext cx="2133600"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eaLnBrk="0" hangingPunct="0">
              <a:spcBef>
                <a:spcPct val="20000"/>
              </a:spcBef>
              <a:buClr>
                <a:srgbClr val="006666"/>
              </a:buClr>
              <a:buFont typeface="Wingdings" pitchFamily="2" charset="2"/>
              <a:buChar char="n"/>
              <a:defRPr kumimoji="1" sz="3200">
                <a:solidFill>
                  <a:schemeClr val="tx1"/>
                </a:solidFill>
                <a:latin typeface="HGPｺﾞｼｯｸE" pitchFamily="50" charset="-128"/>
                <a:ea typeface="HGPｺﾞｼｯｸE" pitchFamily="50" charset="-128"/>
              </a:defRPr>
            </a:lvl1pPr>
            <a:lvl2pPr marL="742950" indent="-285750" algn="l" eaLnBrk="0" hangingPunct="0">
              <a:spcBef>
                <a:spcPct val="20000"/>
              </a:spcBef>
              <a:buClr>
                <a:srgbClr val="669900"/>
              </a:buClr>
              <a:buFont typeface="Wingdings" pitchFamily="2" charset="2"/>
              <a:buChar char="l"/>
              <a:defRPr kumimoji="1" sz="2800">
                <a:solidFill>
                  <a:schemeClr val="tx1"/>
                </a:solidFill>
                <a:latin typeface="HGPｺﾞｼｯｸE" pitchFamily="50" charset="-128"/>
                <a:ea typeface="HGPｺﾞｼｯｸE" pitchFamily="50" charset="-128"/>
              </a:defRPr>
            </a:lvl2pPr>
            <a:lvl3pPr marL="1143000" indent="-228600" algn="l" eaLnBrk="0" hangingPunct="0">
              <a:spcBef>
                <a:spcPct val="20000"/>
              </a:spcBef>
              <a:buClr>
                <a:srgbClr val="FF3300"/>
              </a:buClr>
              <a:buFont typeface="Wingdings" pitchFamily="2" charset="2"/>
              <a:buChar char="ª"/>
              <a:defRPr kumimoji="1" sz="2400">
                <a:solidFill>
                  <a:schemeClr val="tx1"/>
                </a:solidFill>
                <a:latin typeface="HGPｺﾞｼｯｸE" pitchFamily="50" charset="-128"/>
                <a:ea typeface="HGPｺﾞｼｯｸE" pitchFamily="50" charset="-128"/>
              </a:defRPr>
            </a:lvl3pPr>
            <a:lvl4pPr marL="1600200" indent="-228600" algn="l" eaLnBrk="0" hangingPunct="0">
              <a:spcBef>
                <a:spcPct val="20000"/>
              </a:spcBef>
              <a:buFont typeface="Wingdings" pitchFamily="2" charset="2"/>
              <a:buChar char="ü"/>
              <a:defRPr kumimoji="1" sz="2000">
                <a:solidFill>
                  <a:schemeClr val="tx1"/>
                </a:solidFill>
                <a:latin typeface="HGPｺﾞｼｯｸE" pitchFamily="50" charset="-128"/>
                <a:ea typeface="HGPｺﾞｼｯｸE" pitchFamily="50" charset="-128"/>
              </a:defRPr>
            </a:lvl4pPr>
            <a:lvl5pPr marL="2057400" indent="-228600" algn="l" eaLnBrk="0" hangingPunct="0">
              <a:spcBef>
                <a:spcPct val="20000"/>
              </a:spcBef>
              <a:buFont typeface="Wingdings" pitchFamily="2" charset="2"/>
              <a:buChar char=""/>
              <a:defRPr kumimoji="1" sz="2000">
                <a:solidFill>
                  <a:schemeClr val="tx1"/>
                </a:solidFill>
                <a:latin typeface="HGPｺﾞｼｯｸE" pitchFamily="50" charset="-128"/>
                <a:ea typeface="HGPｺﾞｼｯｸE" pitchFamily="50" charset="-128"/>
              </a:defRPr>
            </a:lvl5pPr>
            <a:lvl6pPr marL="2514600" indent="-228600" eaLnBrk="0" fontAlgn="base" hangingPunct="0">
              <a:spcBef>
                <a:spcPct val="20000"/>
              </a:spcBef>
              <a:spcAft>
                <a:spcPct val="0"/>
              </a:spcAft>
              <a:buFont typeface="Wingdings" pitchFamily="2" charset="2"/>
              <a:buChar char=""/>
              <a:defRPr kumimoji="1" sz="2000">
                <a:solidFill>
                  <a:schemeClr val="tx1"/>
                </a:solidFill>
                <a:latin typeface="HGPｺﾞｼｯｸE" pitchFamily="50" charset="-128"/>
                <a:ea typeface="HGPｺﾞｼｯｸE" pitchFamily="50" charset="-128"/>
              </a:defRPr>
            </a:lvl6pPr>
            <a:lvl7pPr marL="2971800" indent="-228600" eaLnBrk="0" fontAlgn="base" hangingPunct="0">
              <a:spcBef>
                <a:spcPct val="20000"/>
              </a:spcBef>
              <a:spcAft>
                <a:spcPct val="0"/>
              </a:spcAft>
              <a:buFont typeface="Wingdings" pitchFamily="2" charset="2"/>
              <a:buChar char=""/>
              <a:defRPr kumimoji="1" sz="2000">
                <a:solidFill>
                  <a:schemeClr val="tx1"/>
                </a:solidFill>
                <a:latin typeface="HGPｺﾞｼｯｸE" pitchFamily="50" charset="-128"/>
                <a:ea typeface="HGPｺﾞｼｯｸE" pitchFamily="50" charset="-128"/>
              </a:defRPr>
            </a:lvl7pPr>
            <a:lvl8pPr marL="3429000" indent="-228600" eaLnBrk="0" fontAlgn="base" hangingPunct="0">
              <a:spcBef>
                <a:spcPct val="20000"/>
              </a:spcBef>
              <a:spcAft>
                <a:spcPct val="0"/>
              </a:spcAft>
              <a:buFont typeface="Wingdings" pitchFamily="2" charset="2"/>
              <a:buChar char=""/>
              <a:defRPr kumimoji="1" sz="2000">
                <a:solidFill>
                  <a:schemeClr val="tx1"/>
                </a:solidFill>
                <a:latin typeface="HGPｺﾞｼｯｸE" pitchFamily="50" charset="-128"/>
                <a:ea typeface="HGPｺﾞｼｯｸE" pitchFamily="50" charset="-128"/>
              </a:defRPr>
            </a:lvl8pPr>
            <a:lvl9pPr marL="3886200" indent="-228600" eaLnBrk="0" fontAlgn="base" hangingPunct="0">
              <a:spcBef>
                <a:spcPct val="20000"/>
              </a:spcBef>
              <a:spcAft>
                <a:spcPct val="0"/>
              </a:spcAft>
              <a:buFont typeface="Wingdings" pitchFamily="2" charset="2"/>
              <a:buChar char=""/>
              <a:defRPr kumimoji="1" sz="2000">
                <a:solidFill>
                  <a:schemeClr val="tx1"/>
                </a:solidFill>
                <a:latin typeface="HGPｺﾞｼｯｸE" pitchFamily="50" charset="-128"/>
                <a:ea typeface="HGPｺﾞｼｯｸE" pitchFamily="50" charset="-128"/>
              </a:defRPr>
            </a:lvl9pPr>
          </a:lstStyle>
          <a:p>
            <a:pPr algn="r" eaLnBrk="1" hangingPunct="1">
              <a:spcBef>
                <a:spcPct val="0"/>
              </a:spcBef>
              <a:buClrTx/>
              <a:buFontTx/>
              <a:buNone/>
            </a:pPr>
            <a:fld id="{B44B08F2-67EC-4B5D-8F2F-8231FBEE737B}" type="slidenum">
              <a:rPr lang="en-US" altLang="ja-JP" sz="1400">
                <a:solidFill>
                  <a:srgbClr val="000000"/>
                </a:solidFill>
              </a:rPr>
              <a:pPr algn="r" eaLnBrk="1" hangingPunct="1">
                <a:spcBef>
                  <a:spcPct val="0"/>
                </a:spcBef>
                <a:buClrTx/>
                <a:buFontTx/>
                <a:buNone/>
              </a:pPr>
              <a:t>20</a:t>
            </a:fld>
            <a:endParaRPr lang="en-US" altLang="ja-JP" sz="1400">
              <a:solidFill>
                <a:srgbClr val="000000"/>
              </a:solidFill>
            </a:endParaRPr>
          </a:p>
        </p:txBody>
      </p:sp>
      <p:sp>
        <p:nvSpPr>
          <p:cNvPr id="7" name="Rectangle 2"/>
          <p:cNvSpPr txBox="1">
            <a:spLocks noChangeArrowheads="1"/>
          </p:cNvSpPr>
          <p:nvPr/>
        </p:nvSpPr>
        <p:spPr bwMode="auto">
          <a:xfrm>
            <a:off x="153988" y="77788"/>
            <a:ext cx="8990012" cy="503237"/>
          </a:xfrm>
          <a:prstGeom prst="rect">
            <a:avLst/>
          </a:prstGeom>
          <a:noFill/>
          <a:ln>
            <a:noFill/>
          </a:ln>
          <a:extLst/>
        </p:spPr>
        <p:txBody>
          <a:bodyPr anchor="ctr"/>
          <a:lstStyle>
            <a:lvl1pPr algn="ctr" rtl="0" eaLnBrk="0" fontAlgn="base" hangingPunct="0">
              <a:spcBef>
                <a:spcPct val="0"/>
              </a:spcBef>
              <a:spcAft>
                <a:spcPct val="0"/>
              </a:spcAft>
              <a:defRPr kumimoji="1" sz="3600">
                <a:solidFill>
                  <a:schemeClr val="bg1"/>
                </a:solidFill>
                <a:latin typeface="HGPｺﾞｼｯｸE" pitchFamily="50" charset="-128"/>
                <a:ea typeface="HGPｺﾞｼｯｸE" pitchFamily="50" charset="-128"/>
                <a:cs typeface="+mj-cs"/>
              </a:defRPr>
            </a:lvl1pPr>
            <a:lvl2pPr algn="ctr" rtl="0" eaLnBrk="0" fontAlgn="base" hangingPunct="0">
              <a:spcBef>
                <a:spcPct val="0"/>
              </a:spcBef>
              <a:spcAft>
                <a:spcPct val="0"/>
              </a:spcAft>
              <a:defRPr kumimoji="1" sz="3600">
                <a:solidFill>
                  <a:schemeClr val="bg1"/>
                </a:solidFill>
                <a:latin typeface="HGPｺﾞｼｯｸE" pitchFamily="50" charset="-128"/>
                <a:ea typeface="HGPｺﾞｼｯｸE" pitchFamily="50" charset="-128"/>
              </a:defRPr>
            </a:lvl2pPr>
            <a:lvl3pPr algn="ctr" rtl="0" eaLnBrk="0" fontAlgn="base" hangingPunct="0">
              <a:spcBef>
                <a:spcPct val="0"/>
              </a:spcBef>
              <a:spcAft>
                <a:spcPct val="0"/>
              </a:spcAft>
              <a:defRPr kumimoji="1" sz="3600">
                <a:solidFill>
                  <a:schemeClr val="bg1"/>
                </a:solidFill>
                <a:latin typeface="HGPｺﾞｼｯｸE" pitchFamily="50" charset="-128"/>
                <a:ea typeface="HGPｺﾞｼｯｸE" pitchFamily="50" charset="-128"/>
              </a:defRPr>
            </a:lvl3pPr>
            <a:lvl4pPr algn="ctr" rtl="0" eaLnBrk="0" fontAlgn="base" hangingPunct="0">
              <a:spcBef>
                <a:spcPct val="0"/>
              </a:spcBef>
              <a:spcAft>
                <a:spcPct val="0"/>
              </a:spcAft>
              <a:defRPr kumimoji="1" sz="3600">
                <a:solidFill>
                  <a:schemeClr val="bg1"/>
                </a:solidFill>
                <a:latin typeface="HGPｺﾞｼｯｸE" pitchFamily="50" charset="-128"/>
                <a:ea typeface="HGPｺﾞｼｯｸE" pitchFamily="50" charset="-128"/>
              </a:defRPr>
            </a:lvl4pPr>
            <a:lvl5pPr algn="ctr" rtl="0" eaLnBrk="0" fontAlgn="base" hangingPunct="0">
              <a:spcBef>
                <a:spcPct val="0"/>
              </a:spcBef>
              <a:spcAft>
                <a:spcPct val="0"/>
              </a:spcAft>
              <a:defRPr kumimoji="1" sz="3600">
                <a:solidFill>
                  <a:schemeClr val="bg1"/>
                </a:solidFill>
                <a:latin typeface="HGPｺﾞｼｯｸE" pitchFamily="50" charset="-128"/>
                <a:ea typeface="HGPｺﾞｼｯｸE" pitchFamily="50" charset="-128"/>
              </a:defRPr>
            </a:lvl5pPr>
            <a:lvl6pPr marL="457200" algn="ctr" rtl="0" eaLnBrk="1" fontAlgn="base" hangingPunct="1">
              <a:spcBef>
                <a:spcPct val="0"/>
              </a:spcBef>
              <a:spcAft>
                <a:spcPct val="0"/>
              </a:spcAft>
              <a:defRPr kumimoji="1" sz="3600">
                <a:solidFill>
                  <a:schemeClr val="bg1"/>
                </a:solidFill>
                <a:latin typeface="Arial" charset="0"/>
                <a:ea typeface="ＭＳ Ｐゴシック" pitchFamily="50" charset="-128"/>
              </a:defRPr>
            </a:lvl6pPr>
            <a:lvl7pPr marL="914400" algn="ctr" rtl="0" eaLnBrk="1" fontAlgn="base" hangingPunct="1">
              <a:spcBef>
                <a:spcPct val="0"/>
              </a:spcBef>
              <a:spcAft>
                <a:spcPct val="0"/>
              </a:spcAft>
              <a:defRPr kumimoji="1" sz="3600">
                <a:solidFill>
                  <a:schemeClr val="bg1"/>
                </a:solidFill>
                <a:latin typeface="Arial" charset="0"/>
                <a:ea typeface="ＭＳ Ｐゴシック" pitchFamily="50" charset="-128"/>
              </a:defRPr>
            </a:lvl7pPr>
            <a:lvl8pPr marL="1371600" algn="ctr" rtl="0" eaLnBrk="1" fontAlgn="base" hangingPunct="1">
              <a:spcBef>
                <a:spcPct val="0"/>
              </a:spcBef>
              <a:spcAft>
                <a:spcPct val="0"/>
              </a:spcAft>
              <a:defRPr kumimoji="1" sz="3600">
                <a:solidFill>
                  <a:schemeClr val="bg1"/>
                </a:solidFill>
                <a:latin typeface="Arial" charset="0"/>
                <a:ea typeface="ＭＳ Ｐゴシック" pitchFamily="50" charset="-128"/>
              </a:defRPr>
            </a:lvl8pPr>
            <a:lvl9pPr marL="1828800" algn="ctr" rtl="0" eaLnBrk="1" fontAlgn="base" hangingPunct="1">
              <a:spcBef>
                <a:spcPct val="0"/>
              </a:spcBef>
              <a:spcAft>
                <a:spcPct val="0"/>
              </a:spcAft>
              <a:defRPr kumimoji="1" sz="3600">
                <a:solidFill>
                  <a:schemeClr val="bg1"/>
                </a:solidFill>
                <a:latin typeface="Arial" charset="0"/>
                <a:ea typeface="ＭＳ Ｐゴシック" pitchFamily="50" charset="-128"/>
              </a:defRPr>
            </a:lvl9pPr>
          </a:lstStyle>
          <a:p>
            <a:pPr algn="l" eaLnBrk="1" hangingPunct="1">
              <a:defRPr/>
            </a:pPr>
            <a:r>
              <a:rPr lang="ja-JP" altLang="en-US" sz="3200" kern="0" dirty="0">
                <a:solidFill>
                  <a:srgbClr val="FFFFFF"/>
                </a:solidFill>
              </a:rPr>
              <a:t>２．今年度の活動計画</a:t>
            </a:r>
          </a:p>
        </p:txBody>
      </p:sp>
      <p:graphicFrame>
        <p:nvGraphicFramePr>
          <p:cNvPr id="8" name="表 7"/>
          <p:cNvGraphicFramePr>
            <a:graphicFrameLocks noGrp="1"/>
          </p:cNvGraphicFramePr>
          <p:nvPr>
            <p:extLst/>
          </p:nvPr>
        </p:nvGraphicFramePr>
        <p:xfrm>
          <a:off x="323410" y="1219996"/>
          <a:ext cx="8569185" cy="4824531"/>
        </p:xfrm>
        <a:graphic>
          <a:graphicData uri="http://schemas.openxmlformats.org/drawingml/2006/table">
            <a:tbl>
              <a:tblPr firstRow="1" bandRow="1">
                <a:tableStyleId>{5940675A-B579-460E-94D1-54222C63F5DA}</a:tableStyleId>
              </a:tblPr>
              <a:tblGrid>
                <a:gridCol w="2008405">
                  <a:extLst>
                    <a:ext uri="{9D8B030D-6E8A-4147-A177-3AD203B41FA5}">
                      <a16:colId xmlns:a16="http://schemas.microsoft.com/office/drawing/2014/main" xmlns="" val="4180410231"/>
                    </a:ext>
                  </a:extLst>
                </a:gridCol>
                <a:gridCol w="656078">
                  <a:extLst>
                    <a:ext uri="{9D8B030D-6E8A-4147-A177-3AD203B41FA5}">
                      <a16:colId xmlns:a16="http://schemas.microsoft.com/office/drawing/2014/main" xmlns="" val="3875080980"/>
                    </a:ext>
                  </a:extLst>
                </a:gridCol>
                <a:gridCol w="656078">
                  <a:extLst>
                    <a:ext uri="{9D8B030D-6E8A-4147-A177-3AD203B41FA5}">
                      <a16:colId xmlns:a16="http://schemas.microsoft.com/office/drawing/2014/main" xmlns="" val="3408038204"/>
                    </a:ext>
                  </a:extLst>
                </a:gridCol>
                <a:gridCol w="656078">
                  <a:extLst>
                    <a:ext uri="{9D8B030D-6E8A-4147-A177-3AD203B41FA5}">
                      <a16:colId xmlns:a16="http://schemas.microsoft.com/office/drawing/2014/main" xmlns="" val="3476739568"/>
                    </a:ext>
                  </a:extLst>
                </a:gridCol>
                <a:gridCol w="656078">
                  <a:extLst>
                    <a:ext uri="{9D8B030D-6E8A-4147-A177-3AD203B41FA5}">
                      <a16:colId xmlns:a16="http://schemas.microsoft.com/office/drawing/2014/main" xmlns="" val="297737372"/>
                    </a:ext>
                  </a:extLst>
                </a:gridCol>
                <a:gridCol w="656078">
                  <a:extLst>
                    <a:ext uri="{9D8B030D-6E8A-4147-A177-3AD203B41FA5}">
                      <a16:colId xmlns:a16="http://schemas.microsoft.com/office/drawing/2014/main" xmlns="" val="112600126"/>
                    </a:ext>
                  </a:extLst>
                </a:gridCol>
                <a:gridCol w="656078">
                  <a:extLst>
                    <a:ext uri="{9D8B030D-6E8A-4147-A177-3AD203B41FA5}">
                      <a16:colId xmlns:a16="http://schemas.microsoft.com/office/drawing/2014/main" xmlns="" val="2102548164"/>
                    </a:ext>
                  </a:extLst>
                </a:gridCol>
                <a:gridCol w="656078">
                  <a:extLst>
                    <a:ext uri="{9D8B030D-6E8A-4147-A177-3AD203B41FA5}">
                      <a16:colId xmlns:a16="http://schemas.microsoft.com/office/drawing/2014/main" xmlns="" val="160650206"/>
                    </a:ext>
                  </a:extLst>
                </a:gridCol>
                <a:gridCol w="656078">
                  <a:extLst>
                    <a:ext uri="{9D8B030D-6E8A-4147-A177-3AD203B41FA5}">
                      <a16:colId xmlns:a16="http://schemas.microsoft.com/office/drawing/2014/main" xmlns="" val="2200478020"/>
                    </a:ext>
                  </a:extLst>
                </a:gridCol>
                <a:gridCol w="656078">
                  <a:extLst>
                    <a:ext uri="{9D8B030D-6E8A-4147-A177-3AD203B41FA5}">
                      <a16:colId xmlns:a16="http://schemas.microsoft.com/office/drawing/2014/main" xmlns="" val="3823386065"/>
                    </a:ext>
                  </a:extLst>
                </a:gridCol>
                <a:gridCol w="656078">
                  <a:extLst>
                    <a:ext uri="{9D8B030D-6E8A-4147-A177-3AD203B41FA5}">
                      <a16:colId xmlns:a16="http://schemas.microsoft.com/office/drawing/2014/main" xmlns="" val="3583176122"/>
                    </a:ext>
                  </a:extLst>
                </a:gridCol>
              </a:tblGrid>
              <a:tr h="471895">
                <a:tc rowSpan="2">
                  <a:txBody>
                    <a:bodyPr/>
                    <a:lstStyle/>
                    <a:p>
                      <a:pPr algn="ctr"/>
                      <a:r>
                        <a:rPr kumimoji="1" lang="ja-JP" altLang="en-US" sz="1400" dirty="0" smtClean="0">
                          <a:latin typeface="+mn-ea"/>
                          <a:ea typeface="+mn-ea"/>
                        </a:rPr>
                        <a:t>実施項目</a:t>
                      </a:r>
                      <a:endParaRPr kumimoji="1" lang="ja-JP" altLang="en-US" sz="1400" b="0" dirty="0">
                        <a:solidFill>
                          <a:schemeClr val="tx1"/>
                        </a:solidFill>
                        <a:latin typeface="+mn-ea"/>
                        <a:ea typeface="+mn-ea"/>
                      </a:endParaRPr>
                    </a:p>
                  </a:txBody>
                  <a:tcPr anchor="ctr"/>
                </a:tc>
                <a:tc gridSpan="10">
                  <a:txBody>
                    <a:bodyPr/>
                    <a:lstStyle/>
                    <a:p>
                      <a:pPr algn="ctr"/>
                      <a:r>
                        <a:rPr kumimoji="1" lang="en-US" altLang="ja-JP" sz="1400" dirty="0" smtClean="0">
                          <a:latin typeface="+mn-ea"/>
                          <a:ea typeface="+mn-ea"/>
                        </a:rPr>
                        <a:t>R02</a:t>
                      </a:r>
                      <a:r>
                        <a:rPr kumimoji="1" lang="ja-JP" altLang="en-US" sz="1400" dirty="0" smtClean="0">
                          <a:latin typeface="+mn-ea"/>
                          <a:ea typeface="+mn-ea"/>
                        </a:rPr>
                        <a:t>年度</a:t>
                      </a:r>
                      <a:endParaRPr kumimoji="1" lang="ja-JP" altLang="en-US" sz="1400" b="0" dirty="0">
                        <a:solidFill>
                          <a:schemeClr val="tx1"/>
                        </a:solidFill>
                        <a:latin typeface="+mn-ea"/>
                        <a:ea typeface="+mn-ea"/>
                      </a:endParaRPr>
                    </a:p>
                  </a:txBody>
                  <a:tcPr anchor="ctr"/>
                </a:tc>
                <a:tc hMerge="1">
                  <a:txBody>
                    <a:bodyPr/>
                    <a:lstStyle/>
                    <a:p>
                      <a:pPr algn="ctr"/>
                      <a:endParaRPr kumimoji="1" lang="ja-JP" altLang="en-US" sz="1400" b="0" dirty="0">
                        <a:solidFill>
                          <a:schemeClr val="tx1"/>
                        </a:solidFill>
                        <a:latin typeface="メイリオ" panose="020B0604030504040204" pitchFamily="50" charset="-128"/>
                        <a:ea typeface="メイリオ" panose="020B0604030504040204" pitchFamily="50" charset="-128"/>
                      </a:endParaRPr>
                    </a:p>
                  </a:txBody>
                  <a:tcPr anchor="ctr"/>
                </a:tc>
                <a:tc hMerge="1">
                  <a:txBody>
                    <a:bodyPr/>
                    <a:lstStyle/>
                    <a:p>
                      <a:pPr algn="ctr"/>
                      <a:endParaRPr kumimoji="1" lang="ja-JP" altLang="en-US" sz="1400" dirty="0">
                        <a:latin typeface="メイリオ" panose="020B0604030504040204" pitchFamily="50" charset="-128"/>
                        <a:ea typeface="メイリオ" panose="020B0604030504040204" pitchFamily="50" charset="-128"/>
                      </a:endParaRPr>
                    </a:p>
                  </a:txBody>
                  <a:tcPr anchor="ctr"/>
                </a:tc>
                <a:tc hMerge="1">
                  <a:txBody>
                    <a:bodyPr/>
                    <a:lstStyle/>
                    <a:p>
                      <a:pPr algn="ctr"/>
                      <a:endParaRPr kumimoji="1" lang="ja-JP" altLang="en-US" sz="1400" dirty="0">
                        <a:latin typeface="メイリオ" panose="020B0604030504040204" pitchFamily="50" charset="-128"/>
                        <a:ea typeface="メイリオ" panose="020B0604030504040204" pitchFamily="50" charset="-128"/>
                      </a:endParaRPr>
                    </a:p>
                  </a:txBody>
                  <a:tcPr anchor="ctr"/>
                </a:tc>
                <a:tc hMerge="1">
                  <a:txBody>
                    <a:bodyPr/>
                    <a:lstStyle/>
                    <a:p>
                      <a:pPr algn="ctr"/>
                      <a:endParaRPr kumimoji="1" lang="ja-JP" altLang="en-US" sz="1400" dirty="0">
                        <a:latin typeface="メイリオ" panose="020B0604030504040204" pitchFamily="50" charset="-128"/>
                        <a:ea typeface="メイリオ" panose="020B0604030504040204" pitchFamily="50" charset="-128"/>
                      </a:endParaRPr>
                    </a:p>
                  </a:txBody>
                  <a:tcPr anchor="ctr"/>
                </a:tc>
                <a:tc hMerge="1">
                  <a:txBody>
                    <a:bodyPr/>
                    <a:lstStyle/>
                    <a:p>
                      <a:pPr algn="ctr"/>
                      <a:endParaRPr kumimoji="1" lang="ja-JP" altLang="en-US" sz="1400" dirty="0">
                        <a:latin typeface="メイリオ" panose="020B0604030504040204" pitchFamily="50" charset="-128"/>
                        <a:ea typeface="メイリオ" panose="020B0604030504040204" pitchFamily="50" charset="-128"/>
                      </a:endParaRPr>
                    </a:p>
                  </a:txBody>
                  <a:tcPr anchor="ctr"/>
                </a:tc>
                <a:tc hMerge="1">
                  <a:txBody>
                    <a:bodyPr/>
                    <a:lstStyle/>
                    <a:p>
                      <a:pPr algn="ctr"/>
                      <a:endParaRPr kumimoji="1" lang="ja-JP" altLang="en-US" sz="1400" dirty="0">
                        <a:latin typeface="メイリオ" panose="020B0604030504040204" pitchFamily="50" charset="-128"/>
                        <a:ea typeface="メイリオ" panose="020B0604030504040204" pitchFamily="50" charset="-128"/>
                      </a:endParaRPr>
                    </a:p>
                  </a:txBody>
                  <a:tcPr anchor="ctr"/>
                </a:tc>
                <a:tc hMerge="1">
                  <a:txBody>
                    <a:bodyPr/>
                    <a:lstStyle/>
                    <a:p>
                      <a:pPr algn="ctr"/>
                      <a:endParaRPr kumimoji="1" lang="ja-JP" altLang="en-US" sz="1400" dirty="0">
                        <a:latin typeface="メイリオ" panose="020B0604030504040204" pitchFamily="50" charset="-128"/>
                        <a:ea typeface="メイリオ" panose="020B0604030504040204" pitchFamily="50" charset="-128"/>
                      </a:endParaRPr>
                    </a:p>
                  </a:txBody>
                  <a:tcPr anchor="ctr"/>
                </a:tc>
                <a:tc hMerge="1">
                  <a:txBody>
                    <a:bodyPr/>
                    <a:lstStyle/>
                    <a:p>
                      <a:pPr algn="ctr"/>
                      <a:endParaRPr kumimoji="1" lang="ja-JP" altLang="en-US" sz="1400" dirty="0">
                        <a:latin typeface="メイリオ" panose="020B0604030504040204" pitchFamily="50" charset="-128"/>
                        <a:ea typeface="メイリオ" panose="020B0604030504040204" pitchFamily="50" charset="-128"/>
                      </a:endParaRPr>
                    </a:p>
                  </a:txBody>
                  <a:tcPr anchor="ctr"/>
                </a:tc>
                <a:tc hMerge="1">
                  <a:txBody>
                    <a:bodyPr/>
                    <a:lstStyle/>
                    <a:p>
                      <a:pPr algn="ctr"/>
                      <a:endParaRPr kumimoji="1" lang="ja-JP" altLang="en-US" sz="1400" dirty="0">
                        <a:latin typeface="メイリオ" panose="020B0604030504040204" pitchFamily="50" charset="-128"/>
                        <a:ea typeface="メイリオ" panose="020B0604030504040204" pitchFamily="50" charset="-128"/>
                      </a:endParaRPr>
                    </a:p>
                  </a:txBody>
                  <a:tcPr anchor="ctr"/>
                </a:tc>
                <a:extLst>
                  <a:ext uri="{0D108BD9-81ED-4DB2-BD59-A6C34878D82A}">
                    <a16:rowId xmlns:a16="http://schemas.microsoft.com/office/drawing/2014/main" xmlns="" val="187427846"/>
                  </a:ext>
                </a:extLst>
              </a:tr>
              <a:tr h="372248">
                <a:tc vMerge="1">
                  <a:txBody>
                    <a:bodyPr/>
                    <a:lstStyle/>
                    <a:p>
                      <a:pPr algn="ctr"/>
                      <a:endParaRPr kumimoji="1" lang="ja-JP" altLang="en-US" sz="1400" dirty="0">
                        <a:solidFill>
                          <a:schemeClr val="tx1"/>
                        </a:solidFill>
                        <a:latin typeface="メイリオ" panose="020B0604030504040204" pitchFamily="50" charset="-128"/>
                        <a:ea typeface="メイリオ" panose="020B0604030504040204" pitchFamily="50" charset="-128"/>
                      </a:endParaRPr>
                    </a:p>
                  </a:txBody>
                  <a:tcPr anchor="ctr"/>
                </a:tc>
                <a:tc>
                  <a:txBody>
                    <a:bodyPr/>
                    <a:lstStyle/>
                    <a:p>
                      <a:pPr marL="0" algn="ctr" defTabSz="914400" rtl="0" eaLnBrk="1" latinLnBrk="0" hangingPunct="1"/>
                      <a:r>
                        <a:rPr kumimoji="1" lang="en-US" altLang="ja-JP" sz="1400" kern="1200" dirty="0" smtClean="0">
                          <a:latin typeface="+mn-ea"/>
                          <a:ea typeface="+mn-ea"/>
                        </a:rPr>
                        <a:t>6</a:t>
                      </a:r>
                      <a:endParaRPr kumimoji="1" lang="ja-JP" altLang="en-US" sz="1400" b="0" kern="1200" dirty="0">
                        <a:solidFill>
                          <a:schemeClr val="tx1"/>
                        </a:solidFill>
                        <a:latin typeface="+mn-ea"/>
                        <a:ea typeface="+mn-ea"/>
                        <a:cs typeface="+mn-cs"/>
                      </a:endParaRPr>
                    </a:p>
                  </a:txBody>
                  <a:tcPr anchor="ctr"/>
                </a:tc>
                <a:tc>
                  <a:txBody>
                    <a:bodyPr/>
                    <a:lstStyle/>
                    <a:p>
                      <a:pPr marL="0" algn="ctr" defTabSz="914400" rtl="0" eaLnBrk="1" latinLnBrk="0" hangingPunct="1"/>
                      <a:r>
                        <a:rPr kumimoji="1" lang="en-US" altLang="ja-JP" sz="1400" kern="1200" dirty="0" smtClean="0">
                          <a:latin typeface="+mn-ea"/>
                          <a:ea typeface="+mn-ea"/>
                        </a:rPr>
                        <a:t>7</a:t>
                      </a:r>
                      <a:endParaRPr kumimoji="1" lang="ja-JP" altLang="en-US" sz="1400" b="0" kern="1200" dirty="0">
                        <a:solidFill>
                          <a:schemeClr val="tx1"/>
                        </a:solidFill>
                        <a:latin typeface="+mn-ea"/>
                        <a:ea typeface="+mn-ea"/>
                        <a:cs typeface="+mn-cs"/>
                      </a:endParaRPr>
                    </a:p>
                  </a:txBody>
                  <a:tcPr anchor="ctr"/>
                </a:tc>
                <a:tc>
                  <a:txBody>
                    <a:bodyPr/>
                    <a:lstStyle/>
                    <a:p>
                      <a:pPr algn="ctr"/>
                      <a:r>
                        <a:rPr kumimoji="1" lang="en-US" altLang="ja-JP" sz="1400" dirty="0" smtClean="0">
                          <a:latin typeface="+mn-ea"/>
                          <a:ea typeface="+mn-ea"/>
                        </a:rPr>
                        <a:t>8</a:t>
                      </a:r>
                      <a:endParaRPr kumimoji="1" lang="ja-JP" altLang="en-US" sz="1400" b="0" dirty="0">
                        <a:solidFill>
                          <a:schemeClr val="tx1"/>
                        </a:solidFill>
                        <a:latin typeface="+mn-ea"/>
                        <a:ea typeface="+mn-ea"/>
                      </a:endParaRPr>
                    </a:p>
                  </a:txBody>
                  <a:tcPr anchor="ctr"/>
                </a:tc>
                <a:tc>
                  <a:txBody>
                    <a:bodyPr/>
                    <a:lstStyle/>
                    <a:p>
                      <a:pPr algn="ctr"/>
                      <a:r>
                        <a:rPr kumimoji="1" lang="en-US" altLang="ja-JP" sz="1400" dirty="0" smtClean="0">
                          <a:latin typeface="+mn-ea"/>
                          <a:ea typeface="+mn-ea"/>
                        </a:rPr>
                        <a:t>9</a:t>
                      </a:r>
                      <a:endParaRPr kumimoji="1" lang="ja-JP" altLang="en-US" sz="1400" b="0" dirty="0">
                        <a:solidFill>
                          <a:schemeClr val="tx1"/>
                        </a:solidFill>
                        <a:latin typeface="+mn-ea"/>
                        <a:ea typeface="+mn-ea"/>
                      </a:endParaRPr>
                    </a:p>
                  </a:txBody>
                  <a:tcPr anchor="ctr"/>
                </a:tc>
                <a:tc>
                  <a:txBody>
                    <a:bodyPr/>
                    <a:lstStyle/>
                    <a:p>
                      <a:pPr algn="ctr"/>
                      <a:r>
                        <a:rPr kumimoji="1" lang="en-US" altLang="ja-JP" sz="1400" dirty="0" smtClean="0">
                          <a:latin typeface="+mn-ea"/>
                          <a:ea typeface="+mn-ea"/>
                        </a:rPr>
                        <a:t>10</a:t>
                      </a:r>
                      <a:endParaRPr kumimoji="1" lang="ja-JP" altLang="en-US" sz="1400" b="0" dirty="0">
                        <a:solidFill>
                          <a:schemeClr val="tx1"/>
                        </a:solidFill>
                        <a:latin typeface="+mn-ea"/>
                        <a:ea typeface="+mn-ea"/>
                      </a:endParaRPr>
                    </a:p>
                  </a:txBody>
                  <a:tcPr anchor="ctr"/>
                </a:tc>
                <a:tc>
                  <a:txBody>
                    <a:bodyPr/>
                    <a:lstStyle/>
                    <a:p>
                      <a:pPr algn="ctr"/>
                      <a:r>
                        <a:rPr kumimoji="1" lang="en-US" altLang="ja-JP" sz="1400" dirty="0" smtClean="0">
                          <a:latin typeface="+mn-ea"/>
                          <a:ea typeface="+mn-ea"/>
                        </a:rPr>
                        <a:t>11</a:t>
                      </a:r>
                      <a:endParaRPr kumimoji="1" lang="ja-JP" altLang="en-US" sz="1400" b="0" dirty="0">
                        <a:solidFill>
                          <a:schemeClr val="tx1"/>
                        </a:solidFill>
                        <a:latin typeface="+mn-ea"/>
                        <a:ea typeface="+mn-ea"/>
                      </a:endParaRPr>
                    </a:p>
                  </a:txBody>
                  <a:tcPr anchor="ctr"/>
                </a:tc>
                <a:tc>
                  <a:txBody>
                    <a:bodyPr/>
                    <a:lstStyle/>
                    <a:p>
                      <a:pPr algn="ctr"/>
                      <a:r>
                        <a:rPr kumimoji="1" lang="en-US" altLang="ja-JP" sz="1400" dirty="0" smtClean="0">
                          <a:latin typeface="+mn-ea"/>
                          <a:ea typeface="+mn-ea"/>
                        </a:rPr>
                        <a:t>12</a:t>
                      </a:r>
                      <a:endParaRPr kumimoji="1" lang="ja-JP" altLang="en-US" sz="1400" b="0" dirty="0">
                        <a:solidFill>
                          <a:schemeClr val="tx1"/>
                        </a:solidFill>
                        <a:latin typeface="+mn-ea"/>
                        <a:ea typeface="+mn-ea"/>
                      </a:endParaRPr>
                    </a:p>
                  </a:txBody>
                  <a:tcPr anchor="ctr"/>
                </a:tc>
                <a:tc>
                  <a:txBody>
                    <a:bodyPr/>
                    <a:lstStyle/>
                    <a:p>
                      <a:pPr algn="ctr"/>
                      <a:r>
                        <a:rPr kumimoji="1" lang="en-US" altLang="ja-JP" sz="1400" dirty="0" smtClean="0">
                          <a:latin typeface="+mn-ea"/>
                          <a:ea typeface="+mn-ea"/>
                        </a:rPr>
                        <a:t>1</a:t>
                      </a:r>
                      <a:endParaRPr kumimoji="1" lang="ja-JP" altLang="en-US" sz="1400" b="0" dirty="0">
                        <a:solidFill>
                          <a:schemeClr val="tx1"/>
                        </a:solidFill>
                        <a:latin typeface="+mn-ea"/>
                        <a:ea typeface="+mn-ea"/>
                      </a:endParaRPr>
                    </a:p>
                  </a:txBody>
                  <a:tcPr anchor="ctr"/>
                </a:tc>
                <a:tc>
                  <a:txBody>
                    <a:bodyPr/>
                    <a:lstStyle/>
                    <a:p>
                      <a:pPr algn="ctr"/>
                      <a:r>
                        <a:rPr kumimoji="1" lang="en-US" altLang="ja-JP" sz="1400" dirty="0" smtClean="0">
                          <a:latin typeface="+mn-ea"/>
                          <a:ea typeface="+mn-ea"/>
                        </a:rPr>
                        <a:t>2</a:t>
                      </a:r>
                      <a:endParaRPr kumimoji="1" lang="ja-JP" altLang="en-US" sz="1400" b="0" dirty="0">
                        <a:solidFill>
                          <a:schemeClr val="tx1"/>
                        </a:solidFill>
                        <a:latin typeface="+mn-ea"/>
                        <a:ea typeface="+mn-ea"/>
                      </a:endParaRPr>
                    </a:p>
                  </a:txBody>
                  <a:tcPr anchor="ctr"/>
                </a:tc>
                <a:tc>
                  <a:txBody>
                    <a:bodyPr/>
                    <a:lstStyle/>
                    <a:p>
                      <a:pPr algn="ctr"/>
                      <a:r>
                        <a:rPr kumimoji="1" lang="en-US" altLang="ja-JP" sz="1400" dirty="0" smtClean="0">
                          <a:latin typeface="+mn-ea"/>
                          <a:ea typeface="+mn-ea"/>
                        </a:rPr>
                        <a:t>3</a:t>
                      </a:r>
                      <a:endParaRPr kumimoji="1" lang="ja-JP" altLang="en-US" sz="1400" b="0" dirty="0">
                        <a:solidFill>
                          <a:schemeClr val="tx1"/>
                        </a:solidFill>
                        <a:latin typeface="+mn-ea"/>
                        <a:ea typeface="+mn-ea"/>
                      </a:endParaRPr>
                    </a:p>
                  </a:txBody>
                  <a:tcPr anchor="ctr"/>
                </a:tc>
                <a:extLst>
                  <a:ext uri="{0D108BD9-81ED-4DB2-BD59-A6C34878D82A}">
                    <a16:rowId xmlns:a16="http://schemas.microsoft.com/office/drawing/2014/main" xmlns="" val="1310024924"/>
                  </a:ext>
                </a:extLst>
              </a:tr>
              <a:tr h="663398">
                <a:tc>
                  <a:txBody>
                    <a:bodyPr/>
                    <a:lstStyle/>
                    <a:p>
                      <a:pPr algn="l"/>
                      <a:r>
                        <a:rPr kumimoji="1" lang="ja-JP" altLang="en-US" sz="1400" dirty="0" smtClean="0"/>
                        <a:t>共有デジタル地図の部分更新</a:t>
                      </a:r>
                      <a:endParaRPr kumimoji="1" lang="ja-JP" altLang="en-US" sz="1400" b="0" dirty="0">
                        <a:solidFill>
                          <a:schemeClr val="tx1"/>
                        </a:solidFill>
                        <a:latin typeface="メイリオ" panose="020B0604030504040204" pitchFamily="50" charset="-128"/>
                        <a:ea typeface="メイリオ" panose="020B0604030504040204" pitchFamily="50" charset="-128"/>
                      </a:endParaRPr>
                    </a:p>
                  </a:txBody>
                  <a:tcPr anchor="ctr"/>
                </a:tc>
                <a:tc>
                  <a:txBody>
                    <a:bodyPr/>
                    <a:lstStyle/>
                    <a:p>
                      <a:pPr algn="ctr"/>
                      <a:endParaRPr kumimoji="1" lang="ja-JP" altLang="en-US" sz="1400" b="0" dirty="0">
                        <a:solidFill>
                          <a:schemeClr val="tx1"/>
                        </a:solidFill>
                        <a:latin typeface="メイリオ" panose="020B0604030504040204" pitchFamily="50" charset="-128"/>
                        <a:ea typeface="メイリオ" panose="020B0604030504040204" pitchFamily="50" charset="-128"/>
                      </a:endParaRPr>
                    </a:p>
                  </a:txBody>
                  <a:tcPr anchor="ctr"/>
                </a:tc>
                <a:tc>
                  <a:txBody>
                    <a:bodyPr/>
                    <a:lstStyle/>
                    <a:p>
                      <a:pPr algn="ctr"/>
                      <a:endParaRPr kumimoji="1" lang="ja-JP" altLang="en-US" sz="1400" b="0" dirty="0">
                        <a:solidFill>
                          <a:schemeClr val="tx1"/>
                        </a:solidFill>
                        <a:latin typeface="メイリオ" panose="020B0604030504040204" pitchFamily="50" charset="-128"/>
                        <a:ea typeface="メイリオ" panose="020B0604030504040204" pitchFamily="50" charset="-128"/>
                      </a:endParaRPr>
                    </a:p>
                  </a:txBody>
                  <a:tcPr anchor="ctr"/>
                </a:tc>
                <a:tc>
                  <a:txBody>
                    <a:bodyPr/>
                    <a:lstStyle/>
                    <a:p>
                      <a:pPr algn="ctr"/>
                      <a:endParaRPr kumimoji="1" lang="ja-JP" altLang="en-US" sz="1400" b="0" dirty="0">
                        <a:solidFill>
                          <a:schemeClr val="tx1"/>
                        </a:solidFill>
                        <a:latin typeface="メイリオ" panose="020B0604030504040204" pitchFamily="50" charset="-128"/>
                        <a:ea typeface="メイリオ" panose="020B0604030504040204" pitchFamily="50" charset="-128"/>
                      </a:endParaRPr>
                    </a:p>
                  </a:txBody>
                  <a:tcPr anchor="ctr"/>
                </a:tc>
                <a:tc>
                  <a:txBody>
                    <a:bodyPr/>
                    <a:lstStyle/>
                    <a:p>
                      <a:pPr algn="ctr"/>
                      <a:endParaRPr kumimoji="1" lang="ja-JP" altLang="en-US" sz="1400" b="0" dirty="0">
                        <a:solidFill>
                          <a:schemeClr val="tx1"/>
                        </a:solidFill>
                        <a:latin typeface="メイリオ" panose="020B0604030504040204" pitchFamily="50" charset="-128"/>
                        <a:ea typeface="メイリオ" panose="020B0604030504040204" pitchFamily="50" charset="-128"/>
                      </a:endParaRPr>
                    </a:p>
                  </a:txBody>
                  <a:tcPr anchor="ctr"/>
                </a:tc>
                <a:tc>
                  <a:txBody>
                    <a:bodyPr/>
                    <a:lstStyle/>
                    <a:p>
                      <a:pPr algn="ctr"/>
                      <a:endParaRPr kumimoji="1" lang="ja-JP" altLang="en-US" sz="1400" b="0" dirty="0">
                        <a:solidFill>
                          <a:schemeClr val="tx1"/>
                        </a:solidFill>
                        <a:latin typeface="メイリオ" panose="020B0604030504040204" pitchFamily="50" charset="-128"/>
                        <a:ea typeface="メイリオ" panose="020B0604030504040204" pitchFamily="50" charset="-128"/>
                      </a:endParaRPr>
                    </a:p>
                  </a:txBody>
                  <a:tcPr anchor="ctr"/>
                </a:tc>
                <a:tc>
                  <a:txBody>
                    <a:bodyPr/>
                    <a:lstStyle/>
                    <a:p>
                      <a:pPr algn="ctr"/>
                      <a:endParaRPr kumimoji="1" lang="ja-JP" altLang="en-US" sz="1400" b="0" dirty="0">
                        <a:solidFill>
                          <a:schemeClr val="tx1"/>
                        </a:solidFill>
                        <a:latin typeface="メイリオ" panose="020B0604030504040204" pitchFamily="50" charset="-128"/>
                        <a:ea typeface="メイリオ" panose="020B0604030504040204" pitchFamily="50" charset="-128"/>
                      </a:endParaRPr>
                    </a:p>
                  </a:txBody>
                  <a:tcPr anchor="ctr"/>
                </a:tc>
                <a:tc>
                  <a:txBody>
                    <a:bodyPr/>
                    <a:lstStyle/>
                    <a:p>
                      <a:pPr algn="ctr"/>
                      <a:endParaRPr kumimoji="1" lang="ja-JP" altLang="en-US" sz="1400" b="0" dirty="0">
                        <a:solidFill>
                          <a:schemeClr val="tx1"/>
                        </a:solidFill>
                        <a:latin typeface="メイリオ" panose="020B0604030504040204" pitchFamily="50" charset="-128"/>
                        <a:ea typeface="メイリオ" panose="020B0604030504040204" pitchFamily="50" charset="-128"/>
                      </a:endParaRPr>
                    </a:p>
                  </a:txBody>
                  <a:tcPr anchor="ctr"/>
                </a:tc>
                <a:tc>
                  <a:txBody>
                    <a:bodyPr/>
                    <a:lstStyle/>
                    <a:p>
                      <a:pPr algn="ctr"/>
                      <a:endParaRPr kumimoji="1" lang="ja-JP" altLang="en-US" sz="1400" b="0" dirty="0">
                        <a:solidFill>
                          <a:schemeClr val="tx1"/>
                        </a:solidFill>
                        <a:latin typeface="メイリオ" panose="020B0604030504040204" pitchFamily="50" charset="-128"/>
                        <a:ea typeface="メイリオ" panose="020B0604030504040204" pitchFamily="50" charset="-128"/>
                      </a:endParaRPr>
                    </a:p>
                  </a:txBody>
                  <a:tcPr anchor="ctr"/>
                </a:tc>
                <a:tc>
                  <a:txBody>
                    <a:bodyPr/>
                    <a:lstStyle/>
                    <a:p>
                      <a:pPr algn="ctr"/>
                      <a:endParaRPr kumimoji="1" lang="ja-JP" altLang="en-US" sz="1400" b="0" dirty="0">
                        <a:solidFill>
                          <a:schemeClr val="tx1"/>
                        </a:solidFill>
                        <a:latin typeface="メイリオ" panose="020B0604030504040204" pitchFamily="50" charset="-128"/>
                        <a:ea typeface="メイリオ" panose="020B0604030504040204" pitchFamily="50" charset="-128"/>
                      </a:endParaRPr>
                    </a:p>
                  </a:txBody>
                  <a:tcPr anchor="ctr"/>
                </a:tc>
                <a:tc>
                  <a:txBody>
                    <a:bodyPr/>
                    <a:lstStyle/>
                    <a:p>
                      <a:pPr algn="ctr"/>
                      <a:endParaRPr kumimoji="1" lang="ja-JP" altLang="en-US" sz="1400" b="0" dirty="0">
                        <a:solidFill>
                          <a:schemeClr val="tx1"/>
                        </a:solidFill>
                        <a:latin typeface="メイリオ" panose="020B0604030504040204" pitchFamily="50" charset="-128"/>
                        <a:ea typeface="メイリオ" panose="020B0604030504040204" pitchFamily="50" charset="-128"/>
                      </a:endParaRPr>
                    </a:p>
                  </a:txBody>
                  <a:tcPr anchor="ctr"/>
                </a:tc>
                <a:extLst>
                  <a:ext uri="{0D108BD9-81ED-4DB2-BD59-A6C34878D82A}">
                    <a16:rowId xmlns:a16="http://schemas.microsoft.com/office/drawing/2014/main" xmlns="" val="1324172690"/>
                  </a:ext>
                </a:extLst>
              </a:tr>
              <a:tr h="663398">
                <a:tc>
                  <a:txBody>
                    <a:bodyPr/>
                    <a:lstStyle/>
                    <a:p>
                      <a:pPr algn="l"/>
                      <a:r>
                        <a:rPr kumimoji="1" lang="ja-JP" altLang="en-US" sz="1400" dirty="0" smtClean="0"/>
                        <a:t>森林分野利活用検討</a:t>
                      </a:r>
                      <a:endParaRPr kumimoji="1" lang="ja-JP" altLang="en-US" sz="1400" b="0" dirty="0">
                        <a:solidFill>
                          <a:schemeClr val="tx1"/>
                        </a:solidFill>
                        <a:latin typeface="メイリオ" panose="020B0604030504040204" pitchFamily="50" charset="-128"/>
                        <a:ea typeface="メイリオ" panose="020B0604030504040204" pitchFamily="50" charset="-128"/>
                      </a:endParaRPr>
                    </a:p>
                  </a:txBody>
                  <a:tcPr anchor="ctr"/>
                </a:tc>
                <a:tc>
                  <a:txBody>
                    <a:bodyPr/>
                    <a:lstStyle/>
                    <a:p>
                      <a:pPr algn="ctr"/>
                      <a:endParaRPr kumimoji="1" lang="ja-JP" altLang="en-US" sz="1400" b="0" dirty="0">
                        <a:solidFill>
                          <a:schemeClr val="tx1"/>
                        </a:solidFill>
                        <a:latin typeface="メイリオ" panose="020B0604030504040204" pitchFamily="50" charset="-128"/>
                        <a:ea typeface="メイリオ" panose="020B0604030504040204" pitchFamily="50" charset="-128"/>
                      </a:endParaRPr>
                    </a:p>
                  </a:txBody>
                  <a:tcPr anchor="ctr"/>
                </a:tc>
                <a:tc>
                  <a:txBody>
                    <a:bodyPr/>
                    <a:lstStyle/>
                    <a:p>
                      <a:pPr algn="ctr"/>
                      <a:endParaRPr kumimoji="1" lang="ja-JP" altLang="en-US" sz="1400" b="0" dirty="0">
                        <a:solidFill>
                          <a:schemeClr val="tx1"/>
                        </a:solidFill>
                        <a:latin typeface="メイリオ" panose="020B0604030504040204" pitchFamily="50" charset="-128"/>
                        <a:ea typeface="メイリオ" panose="020B0604030504040204" pitchFamily="50" charset="-128"/>
                      </a:endParaRPr>
                    </a:p>
                  </a:txBody>
                  <a:tcPr anchor="ctr"/>
                </a:tc>
                <a:tc>
                  <a:txBody>
                    <a:bodyPr/>
                    <a:lstStyle/>
                    <a:p>
                      <a:pPr algn="ctr"/>
                      <a:endParaRPr kumimoji="1" lang="ja-JP" altLang="en-US" sz="1400" b="0" dirty="0">
                        <a:solidFill>
                          <a:schemeClr val="tx1"/>
                        </a:solidFill>
                        <a:latin typeface="メイリオ" panose="020B0604030504040204" pitchFamily="50" charset="-128"/>
                        <a:ea typeface="メイリオ" panose="020B0604030504040204" pitchFamily="50" charset="-128"/>
                      </a:endParaRPr>
                    </a:p>
                  </a:txBody>
                  <a:tcPr anchor="ctr"/>
                </a:tc>
                <a:tc>
                  <a:txBody>
                    <a:bodyPr/>
                    <a:lstStyle/>
                    <a:p>
                      <a:pPr algn="ctr"/>
                      <a:endParaRPr kumimoji="1" lang="ja-JP" altLang="en-US" sz="1400" b="0" dirty="0">
                        <a:solidFill>
                          <a:schemeClr val="tx1"/>
                        </a:solidFill>
                        <a:latin typeface="メイリオ" panose="020B0604030504040204" pitchFamily="50" charset="-128"/>
                        <a:ea typeface="メイリオ" panose="020B0604030504040204" pitchFamily="50" charset="-128"/>
                      </a:endParaRPr>
                    </a:p>
                  </a:txBody>
                  <a:tcPr anchor="ctr"/>
                </a:tc>
                <a:tc>
                  <a:txBody>
                    <a:bodyPr/>
                    <a:lstStyle/>
                    <a:p>
                      <a:pPr algn="ctr"/>
                      <a:endParaRPr kumimoji="1" lang="ja-JP" altLang="en-US" sz="1400" b="0" dirty="0">
                        <a:solidFill>
                          <a:schemeClr val="tx1"/>
                        </a:solidFill>
                        <a:latin typeface="メイリオ" panose="020B0604030504040204" pitchFamily="50" charset="-128"/>
                        <a:ea typeface="メイリオ" panose="020B0604030504040204" pitchFamily="50" charset="-128"/>
                      </a:endParaRPr>
                    </a:p>
                  </a:txBody>
                  <a:tcPr anchor="ctr"/>
                </a:tc>
                <a:tc>
                  <a:txBody>
                    <a:bodyPr/>
                    <a:lstStyle/>
                    <a:p>
                      <a:pPr algn="ctr"/>
                      <a:endParaRPr kumimoji="1" lang="ja-JP" altLang="en-US" sz="1400" b="0" dirty="0">
                        <a:solidFill>
                          <a:schemeClr val="tx1"/>
                        </a:solidFill>
                        <a:latin typeface="メイリオ" panose="020B0604030504040204" pitchFamily="50" charset="-128"/>
                        <a:ea typeface="メイリオ" panose="020B0604030504040204" pitchFamily="50" charset="-128"/>
                      </a:endParaRPr>
                    </a:p>
                  </a:txBody>
                  <a:tcPr anchor="ctr"/>
                </a:tc>
                <a:tc>
                  <a:txBody>
                    <a:bodyPr/>
                    <a:lstStyle/>
                    <a:p>
                      <a:pPr algn="ctr"/>
                      <a:endParaRPr kumimoji="1" lang="ja-JP" altLang="en-US" sz="1400" b="0" dirty="0">
                        <a:solidFill>
                          <a:schemeClr val="tx1"/>
                        </a:solidFill>
                        <a:latin typeface="メイリオ" panose="020B0604030504040204" pitchFamily="50" charset="-128"/>
                        <a:ea typeface="メイリオ" panose="020B0604030504040204" pitchFamily="50" charset="-128"/>
                      </a:endParaRPr>
                    </a:p>
                  </a:txBody>
                  <a:tcPr anchor="ctr"/>
                </a:tc>
                <a:tc>
                  <a:txBody>
                    <a:bodyPr/>
                    <a:lstStyle/>
                    <a:p>
                      <a:pPr algn="ctr"/>
                      <a:endParaRPr kumimoji="1" lang="ja-JP" altLang="en-US" sz="1400" b="0" dirty="0">
                        <a:solidFill>
                          <a:schemeClr val="tx1"/>
                        </a:solidFill>
                        <a:latin typeface="メイリオ" panose="020B0604030504040204" pitchFamily="50" charset="-128"/>
                        <a:ea typeface="メイリオ" panose="020B0604030504040204" pitchFamily="50" charset="-128"/>
                      </a:endParaRPr>
                    </a:p>
                  </a:txBody>
                  <a:tcPr anchor="ctr"/>
                </a:tc>
                <a:tc>
                  <a:txBody>
                    <a:bodyPr/>
                    <a:lstStyle/>
                    <a:p>
                      <a:pPr algn="ctr"/>
                      <a:endParaRPr kumimoji="1" lang="ja-JP" altLang="en-US" sz="1400" b="0" dirty="0">
                        <a:solidFill>
                          <a:schemeClr val="tx1"/>
                        </a:solidFill>
                        <a:latin typeface="メイリオ" panose="020B0604030504040204" pitchFamily="50" charset="-128"/>
                        <a:ea typeface="メイリオ" panose="020B0604030504040204" pitchFamily="50" charset="-128"/>
                      </a:endParaRPr>
                    </a:p>
                  </a:txBody>
                  <a:tcPr anchor="ctr"/>
                </a:tc>
                <a:tc>
                  <a:txBody>
                    <a:bodyPr/>
                    <a:lstStyle/>
                    <a:p>
                      <a:pPr algn="ctr"/>
                      <a:endParaRPr kumimoji="1" lang="ja-JP" altLang="en-US" sz="1400" b="0" dirty="0">
                        <a:solidFill>
                          <a:schemeClr val="tx1"/>
                        </a:solidFill>
                        <a:latin typeface="メイリオ" panose="020B0604030504040204" pitchFamily="50" charset="-128"/>
                        <a:ea typeface="メイリオ" panose="020B0604030504040204" pitchFamily="50" charset="-128"/>
                      </a:endParaRPr>
                    </a:p>
                  </a:txBody>
                  <a:tcPr anchor="ctr"/>
                </a:tc>
                <a:extLst>
                  <a:ext uri="{0D108BD9-81ED-4DB2-BD59-A6C34878D82A}">
                    <a16:rowId xmlns:a16="http://schemas.microsoft.com/office/drawing/2014/main" xmlns="" val="367827615"/>
                  </a:ext>
                </a:extLst>
              </a:tr>
              <a:tr h="663398">
                <a:tc>
                  <a:txBody>
                    <a:bodyPr/>
                    <a:lstStyle/>
                    <a:p>
                      <a:pPr algn="l"/>
                      <a:r>
                        <a:rPr kumimoji="1" lang="ja-JP" altLang="en-US" sz="1400" dirty="0" smtClean="0"/>
                        <a:t>都市計画基礎調査における作業効率化検討</a:t>
                      </a:r>
                      <a:endParaRPr kumimoji="1" lang="ja-JP" altLang="en-US" sz="1400" b="0" dirty="0">
                        <a:solidFill>
                          <a:schemeClr val="tx1"/>
                        </a:solidFill>
                        <a:latin typeface="メイリオ" panose="020B0604030504040204" pitchFamily="50" charset="-128"/>
                        <a:ea typeface="メイリオ" panose="020B0604030504040204" pitchFamily="50" charset="-128"/>
                      </a:endParaRPr>
                    </a:p>
                  </a:txBody>
                  <a:tcPr anchor="ctr"/>
                </a:tc>
                <a:tc>
                  <a:txBody>
                    <a:bodyPr/>
                    <a:lstStyle/>
                    <a:p>
                      <a:pPr algn="ctr"/>
                      <a:endParaRPr kumimoji="1" lang="ja-JP" altLang="en-US" sz="1400" b="0" dirty="0">
                        <a:solidFill>
                          <a:schemeClr val="tx1"/>
                        </a:solidFill>
                        <a:latin typeface="メイリオ" panose="020B0604030504040204" pitchFamily="50" charset="-128"/>
                        <a:ea typeface="メイリオ" panose="020B0604030504040204" pitchFamily="50" charset="-128"/>
                      </a:endParaRPr>
                    </a:p>
                  </a:txBody>
                  <a:tcPr anchor="ctr"/>
                </a:tc>
                <a:tc>
                  <a:txBody>
                    <a:bodyPr/>
                    <a:lstStyle/>
                    <a:p>
                      <a:pPr algn="ctr"/>
                      <a:endParaRPr kumimoji="1" lang="ja-JP" altLang="en-US" sz="1400" b="0" dirty="0">
                        <a:solidFill>
                          <a:schemeClr val="tx1"/>
                        </a:solidFill>
                        <a:latin typeface="メイリオ" panose="020B0604030504040204" pitchFamily="50" charset="-128"/>
                        <a:ea typeface="メイリオ" panose="020B0604030504040204" pitchFamily="50" charset="-128"/>
                      </a:endParaRPr>
                    </a:p>
                  </a:txBody>
                  <a:tcPr anchor="ctr"/>
                </a:tc>
                <a:tc>
                  <a:txBody>
                    <a:bodyPr/>
                    <a:lstStyle/>
                    <a:p>
                      <a:pPr algn="ctr"/>
                      <a:endParaRPr kumimoji="1" lang="ja-JP" altLang="en-US" sz="1400" b="0" dirty="0">
                        <a:solidFill>
                          <a:schemeClr val="tx1"/>
                        </a:solidFill>
                        <a:latin typeface="メイリオ" panose="020B0604030504040204" pitchFamily="50" charset="-128"/>
                        <a:ea typeface="メイリオ" panose="020B0604030504040204" pitchFamily="50" charset="-128"/>
                      </a:endParaRPr>
                    </a:p>
                  </a:txBody>
                  <a:tcPr anchor="ctr"/>
                </a:tc>
                <a:tc>
                  <a:txBody>
                    <a:bodyPr/>
                    <a:lstStyle/>
                    <a:p>
                      <a:pPr algn="ctr"/>
                      <a:endParaRPr kumimoji="1" lang="ja-JP" altLang="en-US" sz="1400" b="0" dirty="0">
                        <a:solidFill>
                          <a:schemeClr val="tx1"/>
                        </a:solidFill>
                        <a:latin typeface="メイリオ" panose="020B0604030504040204" pitchFamily="50" charset="-128"/>
                        <a:ea typeface="メイリオ" panose="020B0604030504040204" pitchFamily="50" charset="-128"/>
                      </a:endParaRPr>
                    </a:p>
                  </a:txBody>
                  <a:tcPr anchor="ctr"/>
                </a:tc>
                <a:tc>
                  <a:txBody>
                    <a:bodyPr/>
                    <a:lstStyle/>
                    <a:p>
                      <a:pPr algn="ctr"/>
                      <a:endParaRPr kumimoji="1" lang="ja-JP" altLang="en-US" sz="1400" b="0" dirty="0">
                        <a:solidFill>
                          <a:schemeClr val="tx1"/>
                        </a:solidFill>
                        <a:latin typeface="メイリオ" panose="020B0604030504040204" pitchFamily="50" charset="-128"/>
                        <a:ea typeface="メイリオ" panose="020B0604030504040204" pitchFamily="50" charset="-128"/>
                      </a:endParaRPr>
                    </a:p>
                  </a:txBody>
                  <a:tcPr anchor="ctr"/>
                </a:tc>
                <a:tc>
                  <a:txBody>
                    <a:bodyPr/>
                    <a:lstStyle/>
                    <a:p>
                      <a:pPr algn="ctr"/>
                      <a:endParaRPr kumimoji="1" lang="ja-JP" altLang="en-US" sz="1400" b="0" dirty="0">
                        <a:solidFill>
                          <a:schemeClr val="tx1"/>
                        </a:solidFill>
                        <a:latin typeface="メイリオ" panose="020B0604030504040204" pitchFamily="50" charset="-128"/>
                        <a:ea typeface="メイリオ" panose="020B0604030504040204" pitchFamily="50" charset="-128"/>
                      </a:endParaRPr>
                    </a:p>
                  </a:txBody>
                  <a:tcPr anchor="ctr"/>
                </a:tc>
                <a:tc>
                  <a:txBody>
                    <a:bodyPr/>
                    <a:lstStyle/>
                    <a:p>
                      <a:pPr algn="ctr"/>
                      <a:endParaRPr kumimoji="1" lang="ja-JP" altLang="en-US" sz="1400" b="0" dirty="0">
                        <a:solidFill>
                          <a:schemeClr val="tx1"/>
                        </a:solidFill>
                        <a:latin typeface="メイリオ" panose="020B0604030504040204" pitchFamily="50" charset="-128"/>
                        <a:ea typeface="メイリオ" panose="020B0604030504040204" pitchFamily="50" charset="-128"/>
                      </a:endParaRPr>
                    </a:p>
                  </a:txBody>
                  <a:tcPr anchor="ctr"/>
                </a:tc>
                <a:tc>
                  <a:txBody>
                    <a:bodyPr/>
                    <a:lstStyle/>
                    <a:p>
                      <a:pPr algn="ctr"/>
                      <a:endParaRPr kumimoji="1" lang="ja-JP" altLang="en-US" sz="1400" b="0" dirty="0">
                        <a:solidFill>
                          <a:schemeClr val="tx1"/>
                        </a:solidFill>
                        <a:latin typeface="メイリオ" panose="020B0604030504040204" pitchFamily="50" charset="-128"/>
                        <a:ea typeface="メイリオ" panose="020B0604030504040204" pitchFamily="50" charset="-128"/>
                      </a:endParaRPr>
                    </a:p>
                  </a:txBody>
                  <a:tcPr anchor="ctr"/>
                </a:tc>
                <a:tc>
                  <a:txBody>
                    <a:bodyPr/>
                    <a:lstStyle/>
                    <a:p>
                      <a:pPr algn="ctr"/>
                      <a:endParaRPr kumimoji="1" lang="ja-JP" altLang="en-US" sz="1400" b="0" dirty="0">
                        <a:solidFill>
                          <a:schemeClr val="tx1"/>
                        </a:solidFill>
                        <a:latin typeface="メイリオ" panose="020B0604030504040204" pitchFamily="50" charset="-128"/>
                        <a:ea typeface="メイリオ" panose="020B0604030504040204" pitchFamily="50" charset="-128"/>
                      </a:endParaRPr>
                    </a:p>
                  </a:txBody>
                  <a:tcPr anchor="ctr"/>
                </a:tc>
                <a:tc>
                  <a:txBody>
                    <a:bodyPr/>
                    <a:lstStyle/>
                    <a:p>
                      <a:pPr algn="ctr"/>
                      <a:endParaRPr kumimoji="1" lang="ja-JP" altLang="en-US" sz="1400" b="0" dirty="0">
                        <a:solidFill>
                          <a:schemeClr val="tx1"/>
                        </a:solidFill>
                        <a:latin typeface="メイリオ" panose="020B0604030504040204" pitchFamily="50" charset="-128"/>
                        <a:ea typeface="メイリオ" panose="020B0604030504040204" pitchFamily="50" charset="-128"/>
                      </a:endParaRPr>
                    </a:p>
                  </a:txBody>
                  <a:tcPr anchor="ctr"/>
                </a:tc>
                <a:extLst>
                  <a:ext uri="{0D108BD9-81ED-4DB2-BD59-A6C34878D82A}">
                    <a16:rowId xmlns:a16="http://schemas.microsoft.com/office/drawing/2014/main" xmlns="" val="3381476300"/>
                  </a:ext>
                </a:extLst>
              </a:tr>
              <a:tr h="663398">
                <a:tc>
                  <a:txBody>
                    <a:bodyPr/>
                    <a:lstStyle/>
                    <a:p>
                      <a:pPr algn="l"/>
                      <a:r>
                        <a:rPr kumimoji="1" lang="ja-JP" altLang="en-US" sz="1400" dirty="0" smtClean="0"/>
                        <a:t>市町利活用支援</a:t>
                      </a:r>
                      <a:endParaRPr kumimoji="1" lang="ja-JP" altLang="en-US" sz="1400" b="0" dirty="0">
                        <a:solidFill>
                          <a:schemeClr val="tx1"/>
                        </a:solidFill>
                        <a:latin typeface="メイリオ" panose="020B0604030504040204" pitchFamily="50" charset="-128"/>
                        <a:ea typeface="メイリオ" panose="020B0604030504040204" pitchFamily="50" charset="-128"/>
                      </a:endParaRPr>
                    </a:p>
                  </a:txBody>
                  <a:tcPr anchor="ctr"/>
                </a:tc>
                <a:tc>
                  <a:txBody>
                    <a:bodyPr/>
                    <a:lstStyle/>
                    <a:p>
                      <a:pPr algn="ctr"/>
                      <a:endParaRPr kumimoji="1" lang="ja-JP" altLang="en-US" sz="1400" b="0" dirty="0">
                        <a:solidFill>
                          <a:schemeClr val="tx1"/>
                        </a:solidFill>
                        <a:latin typeface="メイリオ" panose="020B0604030504040204" pitchFamily="50" charset="-128"/>
                        <a:ea typeface="メイリオ" panose="020B0604030504040204" pitchFamily="50" charset="-128"/>
                      </a:endParaRPr>
                    </a:p>
                  </a:txBody>
                  <a:tcPr anchor="ctr"/>
                </a:tc>
                <a:tc>
                  <a:txBody>
                    <a:bodyPr/>
                    <a:lstStyle/>
                    <a:p>
                      <a:pPr algn="ctr"/>
                      <a:endParaRPr kumimoji="1" lang="ja-JP" altLang="en-US" sz="1400" b="0" dirty="0">
                        <a:solidFill>
                          <a:schemeClr val="tx1"/>
                        </a:solidFill>
                        <a:latin typeface="メイリオ" panose="020B0604030504040204" pitchFamily="50" charset="-128"/>
                        <a:ea typeface="メイリオ" panose="020B0604030504040204" pitchFamily="50" charset="-128"/>
                      </a:endParaRPr>
                    </a:p>
                  </a:txBody>
                  <a:tcPr anchor="ctr"/>
                </a:tc>
                <a:tc>
                  <a:txBody>
                    <a:bodyPr/>
                    <a:lstStyle/>
                    <a:p>
                      <a:pPr algn="ctr"/>
                      <a:endParaRPr kumimoji="1" lang="ja-JP" altLang="en-US" sz="1400" b="0" dirty="0">
                        <a:solidFill>
                          <a:schemeClr val="tx1"/>
                        </a:solidFill>
                        <a:latin typeface="メイリオ" panose="020B0604030504040204" pitchFamily="50" charset="-128"/>
                        <a:ea typeface="メイリオ" panose="020B0604030504040204" pitchFamily="50" charset="-128"/>
                      </a:endParaRPr>
                    </a:p>
                  </a:txBody>
                  <a:tcPr anchor="ctr"/>
                </a:tc>
                <a:tc>
                  <a:txBody>
                    <a:bodyPr/>
                    <a:lstStyle/>
                    <a:p>
                      <a:pPr algn="ctr"/>
                      <a:endParaRPr kumimoji="1" lang="ja-JP" altLang="en-US" sz="1400" b="0" dirty="0">
                        <a:solidFill>
                          <a:schemeClr val="tx1"/>
                        </a:solidFill>
                        <a:latin typeface="メイリオ" panose="020B0604030504040204" pitchFamily="50" charset="-128"/>
                        <a:ea typeface="メイリオ" panose="020B0604030504040204" pitchFamily="50" charset="-128"/>
                      </a:endParaRPr>
                    </a:p>
                  </a:txBody>
                  <a:tcPr anchor="ctr"/>
                </a:tc>
                <a:tc>
                  <a:txBody>
                    <a:bodyPr/>
                    <a:lstStyle/>
                    <a:p>
                      <a:pPr algn="ctr"/>
                      <a:endParaRPr kumimoji="1" lang="ja-JP" altLang="en-US" sz="1400" b="0" dirty="0">
                        <a:solidFill>
                          <a:schemeClr val="tx1"/>
                        </a:solidFill>
                        <a:latin typeface="メイリオ" panose="020B0604030504040204" pitchFamily="50" charset="-128"/>
                        <a:ea typeface="メイリオ" panose="020B0604030504040204" pitchFamily="50" charset="-128"/>
                      </a:endParaRPr>
                    </a:p>
                  </a:txBody>
                  <a:tcPr anchor="ctr"/>
                </a:tc>
                <a:tc>
                  <a:txBody>
                    <a:bodyPr/>
                    <a:lstStyle/>
                    <a:p>
                      <a:pPr algn="ctr"/>
                      <a:endParaRPr kumimoji="1" lang="ja-JP" altLang="en-US" sz="1400" b="0" dirty="0">
                        <a:solidFill>
                          <a:schemeClr val="tx1"/>
                        </a:solidFill>
                        <a:latin typeface="メイリオ" panose="020B0604030504040204" pitchFamily="50" charset="-128"/>
                        <a:ea typeface="メイリオ" panose="020B0604030504040204" pitchFamily="50" charset="-128"/>
                      </a:endParaRPr>
                    </a:p>
                  </a:txBody>
                  <a:tcPr anchor="ctr"/>
                </a:tc>
                <a:tc>
                  <a:txBody>
                    <a:bodyPr/>
                    <a:lstStyle/>
                    <a:p>
                      <a:pPr algn="ctr"/>
                      <a:endParaRPr kumimoji="1" lang="ja-JP" altLang="en-US" sz="1400" b="0" dirty="0">
                        <a:solidFill>
                          <a:schemeClr val="tx1"/>
                        </a:solidFill>
                        <a:latin typeface="メイリオ" panose="020B0604030504040204" pitchFamily="50" charset="-128"/>
                        <a:ea typeface="メイリオ" panose="020B0604030504040204" pitchFamily="50" charset="-128"/>
                      </a:endParaRPr>
                    </a:p>
                  </a:txBody>
                  <a:tcPr anchor="ctr"/>
                </a:tc>
                <a:tc>
                  <a:txBody>
                    <a:bodyPr/>
                    <a:lstStyle/>
                    <a:p>
                      <a:pPr algn="ctr"/>
                      <a:endParaRPr kumimoji="1" lang="ja-JP" altLang="en-US" sz="1400" b="0" dirty="0">
                        <a:solidFill>
                          <a:schemeClr val="tx1"/>
                        </a:solidFill>
                        <a:latin typeface="メイリオ" panose="020B0604030504040204" pitchFamily="50" charset="-128"/>
                        <a:ea typeface="メイリオ" panose="020B0604030504040204" pitchFamily="50" charset="-128"/>
                      </a:endParaRPr>
                    </a:p>
                  </a:txBody>
                  <a:tcPr anchor="ctr"/>
                </a:tc>
                <a:tc>
                  <a:txBody>
                    <a:bodyPr/>
                    <a:lstStyle/>
                    <a:p>
                      <a:pPr algn="ctr"/>
                      <a:endParaRPr kumimoji="1" lang="ja-JP" altLang="en-US" sz="1400" b="0" dirty="0">
                        <a:solidFill>
                          <a:schemeClr val="tx1"/>
                        </a:solidFill>
                        <a:latin typeface="メイリオ" panose="020B0604030504040204" pitchFamily="50" charset="-128"/>
                        <a:ea typeface="メイリオ" panose="020B0604030504040204" pitchFamily="50" charset="-128"/>
                      </a:endParaRPr>
                    </a:p>
                  </a:txBody>
                  <a:tcPr anchor="ctr"/>
                </a:tc>
                <a:tc>
                  <a:txBody>
                    <a:bodyPr/>
                    <a:lstStyle/>
                    <a:p>
                      <a:pPr algn="ctr"/>
                      <a:endParaRPr kumimoji="1" lang="ja-JP" altLang="en-US" sz="1400" b="0" dirty="0">
                        <a:solidFill>
                          <a:schemeClr val="tx1"/>
                        </a:solidFill>
                        <a:latin typeface="メイリオ" panose="020B0604030504040204" pitchFamily="50" charset="-128"/>
                        <a:ea typeface="メイリオ" panose="020B0604030504040204" pitchFamily="50" charset="-128"/>
                      </a:endParaRPr>
                    </a:p>
                  </a:txBody>
                  <a:tcPr anchor="ctr"/>
                </a:tc>
                <a:extLst>
                  <a:ext uri="{0D108BD9-81ED-4DB2-BD59-A6C34878D82A}">
                    <a16:rowId xmlns:a16="http://schemas.microsoft.com/office/drawing/2014/main" xmlns="" val="3998973473"/>
                  </a:ext>
                </a:extLst>
              </a:tr>
              <a:tr h="663398">
                <a:tc>
                  <a:txBody>
                    <a:bodyPr/>
                    <a:lstStyle/>
                    <a:p>
                      <a:pPr algn="l"/>
                      <a:r>
                        <a:rPr kumimoji="1" lang="ja-JP" altLang="en-US" sz="1400" kern="1200" dirty="0" smtClean="0">
                          <a:solidFill>
                            <a:schemeClr val="tx1"/>
                          </a:solidFill>
                          <a:latin typeface="+mn-lt"/>
                          <a:ea typeface="+mn-ea"/>
                          <a:cs typeface="+mn-cs"/>
                        </a:rPr>
                        <a:t>技術部会</a:t>
                      </a:r>
                      <a:endParaRPr kumimoji="1" lang="ja-JP" altLang="en-US" sz="1400" kern="1200" dirty="0">
                        <a:solidFill>
                          <a:schemeClr val="tx1"/>
                        </a:solidFill>
                        <a:latin typeface="+mn-lt"/>
                        <a:ea typeface="+mn-ea"/>
                        <a:cs typeface="+mn-cs"/>
                      </a:endParaRPr>
                    </a:p>
                  </a:txBody>
                  <a:tcPr anchor="ctr"/>
                </a:tc>
                <a:tc>
                  <a:txBody>
                    <a:bodyPr/>
                    <a:lstStyle/>
                    <a:p>
                      <a:pPr algn="ctr"/>
                      <a:endParaRPr kumimoji="1" lang="ja-JP" altLang="en-US" sz="1400" b="0">
                        <a:solidFill>
                          <a:schemeClr val="tx1"/>
                        </a:solidFill>
                        <a:latin typeface="メイリオ" panose="020B0604030504040204" pitchFamily="50" charset="-128"/>
                        <a:ea typeface="メイリオ" panose="020B0604030504040204" pitchFamily="50" charset="-128"/>
                      </a:endParaRPr>
                    </a:p>
                  </a:txBody>
                  <a:tcPr anchor="ctr"/>
                </a:tc>
                <a:tc>
                  <a:txBody>
                    <a:bodyPr/>
                    <a:lstStyle/>
                    <a:p>
                      <a:pPr algn="ctr"/>
                      <a:endParaRPr kumimoji="1" lang="ja-JP" altLang="en-US" sz="1400" b="0">
                        <a:solidFill>
                          <a:schemeClr val="tx1"/>
                        </a:solidFill>
                        <a:latin typeface="メイリオ" panose="020B0604030504040204" pitchFamily="50" charset="-128"/>
                        <a:ea typeface="メイリオ" panose="020B0604030504040204" pitchFamily="50" charset="-128"/>
                      </a:endParaRPr>
                    </a:p>
                  </a:txBody>
                  <a:tcPr anchor="ctr"/>
                </a:tc>
                <a:tc>
                  <a:txBody>
                    <a:bodyPr/>
                    <a:lstStyle/>
                    <a:p>
                      <a:pPr algn="ctr"/>
                      <a:endParaRPr kumimoji="1" lang="ja-JP" altLang="en-US" sz="1400" b="0" dirty="0">
                        <a:solidFill>
                          <a:schemeClr val="tx1"/>
                        </a:solidFill>
                        <a:latin typeface="メイリオ" panose="020B0604030504040204" pitchFamily="50" charset="-128"/>
                        <a:ea typeface="メイリオ" panose="020B0604030504040204" pitchFamily="50" charset="-128"/>
                      </a:endParaRPr>
                    </a:p>
                  </a:txBody>
                  <a:tcPr anchor="ctr"/>
                </a:tc>
                <a:tc>
                  <a:txBody>
                    <a:bodyPr/>
                    <a:lstStyle/>
                    <a:p>
                      <a:pPr algn="ctr"/>
                      <a:endParaRPr kumimoji="1" lang="ja-JP" altLang="en-US" sz="1400" b="0" dirty="0">
                        <a:solidFill>
                          <a:schemeClr val="tx1"/>
                        </a:solidFill>
                        <a:latin typeface="メイリオ" panose="020B0604030504040204" pitchFamily="50" charset="-128"/>
                        <a:ea typeface="メイリオ" panose="020B0604030504040204" pitchFamily="50" charset="-128"/>
                      </a:endParaRPr>
                    </a:p>
                  </a:txBody>
                  <a:tcPr anchor="ctr"/>
                </a:tc>
                <a:tc>
                  <a:txBody>
                    <a:bodyPr/>
                    <a:lstStyle/>
                    <a:p>
                      <a:pPr algn="ctr"/>
                      <a:endParaRPr kumimoji="1" lang="ja-JP" altLang="en-US" sz="1400" b="0" dirty="0">
                        <a:solidFill>
                          <a:schemeClr val="tx1"/>
                        </a:solidFill>
                        <a:latin typeface="メイリオ" panose="020B0604030504040204" pitchFamily="50" charset="-128"/>
                        <a:ea typeface="メイリオ" panose="020B0604030504040204" pitchFamily="50" charset="-128"/>
                      </a:endParaRPr>
                    </a:p>
                  </a:txBody>
                  <a:tcPr anchor="ctr"/>
                </a:tc>
                <a:tc>
                  <a:txBody>
                    <a:bodyPr/>
                    <a:lstStyle/>
                    <a:p>
                      <a:pPr algn="ctr"/>
                      <a:endParaRPr kumimoji="1" lang="ja-JP" altLang="en-US" sz="1400" b="0" dirty="0">
                        <a:solidFill>
                          <a:schemeClr val="tx1"/>
                        </a:solidFill>
                        <a:latin typeface="メイリオ" panose="020B0604030504040204" pitchFamily="50" charset="-128"/>
                        <a:ea typeface="メイリオ" panose="020B0604030504040204" pitchFamily="50" charset="-128"/>
                      </a:endParaRPr>
                    </a:p>
                  </a:txBody>
                  <a:tcPr anchor="ctr"/>
                </a:tc>
                <a:tc>
                  <a:txBody>
                    <a:bodyPr/>
                    <a:lstStyle/>
                    <a:p>
                      <a:pPr algn="ctr"/>
                      <a:endParaRPr kumimoji="1" lang="ja-JP" altLang="en-US" sz="1400" b="0" dirty="0">
                        <a:solidFill>
                          <a:schemeClr val="tx1"/>
                        </a:solidFill>
                        <a:latin typeface="メイリオ" panose="020B0604030504040204" pitchFamily="50" charset="-128"/>
                        <a:ea typeface="メイリオ" panose="020B0604030504040204" pitchFamily="50" charset="-128"/>
                      </a:endParaRPr>
                    </a:p>
                  </a:txBody>
                  <a:tcPr anchor="ctr"/>
                </a:tc>
                <a:tc>
                  <a:txBody>
                    <a:bodyPr/>
                    <a:lstStyle/>
                    <a:p>
                      <a:pPr algn="ctr"/>
                      <a:endParaRPr kumimoji="1" lang="ja-JP" altLang="en-US" sz="1400" b="0" dirty="0">
                        <a:solidFill>
                          <a:schemeClr val="tx1"/>
                        </a:solidFill>
                        <a:latin typeface="メイリオ" panose="020B0604030504040204" pitchFamily="50" charset="-128"/>
                        <a:ea typeface="メイリオ" panose="020B0604030504040204" pitchFamily="50" charset="-128"/>
                      </a:endParaRPr>
                    </a:p>
                  </a:txBody>
                  <a:tcPr anchor="ctr"/>
                </a:tc>
                <a:tc>
                  <a:txBody>
                    <a:bodyPr/>
                    <a:lstStyle/>
                    <a:p>
                      <a:pPr algn="ctr"/>
                      <a:endParaRPr kumimoji="1" lang="ja-JP" altLang="en-US" sz="1400" b="0" dirty="0">
                        <a:solidFill>
                          <a:schemeClr val="tx1"/>
                        </a:solidFill>
                        <a:latin typeface="メイリオ" panose="020B0604030504040204" pitchFamily="50" charset="-128"/>
                        <a:ea typeface="メイリオ" panose="020B0604030504040204" pitchFamily="50" charset="-128"/>
                      </a:endParaRPr>
                    </a:p>
                  </a:txBody>
                  <a:tcPr anchor="ctr"/>
                </a:tc>
                <a:tc>
                  <a:txBody>
                    <a:bodyPr/>
                    <a:lstStyle/>
                    <a:p>
                      <a:pPr algn="ctr"/>
                      <a:endParaRPr kumimoji="1" lang="ja-JP" altLang="en-US" sz="1400" b="0" dirty="0">
                        <a:solidFill>
                          <a:schemeClr val="tx1"/>
                        </a:solidFill>
                        <a:latin typeface="メイリオ" panose="020B0604030504040204" pitchFamily="50" charset="-128"/>
                        <a:ea typeface="メイリオ" panose="020B0604030504040204" pitchFamily="50" charset="-128"/>
                      </a:endParaRPr>
                    </a:p>
                  </a:txBody>
                  <a:tcPr anchor="ctr"/>
                </a:tc>
                <a:extLst>
                  <a:ext uri="{0D108BD9-81ED-4DB2-BD59-A6C34878D82A}">
                    <a16:rowId xmlns:a16="http://schemas.microsoft.com/office/drawing/2014/main" xmlns="" val="698783481"/>
                  </a:ext>
                </a:extLst>
              </a:tr>
              <a:tr h="663398">
                <a:tc>
                  <a:txBody>
                    <a:bodyPr/>
                    <a:lstStyle/>
                    <a:p>
                      <a:pPr algn="l"/>
                      <a:r>
                        <a:rPr kumimoji="1" lang="ja-JP" altLang="en-US" sz="1400" kern="1200" dirty="0" smtClean="0">
                          <a:solidFill>
                            <a:schemeClr val="tx1"/>
                          </a:solidFill>
                          <a:latin typeface="+mn-lt"/>
                          <a:ea typeface="+mn-ea"/>
                          <a:cs typeface="+mn-cs"/>
                        </a:rPr>
                        <a:t>検討委員会</a:t>
                      </a:r>
                      <a:endParaRPr kumimoji="1" lang="ja-JP" altLang="en-US" sz="1400" kern="1200" dirty="0">
                        <a:solidFill>
                          <a:schemeClr val="tx1"/>
                        </a:solidFill>
                        <a:latin typeface="+mn-lt"/>
                        <a:ea typeface="+mn-ea"/>
                        <a:cs typeface="+mn-cs"/>
                      </a:endParaRPr>
                    </a:p>
                  </a:txBody>
                  <a:tcPr anchor="ctr"/>
                </a:tc>
                <a:tc>
                  <a:txBody>
                    <a:bodyPr/>
                    <a:lstStyle/>
                    <a:p>
                      <a:pPr algn="ctr"/>
                      <a:endParaRPr kumimoji="1" lang="ja-JP" altLang="en-US" sz="1400" b="0" dirty="0">
                        <a:solidFill>
                          <a:schemeClr val="tx1"/>
                        </a:solidFill>
                        <a:latin typeface="メイリオ" panose="020B0604030504040204" pitchFamily="50" charset="-128"/>
                        <a:ea typeface="メイリオ" panose="020B0604030504040204" pitchFamily="50" charset="-128"/>
                      </a:endParaRPr>
                    </a:p>
                  </a:txBody>
                  <a:tcPr anchor="ctr"/>
                </a:tc>
                <a:tc>
                  <a:txBody>
                    <a:bodyPr/>
                    <a:lstStyle/>
                    <a:p>
                      <a:pPr algn="ctr"/>
                      <a:endParaRPr kumimoji="1" lang="ja-JP" altLang="en-US" sz="1400" b="0" dirty="0">
                        <a:solidFill>
                          <a:schemeClr val="tx1"/>
                        </a:solidFill>
                        <a:latin typeface="メイリオ" panose="020B0604030504040204" pitchFamily="50" charset="-128"/>
                        <a:ea typeface="メイリオ" panose="020B0604030504040204" pitchFamily="50" charset="-128"/>
                      </a:endParaRPr>
                    </a:p>
                  </a:txBody>
                  <a:tcPr anchor="ctr"/>
                </a:tc>
                <a:tc>
                  <a:txBody>
                    <a:bodyPr/>
                    <a:lstStyle/>
                    <a:p>
                      <a:pPr algn="ctr"/>
                      <a:endParaRPr kumimoji="1" lang="ja-JP" altLang="en-US" sz="1400" b="0" dirty="0">
                        <a:solidFill>
                          <a:schemeClr val="tx1"/>
                        </a:solidFill>
                        <a:latin typeface="メイリオ" panose="020B0604030504040204" pitchFamily="50" charset="-128"/>
                        <a:ea typeface="メイリオ" panose="020B0604030504040204" pitchFamily="50" charset="-128"/>
                      </a:endParaRPr>
                    </a:p>
                  </a:txBody>
                  <a:tcPr anchor="ctr"/>
                </a:tc>
                <a:tc>
                  <a:txBody>
                    <a:bodyPr/>
                    <a:lstStyle/>
                    <a:p>
                      <a:pPr algn="ctr"/>
                      <a:endParaRPr kumimoji="1" lang="ja-JP" altLang="en-US" sz="1400" b="0" dirty="0">
                        <a:solidFill>
                          <a:schemeClr val="tx1"/>
                        </a:solidFill>
                        <a:latin typeface="メイリオ" panose="020B0604030504040204" pitchFamily="50" charset="-128"/>
                        <a:ea typeface="メイリオ" panose="020B0604030504040204" pitchFamily="50" charset="-128"/>
                      </a:endParaRPr>
                    </a:p>
                  </a:txBody>
                  <a:tcPr anchor="ctr"/>
                </a:tc>
                <a:tc>
                  <a:txBody>
                    <a:bodyPr/>
                    <a:lstStyle/>
                    <a:p>
                      <a:pPr algn="ctr"/>
                      <a:endParaRPr kumimoji="1" lang="ja-JP" altLang="en-US" sz="1400" b="0" dirty="0">
                        <a:solidFill>
                          <a:schemeClr val="tx1"/>
                        </a:solidFill>
                        <a:latin typeface="メイリオ" panose="020B0604030504040204" pitchFamily="50" charset="-128"/>
                        <a:ea typeface="メイリオ" panose="020B0604030504040204" pitchFamily="50" charset="-128"/>
                      </a:endParaRPr>
                    </a:p>
                  </a:txBody>
                  <a:tcPr anchor="ctr"/>
                </a:tc>
                <a:tc>
                  <a:txBody>
                    <a:bodyPr/>
                    <a:lstStyle/>
                    <a:p>
                      <a:pPr algn="ctr"/>
                      <a:endParaRPr kumimoji="1" lang="ja-JP" altLang="en-US" sz="1400" b="0" dirty="0">
                        <a:solidFill>
                          <a:schemeClr val="tx1"/>
                        </a:solidFill>
                        <a:latin typeface="メイリオ" panose="020B0604030504040204" pitchFamily="50" charset="-128"/>
                        <a:ea typeface="メイリオ" panose="020B0604030504040204" pitchFamily="50" charset="-128"/>
                      </a:endParaRPr>
                    </a:p>
                  </a:txBody>
                  <a:tcPr anchor="ctr"/>
                </a:tc>
                <a:tc>
                  <a:txBody>
                    <a:bodyPr/>
                    <a:lstStyle/>
                    <a:p>
                      <a:pPr algn="ctr"/>
                      <a:endParaRPr kumimoji="1" lang="ja-JP" altLang="en-US" sz="1400" b="0" dirty="0">
                        <a:solidFill>
                          <a:schemeClr val="tx1"/>
                        </a:solidFill>
                        <a:latin typeface="メイリオ" panose="020B0604030504040204" pitchFamily="50" charset="-128"/>
                        <a:ea typeface="メイリオ" panose="020B0604030504040204" pitchFamily="50" charset="-128"/>
                      </a:endParaRPr>
                    </a:p>
                  </a:txBody>
                  <a:tcPr anchor="ctr"/>
                </a:tc>
                <a:tc>
                  <a:txBody>
                    <a:bodyPr/>
                    <a:lstStyle/>
                    <a:p>
                      <a:pPr algn="ctr"/>
                      <a:endParaRPr kumimoji="1" lang="ja-JP" altLang="en-US" sz="1400" b="0" dirty="0">
                        <a:solidFill>
                          <a:schemeClr val="tx1"/>
                        </a:solidFill>
                        <a:latin typeface="メイリオ" panose="020B0604030504040204" pitchFamily="50" charset="-128"/>
                        <a:ea typeface="メイリオ" panose="020B0604030504040204" pitchFamily="50" charset="-128"/>
                      </a:endParaRPr>
                    </a:p>
                  </a:txBody>
                  <a:tcPr anchor="ctr"/>
                </a:tc>
                <a:tc>
                  <a:txBody>
                    <a:bodyPr/>
                    <a:lstStyle/>
                    <a:p>
                      <a:pPr algn="ctr"/>
                      <a:endParaRPr kumimoji="1" lang="ja-JP" altLang="en-US" sz="1400" b="0" dirty="0">
                        <a:solidFill>
                          <a:schemeClr val="tx1"/>
                        </a:solidFill>
                        <a:latin typeface="メイリオ" panose="020B0604030504040204" pitchFamily="50" charset="-128"/>
                        <a:ea typeface="メイリオ" panose="020B0604030504040204" pitchFamily="50" charset="-128"/>
                      </a:endParaRPr>
                    </a:p>
                  </a:txBody>
                  <a:tcPr anchor="ctr"/>
                </a:tc>
                <a:tc>
                  <a:txBody>
                    <a:bodyPr/>
                    <a:lstStyle/>
                    <a:p>
                      <a:pPr algn="ctr"/>
                      <a:endParaRPr kumimoji="1" lang="ja-JP" altLang="en-US" sz="1400" b="0" dirty="0">
                        <a:solidFill>
                          <a:schemeClr val="tx1"/>
                        </a:solidFill>
                        <a:latin typeface="メイリオ" panose="020B0604030504040204" pitchFamily="50" charset="-128"/>
                        <a:ea typeface="メイリオ" panose="020B0604030504040204" pitchFamily="50" charset="-128"/>
                      </a:endParaRPr>
                    </a:p>
                  </a:txBody>
                  <a:tcPr anchor="ctr"/>
                </a:tc>
                <a:extLst>
                  <a:ext uri="{0D108BD9-81ED-4DB2-BD59-A6C34878D82A}">
                    <a16:rowId xmlns:a16="http://schemas.microsoft.com/office/drawing/2014/main" xmlns="" val="1510512982"/>
                  </a:ext>
                </a:extLst>
              </a:tr>
            </a:tbl>
          </a:graphicData>
        </a:graphic>
      </p:graphicFrame>
      <p:cxnSp>
        <p:nvCxnSpPr>
          <p:cNvPr id="3" name="直線矢印コネクタ 2"/>
          <p:cNvCxnSpPr/>
          <p:nvPr/>
        </p:nvCxnSpPr>
        <p:spPr bwMode="auto">
          <a:xfrm>
            <a:off x="3445980" y="2372122"/>
            <a:ext cx="5374492" cy="0"/>
          </a:xfrm>
          <a:prstGeom prst="straightConnector1">
            <a:avLst/>
          </a:prstGeom>
          <a:noFill/>
          <a:ln w="92075" algn="ctr">
            <a:solidFill>
              <a:schemeClr val="bg1">
                <a:lumMod val="50000"/>
              </a:schemeClr>
            </a:solidFill>
            <a:round/>
            <a:headEnd/>
            <a:tailEnd type="triangle"/>
          </a:ln>
        </p:spPr>
      </p:cxnSp>
      <p:cxnSp>
        <p:nvCxnSpPr>
          <p:cNvPr id="9" name="直線矢印コネクタ 8"/>
          <p:cNvCxnSpPr/>
          <p:nvPr/>
        </p:nvCxnSpPr>
        <p:spPr bwMode="auto">
          <a:xfrm>
            <a:off x="2555776" y="3740274"/>
            <a:ext cx="4320480" cy="0"/>
          </a:xfrm>
          <a:prstGeom prst="straightConnector1">
            <a:avLst/>
          </a:prstGeom>
          <a:noFill/>
          <a:ln w="92075" algn="ctr">
            <a:solidFill>
              <a:schemeClr val="bg1">
                <a:lumMod val="50000"/>
              </a:schemeClr>
            </a:solidFill>
            <a:round/>
            <a:headEnd/>
            <a:tailEnd type="triangle"/>
          </a:ln>
        </p:spPr>
      </p:cxnSp>
      <p:cxnSp>
        <p:nvCxnSpPr>
          <p:cNvPr id="10" name="直線矢印コネクタ 9"/>
          <p:cNvCxnSpPr/>
          <p:nvPr/>
        </p:nvCxnSpPr>
        <p:spPr bwMode="auto">
          <a:xfrm>
            <a:off x="2378036" y="4388346"/>
            <a:ext cx="6514559" cy="0"/>
          </a:xfrm>
          <a:prstGeom prst="straightConnector1">
            <a:avLst/>
          </a:prstGeom>
          <a:noFill/>
          <a:ln w="92075" algn="ctr">
            <a:solidFill>
              <a:schemeClr val="bg1">
                <a:lumMod val="50000"/>
              </a:schemeClr>
            </a:solidFill>
            <a:round/>
            <a:headEnd/>
            <a:tailEnd type="triangle"/>
          </a:ln>
        </p:spPr>
      </p:cxnSp>
      <p:cxnSp>
        <p:nvCxnSpPr>
          <p:cNvPr id="11" name="直線矢印コネクタ 10"/>
          <p:cNvCxnSpPr/>
          <p:nvPr/>
        </p:nvCxnSpPr>
        <p:spPr bwMode="auto">
          <a:xfrm>
            <a:off x="3365773" y="5756498"/>
            <a:ext cx="360000" cy="0"/>
          </a:xfrm>
          <a:prstGeom prst="straightConnector1">
            <a:avLst/>
          </a:prstGeom>
          <a:noFill/>
          <a:ln w="92075" algn="ctr">
            <a:solidFill>
              <a:schemeClr val="bg1">
                <a:lumMod val="50000"/>
              </a:schemeClr>
            </a:solidFill>
            <a:round/>
            <a:headEnd/>
            <a:tailEnd type="triangle"/>
          </a:ln>
        </p:spPr>
      </p:cxnSp>
      <p:cxnSp>
        <p:nvCxnSpPr>
          <p:cNvPr id="19" name="直線矢印コネクタ 18"/>
          <p:cNvCxnSpPr/>
          <p:nvPr/>
        </p:nvCxnSpPr>
        <p:spPr bwMode="auto">
          <a:xfrm>
            <a:off x="7823200" y="5742370"/>
            <a:ext cx="413368" cy="0"/>
          </a:xfrm>
          <a:prstGeom prst="straightConnector1">
            <a:avLst/>
          </a:prstGeom>
          <a:noFill/>
          <a:ln w="92075" algn="ctr">
            <a:solidFill>
              <a:schemeClr val="bg1">
                <a:lumMod val="50000"/>
              </a:schemeClr>
            </a:solidFill>
            <a:round/>
            <a:headEnd/>
            <a:tailEnd type="triangle"/>
          </a:ln>
        </p:spPr>
      </p:cxnSp>
      <p:cxnSp>
        <p:nvCxnSpPr>
          <p:cNvPr id="20" name="直線矢印コネクタ 19"/>
          <p:cNvCxnSpPr/>
          <p:nvPr/>
        </p:nvCxnSpPr>
        <p:spPr bwMode="auto">
          <a:xfrm>
            <a:off x="4407173" y="5084042"/>
            <a:ext cx="360000" cy="0"/>
          </a:xfrm>
          <a:prstGeom prst="straightConnector1">
            <a:avLst/>
          </a:prstGeom>
          <a:noFill/>
          <a:ln w="92075" algn="ctr">
            <a:solidFill>
              <a:schemeClr val="bg1">
                <a:lumMod val="50000"/>
              </a:schemeClr>
            </a:solidFill>
            <a:round/>
            <a:headEnd/>
            <a:tailEnd type="triangle"/>
          </a:ln>
        </p:spPr>
      </p:cxnSp>
      <p:cxnSp>
        <p:nvCxnSpPr>
          <p:cNvPr id="21" name="直線矢印コネクタ 20"/>
          <p:cNvCxnSpPr/>
          <p:nvPr/>
        </p:nvCxnSpPr>
        <p:spPr bwMode="auto">
          <a:xfrm>
            <a:off x="7409780" y="5069914"/>
            <a:ext cx="413368" cy="0"/>
          </a:xfrm>
          <a:prstGeom prst="straightConnector1">
            <a:avLst/>
          </a:prstGeom>
          <a:noFill/>
          <a:ln w="92075" algn="ctr">
            <a:solidFill>
              <a:schemeClr val="bg1">
                <a:lumMod val="50000"/>
              </a:schemeClr>
            </a:solidFill>
            <a:round/>
            <a:headEnd/>
            <a:tailEnd type="triangle"/>
          </a:ln>
        </p:spPr>
      </p:cxnSp>
      <p:cxnSp>
        <p:nvCxnSpPr>
          <p:cNvPr id="22" name="直線矢印コネクタ 21"/>
          <p:cNvCxnSpPr/>
          <p:nvPr/>
        </p:nvCxnSpPr>
        <p:spPr bwMode="auto">
          <a:xfrm>
            <a:off x="5949180" y="5084042"/>
            <a:ext cx="413368" cy="0"/>
          </a:xfrm>
          <a:prstGeom prst="straightConnector1">
            <a:avLst/>
          </a:prstGeom>
          <a:noFill/>
          <a:ln w="92075" algn="ctr">
            <a:solidFill>
              <a:schemeClr val="bg1">
                <a:lumMod val="50000"/>
              </a:schemeClr>
            </a:solidFill>
            <a:round/>
            <a:headEnd/>
            <a:tailEnd type="triangle"/>
          </a:ln>
        </p:spPr>
      </p:cxnSp>
      <p:cxnSp>
        <p:nvCxnSpPr>
          <p:cNvPr id="25" name="直線矢印コネクタ 24"/>
          <p:cNvCxnSpPr/>
          <p:nvPr/>
        </p:nvCxnSpPr>
        <p:spPr bwMode="auto">
          <a:xfrm flipV="1">
            <a:off x="2775284" y="3068962"/>
            <a:ext cx="6045188" cy="11122"/>
          </a:xfrm>
          <a:prstGeom prst="straightConnector1">
            <a:avLst/>
          </a:prstGeom>
          <a:noFill/>
          <a:ln w="92075" algn="ctr">
            <a:solidFill>
              <a:schemeClr val="bg1">
                <a:lumMod val="50000"/>
              </a:schemeClr>
            </a:solidFill>
            <a:round/>
            <a:headEnd/>
            <a:tailEnd type="triangle"/>
          </a:ln>
        </p:spPr>
      </p:cxnSp>
      <p:sp>
        <p:nvSpPr>
          <p:cNvPr id="14" name="Rectangle 3"/>
          <p:cNvSpPr txBox="1">
            <a:spLocks noChangeArrowheads="1"/>
          </p:cNvSpPr>
          <p:nvPr/>
        </p:nvSpPr>
        <p:spPr bwMode="auto">
          <a:xfrm>
            <a:off x="179388" y="714376"/>
            <a:ext cx="8774112" cy="438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lr>
                <a:srgbClr val="006666"/>
              </a:buClr>
              <a:buFont typeface="Wingdings" pitchFamily="2" charset="2"/>
              <a:buChar char="n"/>
              <a:defRPr kumimoji="1" lang="ja-JP" altLang="en-US" sz="3200" dirty="0">
                <a:solidFill>
                  <a:schemeClr val="tx1"/>
                </a:solidFill>
                <a:latin typeface="HGPｺﾞｼｯｸE" pitchFamily="50" charset="-128"/>
                <a:ea typeface="HGPｺﾞｼｯｸE" pitchFamily="50" charset="-128"/>
                <a:cs typeface="+mn-cs"/>
              </a:defRPr>
            </a:lvl1pPr>
            <a:lvl2pPr marL="742950" indent="-285750" algn="l" rtl="0" eaLnBrk="0" fontAlgn="base" hangingPunct="0">
              <a:spcBef>
                <a:spcPct val="20000"/>
              </a:spcBef>
              <a:spcAft>
                <a:spcPct val="0"/>
              </a:spcAft>
              <a:buClr>
                <a:srgbClr val="669900"/>
              </a:buClr>
              <a:buFont typeface="Wingdings" pitchFamily="2" charset="2"/>
              <a:buChar char="l"/>
              <a:defRPr kumimoji="1" lang="ja-JP" altLang="en-US" sz="2800" dirty="0">
                <a:solidFill>
                  <a:schemeClr val="tx1"/>
                </a:solidFill>
                <a:latin typeface="HGPｺﾞｼｯｸE" pitchFamily="50" charset="-128"/>
                <a:ea typeface="HGPｺﾞｼｯｸE" pitchFamily="50" charset="-128"/>
              </a:defRPr>
            </a:lvl2pPr>
            <a:lvl3pPr marL="1143000" indent="-228600" algn="l" rtl="0" eaLnBrk="0" fontAlgn="base" hangingPunct="0">
              <a:spcBef>
                <a:spcPct val="20000"/>
              </a:spcBef>
              <a:spcAft>
                <a:spcPct val="0"/>
              </a:spcAft>
              <a:buClr>
                <a:srgbClr val="FF3300"/>
              </a:buClr>
              <a:buFont typeface="Wingdings" pitchFamily="2" charset="2"/>
              <a:buChar char="ª"/>
              <a:defRPr kumimoji="1" lang="ja-JP" altLang="en-US" sz="2400" dirty="0">
                <a:solidFill>
                  <a:schemeClr val="tx1"/>
                </a:solidFill>
                <a:latin typeface="HGPｺﾞｼｯｸE" pitchFamily="50" charset="-128"/>
                <a:ea typeface="HGPｺﾞｼｯｸE" pitchFamily="50" charset="-128"/>
              </a:defRPr>
            </a:lvl3pPr>
            <a:lvl4pPr marL="1600200" indent="-228600" algn="l" rtl="0" eaLnBrk="0" fontAlgn="base" hangingPunct="0">
              <a:spcBef>
                <a:spcPct val="20000"/>
              </a:spcBef>
              <a:spcAft>
                <a:spcPct val="0"/>
              </a:spcAft>
              <a:buFont typeface="Wingdings" pitchFamily="2" charset="2"/>
              <a:buChar char="ü"/>
              <a:defRPr kumimoji="1" sz="2000">
                <a:solidFill>
                  <a:schemeClr val="tx1"/>
                </a:solidFill>
                <a:latin typeface="HGPｺﾞｼｯｸE" pitchFamily="50" charset="-128"/>
                <a:ea typeface="HGPｺﾞｼｯｸE" pitchFamily="50" charset="-128"/>
              </a:defRPr>
            </a:lvl4pPr>
            <a:lvl5pPr marL="2057400" indent="-228600" algn="l" rtl="0" eaLnBrk="0" fontAlgn="base" hangingPunct="0">
              <a:spcBef>
                <a:spcPct val="20000"/>
              </a:spcBef>
              <a:spcAft>
                <a:spcPct val="0"/>
              </a:spcAft>
              <a:buFont typeface="Wingdings" pitchFamily="2" charset="2"/>
              <a:buChar char=""/>
              <a:defRPr kumimoji="1" sz="2000">
                <a:solidFill>
                  <a:schemeClr val="tx1"/>
                </a:solidFill>
                <a:latin typeface="HGPｺﾞｼｯｸE" pitchFamily="50" charset="-128"/>
                <a:ea typeface="HGPｺﾞｼｯｸE" pitchFamily="50" charset="-128"/>
              </a:defRPr>
            </a:lvl5pPr>
            <a:lvl6pPr marL="2514600" indent="-228600" algn="l" rtl="0" eaLnBrk="1" fontAlgn="base" hangingPunct="1">
              <a:spcBef>
                <a:spcPct val="20000"/>
              </a:spcBef>
              <a:spcAft>
                <a:spcPct val="0"/>
              </a:spcAft>
              <a:buChar char="»"/>
              <a:defRPr kumimoji="1" sz="2000">
                <a:solidFill>
                  <a:schemeClr val="tx1"/>
                </a:solidFill>
                <a:latin typeface="+mn-lt"/>
                <a:ea typeface="+mn-ea"/>
              </a:defRPr>
            </a:lvl6pPr>
            <a:lvl7pPr marL="2971800" indent="-228600" algn="l" rtl="0" eaLnBrk="1" fontAlgn="base" hangingPunct="1">
              <a:spcBef>
                <a:spcPct val="20000"/>
              </a:spcBef>
              <a:spcAft>
                <a:spcPct val="0"/>
              </a:spcAft>
              <a:buChar char="»"/>
              <a:defRPr kumimoji="1" sz="2000">
                <a:solidFill>
                  <a:schemeClr val="tx1"/>
                </a:solidFill>
                <a:latin typeface="+mn-lt"/>
                <a:ea typeface="+mn-ea"/>
              </a:defRPr>
            </a:lvl7pPr>
            <a:lvl8pPr marL="3429000" indent="-228600" algn="l" rtl="0" eaLnBrk="1" fontAlgn="base" hangingPunct="1">
              <a:spcBef>
                <a:spcPct val="20000"/>
              </a:spcBef>
              <a:spcAft>
                <a:spcPct val="0"/>
              </a:spcAft>
              <a:buChar char="»"/>
              <a:defRPr kumimoji="1" sz="2000">
                <a:solidFill>
                  <a:schemeClr val="tx1"/>
                </a:solidFill>
                <a:latin typeface="+mn-lt"/>
                <a:ea typeface="+mn-ea"/>
              </a:defRPr>
            </a:lvl8pPr>
            <a:lvl9pPr marL="3886200" indent="-228600" algn="l" rtl="0" eaLnBrk="1" fontAlgn="base" hangingPunct="1">
              <a:spcBef>
                <a:spcPct val="20000"/>
              </a:spcBef>
              <a:spcAft>
                <a:spcPct val="0"/>
              </a:spcAft>
              <a:buChar char="»"/>
              <a:defRPr kumimoji="1" sz="2000">
                <a:solidFill>
                  <a:schemeClr val="tx1"/>
                </a:solidFill>
                <a:latin typeface="+mn-lt"/>
                <a:ea typeface="+mn-ea"/>
              </a:defRPr>
            </a:lvl9pPr>
          </a:lstStyle>
          <a:p>
            <a:pPr eaLnBrk="1" hangingPunct="1"/>
            <a:r>
              <a:rPr lang="ja-JP" altLang="en-US" sz="2800" kern="0" dirty="0" smtClean="0"/>
              <a:t>全体スケジュール</a:t>
            </a:r>
            <a:endParaRPr lang="ja-JP" altLang="en-US" sz="2800" kern="0" dirty="0"/>
          </a:p>
          <a:p>
            <a:pPr marL="457200" lvl="1" indent="0" eaLnBrk="1" hangingPunct="1">
              <a:buFont typeface="Wingdings" pitchFamily="2" charset="2"/>
              <a:buNone/>
            </a:pPr>
            <a:endParaRPr lang="ja-JP" altLang="en-US" sz="2000" kern="0" dirty="0" smtClean="0"/>
          </a:p>
        </p:txBody>
      </p:sp>
    </p:spTree>
    <p:extLst>
      <p:ext uri="{BB962C8B-B14F-4D97-AF65-F5344CB8AC3E}">
        <p14:creationId xmlns:p14="http://schemas.microsoft.com/office/powerpoint/2010/main" val="3950988516"/>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6"/>
          <p:cNvSpPr txBox="1">
            <a:spLocks noGrp="1" noChangeArrowheads="1"/>
          </p:cNvSpPr>
          <p:nvPr/>
        </p:nvSpPr>
        <p:spPr bwMode="auto">
          <a:xfrm>
            <a:off x="7001752" y="6519766"/>
            <a:ext cx="2133600"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eaLnBrk="0" hangingPunct="0">
              <a:spcBef>
                <a:spcPct val="20000"/>
              </a:spcBef>
              <a:buClr>
                <a:srgbClr val="006666"/>
              </a:buClr>
              <a:buFont typeface="Wingdings" pitchFamily="2" charset="2"/>
              <a:buChar char="n"/>
              <a:defRPr kumimoji="1" sz="3200">
                <a:solidFill>
                  <a:schemeClr val="tx1"/>
                </a:solidFill>
                <a:latin typeface="HGPｺﾞｼｯｸE" pitchFamily="50" charset="-128"/>
                <a:ea typeface="HGPｺﾞｼｯｸE" pitchFamily="50" charset="-128"/>
              </a:defRPr>
            </a:lvl1pPr>
            <a:lvl2pPr marL="742950" indent="-285750" algn="l" eaLnBrk="0" hangingPunct="0">
              <a:spcBef>
                <a:spcPct val="20000"/>
              </a:spcBef>
              <a:buClr>
                <a:srgbClr val="669900"/>
              </a:buClr>
              <a:buFont typeface="Wingdings" pitchFamily="2" charset="2"/>
              <a:buChar char="l"/>
              <a:defRPr kumimoji="1" sz="2800">
                <a:solidFill>
                  <a:schemeClr val="tx1"/>
                </a:solidFill>
                <a:latin typeface="HGPｺﾞｼｯｸE" pitchFamily="50" charset="-128"/>
                <a:ea typeface="HGPｺﾞｼｯｸE" pitchFamily="50" charset="-128"/>
              </a:defRPr>
            </a:lvl2pPr>
            <a:lvl3pPr marL="1143000" indent="-228600" algn="l" eaLnBrk="0" hangingPunct="0">
              <a:spcBef>
                <a:spcPct val="20000"/>
              </a:spcBef>
              <a:buClr>
                <a:srgbClr val="FF3300"/>
              </a:buClr>
              <a:buFont typeface="Wingdings" pitchFamily="2" charset="2"/>
              <a:buChar char="ª"/>
              <a:defRPr kumimoji="1" sz="2400">
                <a:solidFill>
                  <a:schemeClr val="tx1"/>
                </a:solidFill>
                <a:latin typeface="HGPｺﾞｼｯｸE" pitchFamily="50" charset="-128"/>
                <a:ea typeface="HGPｺﾞｼｯｸE" pitchFamily="50" charset="-128"/>
              </a:defRPr>
            </a:lvl3pPr>
            <a:lvl4pPr marL="1600200" indent="-228600" algn="l" eaLnBrk="0" hangingPunct="0">
              <a:spcBef>
                <a:spcPct val="20000"/>
              </a:spcBef>
              <a:buFont typeface="Wingdings" pitchFamily="2" charset="2"/>
              <a:buChar char="ü"/>
              <a:defRPr kumimoji="1" sz="2000">
                <a:solidFill>
                  <a:schemeClr val="tx1"/>
                </a:solidFill>
                <a:latin typeface="HGPｺﾞｼｯｸE" pitchFamily="50" charset="-128"/>
                <a:ea typeface="HGPｺﾞｼｯｸE" pitchFamily="50" charset="-128"/>
              </a:defRPr>
            </a:lvl4pPr>
            <a:lvl5pPr marL="2057400" indent="-228600" algn="l" eaLnBrk="0" hangingPunct="0">
              <a:spcBef>
                <a:spcPct val="20000"/>
              </a:spcBef>
              <a:buFont typeface="Wingdings" pitchFamily="2" charset="2"/>
              <a:buChar char=""/>
              <a:defRPr kumimoji="1" sz="2000">
                <a:solidFill>
                  <a:schemeClr val="tx1"/>
                </a:solidFill>
                <a:latin typeface="HGPｺﾞｼｯｸE" pitchFamily="50" charset="-128"/>
                <a:ea typeface="HGPｺﾞｼｯｸE" pitchFamily="50" charset="-128"/>
              </a:defRPr>
            </a:lvl5pPr>
            <a:lvl6pPr marL="2514600" indent="-228600" eaLnBrk="0" fontAlgn="base" hangingPunct="0">
              <a:spcBef>
                <a:spcPct val="20000"/>
              </a:spcBef>
              <a:spcAft>
                <a:spcPct val="0"/>
              </a:spcAft>
              <a:buFont typeface="Wingdings" pitchFamily="2" charset="2"/>
              <a:buChar char=""/>
              <a:defRPr kumimoji="1" sz="2000">
                <a:solidFill>
                  <a:schemeClr val="tx1"/>
                </a:solidFill>
                <a:latin typeface="HGPｺﾞｼｯｸE" pitchFamily="50" charset="-128"/>
                <a:ea typeface="HGPｺﾞｼｯｸE" pitchFamily="50" charset="-128"/>
              </a:defRPr>
            </a:lvl6pPr>
            <a:lvl7pPr marL="2971800" indent="-228600" eaLnBrk="0" fontAlgn="base" hangingPunct="0">
              <a:spcBef>
                <a:spcPct val="20000"/>
              </a:spcBef>
              <a:spcAft>
                <a:spcPct val="0"/>
              </a:spcAft>
              <a:buFont typeface="Wingdings" pitchFamily="2" charset="2"/>
              <a:buChar char=""/>
              <a:defRPr kumimoji="1" sz="2000">
                <a:solidFill>
                  <a:schemeClr val="tx1"/>
                </a:solidFill>
                <a:latin typeface="HGPｺﾞｼｯｸE" pitchFamily="50" charset="-128"/>
                <a:ea typeface="HGPｺﾞｼｯｸE" pitchFamily="50" charset="-128"/>
              </a:defRPr>
            </a:lvl7pPr>
            <a:lvl8pPr marL="3429000" indent="-228600" eaLnBrk="0" fontAlgn="base" hangingPunct="0">
              <a:spcBef>
                <a:spcPct val="20000"/>
              </a:spcBef>
              <a:spcAft>
                <a:spcPct val="0"/>
              </a:spcAft>
              <a:buFont typeface="Wingdings" pitchFamily="2" charset="2"/>
              <a:buChar char=""/>
              <a:defRPr kumimoji="1" sz="2000">
                <a:solidFill>
                  <a:schemeClr val="tx1"/>
                </a:solidFill>
                <a:latin typeface="HGPｺﾞｼｯｸE" pitchFamily="50" charset="-128"/>
                <a:ea typeface="HGPｺﾞｼｯｸE" pitchFamily="50" charset="-128"/>
              </a:defRPr>
            </a:lvl8pPr>
            <a:lvl9pPr marL="3886200" indent="-228600" eaLnBrk="0" fontAlgn="base" hangingPunct="0">
              <a:spcBef>
                <a:spcPct val="20000"/>
              </a:spcBef>
              <a:spcAft>
                <a:spcPct val="0"/>
              </a:spcAft>
              <a:buFont typeface="Wingdings" pitchFamily="2" charset="2"/>
              <a:buChar char=""/>
              <a:defRPr kumimoji="1" sz="2000">
                <a:solidFill>
                  <a:schemeClr val="tx1"/>
                </a:solidFill>
                <a:latin typeface="HGPｺﾞｼｯｸE" pitchFamily="50" charset="-128"/>
                <a:ea typeface="HGPｺﾞｼｯｸE" pitchFamily="50" charset="-128"/>
              </a:defRPr>
            </a:lvl9pPr>
          </a:lstStyle>
          <a:p>
            <a:pPr algn="r" eaLnBrk="1" hangingPunct="1">
              <a:spcBef>
                <a:spcPct val="0"/>
              </a:spcBef>
              <a:buClrTx/>
              <a:buFontTx/>
              <a:buNone/>
            </a:pPr>
            <a:fld id="{B44B08F2-67EC-4B5D-8F2F-8231FBEE737B}" type="slidenum">
              <a:rPr lang="en-US" altLang="ja-JP" sz="1400">
                <a:solidFill>
                  <a:srgbClr val="000000"/>
                </a:solidFill>
              </a:rPr>
              <a:pPr algn="r" eaLnBrk="1" hangingPunct="1">
                <a:spcBef>
                  <a:spcPct val="0"/>
                </a:spcBef>
                <a:buClrTx/>
                <a:buFontTx/>
                <a:buNone/>
              </a:pPr>
              <a:t>21</a:t>
            </a:fld>
            <a:endParaRPr lang="en-US" altLang="ja-JP" sz="1400">
              <a:solidFill>
                <a:srgbClr val="000000"/>
              </a:solidFill>
            </a:endParaRPr>
          </a:p>
        </p:txBody>
      </p:sp>
      <p:sp>
        <p:nvSpPr>
          <p:cNvPr id="24580" name="Rectangle 3"/>
          <p:cNvSpPr>
            <a:spLocks noGrp="1" noChangeArrowheads="1"/>
          </p:cNvSpPr>
          <p:nvPr>
            <p:ph type="body" idx="4294967295"/>
          </p:nvPr>
        </p:nvSpPr>
        <p:spPr>
          <a:xfrm>
            <a:off x="179388" y="810790"/>
            <a:ext cx="8774112" cy="5380038"/>
          </a:xfrm>
        </p:spPr>
        <p:txBody>
          <a:bodyPr/>
          <a:lstStyle/>
          <a:p>
            <a:pPr eaLnBrk="1" hangingPunct="1"/>
            <a:r>
              <a:rPr lang="ja-JP" altLang="en-US" sz="2800" dirty="0" smtClean="0"/>
              <a:t>概要</a:t>
            </a:r>
            <a:endParaRPr lang="en-US" altLang="ja-JP" sz="2800" dirty="0" smtClean="0"/>
          </a:p>
          <a:p>
            <a:pPr lvl="1" eaLnBrk="1" hangingPunct="1"/>
            <a:r>
              <a:rPr lang="ja-JP" altLang="en-US" sz="2200" dirty="0" smtClean="0"/>
              <a:t>昨年度に実施した部分更新にかかる検討結果をふまえ、竣工図等既存の測量成果などを利用した共有デジタル地図の部分更新を実施する。</a:t>
            </a:r>
          </a:p>
          <a:p>
            <a:pPr eaLnBrk="1" hangingPunct="1"/>
            <a:r>
              <a:rPr lang="ja-JP" altLang="en-US" sz="2800" dirty="0" smtClean="0"/>
              <a:t>想定実施数量</a:t>
            </a:r>
            <a:endParaRPr lang="en-US" altLang="ja-JP" sz="2800" dirty="0" smtClean="0"/>
          </a:p>
          <a:p>
            <a:pPr lvl="1" eaLnBrk="1" hangingPunct="1"/>
            <a:r>
              <a:rPr lang="ja-JP" altLang="en-US" sz="2200" dirty="0" smtClean="0">
                <a:solidFill>
                  <a:srgbClr val="0000FF"/>
                </a:solidFill>
              </a:rPr>
              <a:t>概ね３０箇所程度　（</a:t>
            </a:r>
            <a:r>
              <a:rPr lang="en-US" altLang="ja-JP" sz="2200" dirty="0" smtClean="0">
                <a:solidFill>
                  <a:srgbClr val="0000FF"/>
                </a:solidFill>
              </a:rPr>
              <a:t>1</a:t>
            </a:r>
            <a:r>
              <a:rPr lang="ja-JP" altLang="en-US" sz="2200" dirty="0" smtClean="0">
                <a:solidFill>
                  <a:srgbClr val="0000FF"/>
                </a:solidFill>
              </a:rPr>
              <a:t>箇所は概ね</a:t>
            </a:r>
            <a:r>
              <a:rPr lang="en-US" altLang="ja-JP" sz="2200" dirty="0" smtClean="0">
                <a:solidFill>
                  <a:srgbClr val="0000FF"/>
                </a:solidFill>
              </a:rPr>
              <a:t>10,000</a:t>
            </a:r>
            <a:r>
              <a:rPr lang="ja-JP" altLang="en-US" sz="2200" dirty="0" smtClean="0">
                <a:solidFill>
                  <a:srgbClr val="0000FF"/>
                </a:solidFill>
              </a:rPr>
              <a:t>㎡～</a:t>
            </a:r>
            <a:r>
              <a:rPr lang="en-US" altLang="ja-JP" sz="2200" dirty="0" smtClean="0">
                <a:solidFill>
                  <a:srgbClr val="0000FF"/>
                </a:solidFill>
              </a:rPr>
              <a:t>100,000</a:t>
            </a:r>
            <a:r>
              <a:rPr lang="ja-JP" altLang="en-US" sz="2200" dirty="0" smtClean="0">
                <a:solidFill>
                  <a:srgbClr val="0000FF"/>
                </a:solidFill>
              </a:rPr>
              <a:t>㎡</a:t>
            </a:r>
            <a:r>
              <a:rPr lang="ja-JP" altLang="en-US" sz="2200" dirty="0">
                <a:solidFill>
                  <a:srgbClr val="0000FF"/>
                </a:solidFill>
              </a:rPr>
              <a:t>を</a:t>
            </a:r>
            <a:r>
              <a:rPr lang="ja-JP" altLang="en-US" sz="2200" dirty="0" smtClean="0">
                <a:solidFill>
                  <a:srgbClr val="0000FF"/>
                </a:solidFill>
              </a:rPr>
              <a:t>想定）</a:t>
            </a:r>
            <a:endParaRPr lang="en-US" altLang="ja-JP" sz="2200" dirty="0" smtClean="0">
              <a:solidFill>
                <a:srgbClr val="0000FF"/>
              </a:solidFill>
            </a:endParaRPr>
          </a:p>
          <a:p>
            <a:pPr eaLnBrk="1" hangingPunct="1"/>
            <a:r>
              <a:rPr lang="ja-JP" altLang="en-US" sz="2800" dirty="0" smtClean="0"/>
              <a:t>基本方針</a:t>
            </a:r>
            <a:endParaRPr lang="en-US" altLang="ja-JP" sz="2000" dirty="0" smtClean="0">
              <a:solidFill>
                <a:schemeClr val="tx1">
                  <a:lumMod val="50000"/>
                  <a:lumOff val="50000"/>
                </a:schemeClr>
              </a:solidFill>
            </a:endParaRPr>
          </a:p>
          <a:p>
            <a:pPr lvl="1" eaLnBrk="1" hangingPunct="1"/>
            <a:r>
              <a:rPr lang="ja-JP" altLang="en-US" sz="2200" dirty="0" smtClean="0"/>
              <a:t>共有デジタル地図共同整備運営事業のなかで実施する。</a:t>
            </a:r>
          </a:p>
          <a:p>
            <a:pPr lvl="2" eaLnBrk="1" hangingPunct="1"/>
            <a:r>
              <a:rPr lang="ja-JP" altLang="en-US" sz="2000" dirty="0" smtClean="0"/>
              <a:t>総合</a:t>
            </a:r>
            <a:r>
              <a:rPr lang="ja-JP" altLang="en-US" sz="2000" dirty="0"/>
              <a:t>事務組合が主体と</a:t>
            </a:r>
            <a:r>
              <a:rPr lang="ja-JP" altLang="en-US" sz="2000" dirty="0" smtClean="0"/>
              <a:t>なり計画</a:t>
            </a:r>
            <a:r>
              <a:rPr lang="ja-JP" altLang="en-US" sz="2000" dirty="0"/>
              <a:t>立案及び作業を</a:t>
            </a:r>
            <a:r>
              <a:rPr lang="ja-JP" altLang="en-US" sz="2000" dirty="0" smtClean="0"/>
              <a:t>実施</a:t>
            </a:r>
            <a:endParaRPr lang="ja-JP" altLang="en-US" sz="2000" dirty="0"/>
          </a:p>
          <a:p>
            <a:pPr lvl="1" eaLnBrk="1" hangingPunct="1"/>
            <a:r>
              <a:rPr lang="ja-JP" altLang="en-US" sz="2200" dirty="0" smtClean="0"/>
              <a:t>作業</a:t>
            </a:r>
            <a:r>
              <a:rPr lang="ja-JP" altLang="en-US" sz="2200" dirty="0"/>
              <a:t>仕様及び成果の</a:t>
            </a:r>
            <a:r>
              <a:rPr lang="ja-JP" altLang="en-US" sz="2200" dirty="0" smtClean="0"/>
              <a:t>利用は</a:t>
            </a:r>
            <a:r>
              <a:rPr lang="ja-JP" altLang="en-US" sz="2200" dirty="0"/>
              <a:t>、共有デジタル地図全体更新事業の運用に準ずる</a:t>
            </a:r>
            <a:r>
              <a:rPr lang="ja-JP" altLang="en-US" sz="2200" dirty="0" smtClean="0"/>
              <a:t>。</a:t>
            </a:r>
            <a:endParaRPr lang="en-US" altLang="ja-JP" sz="2200" dirty="0" smtClean="0"/>
          </a:p>
          <a:p>
            <a:pPr lvl="2" eaLnBrk="1" hangingPunct="1"/>
            <a:r>
              <a:rPr lang="ja-JP" altLang="en-US" sz="2000" dirty="0" smtClean="0"/>
              <a:t>測量法に基づき</a:t>
            </a:r>
            <a:r>
              <a:rPr lang="ja-JP" altLang="en-US" sz="2000" dirty="0" smtClean="0">
                <a:solidFill>
                  <a:srgbClr val="FF0000"/>
                </a:solidFill>
              </a:rPr>
              <a:t>公共測量成果</a:t>
            </a:r>
            <a:r>
              <a:rPr lang="ja-JP" altLang="en-US" sz="2000" dirty="0" smtClean="0"/>
              <a:t>として取り扱う</a:t>
            </a:r>
            <a:endParaRPr lang="ja-JP" altLang="en-US" sz="2000" dirty="0"/>
          </a:p>
          <a:p>
            <a:pPr lvl="1" eaLnBrk="1" hangingPunct="1"/>
            <a:r>
              <a:rPr lang="ja-JP" altLang="en-US" sz="2200" dirty="0" smtClean="0"/>
              <a:t>市町</a:t>
            </a:r>
            <a:r>
              <a:rPr lang="ja-JP" altLang="en-US" sz="2200" dirty="0"/>
              <a:t>の要望をもとに、作業対象箇所を選定し、数値地形図（共有デジタル地図全体更新の成果）の更新を行う</a:t>
            </a:r>
            <a:r>
              <a:rPr lang="ja-JP" altLang="en-US" sz="2200" dirty="0" smtClean="0"/>
              <a:t>。</a:t>
            </a:r>
            <a:endParaRPr lang="ja-JP" altLang="en-US" sz="2200" dirty="0"/>
          </a:p>
        </p:txBody>
      </p:sp>
      <p:sp>
        <p:nvSpPr>
          <p:cNvPr id="7" name="Rectangle 2"/>
          <p:cNvSpPr txBox="1">
            <a:spLocks noChangeArrowheads="1"/>
          </p:cNvSpPr>
          <p:nvPr/>
        </p:nvSpPr>
        <p:spPr bwMode="auto">
          <a:xfrm>
            <a:off x="153988" y="77788"/>
            <a:ext cx="8990012" cy="503237"/>
          </a:xfrm>
          <a:prstGeom prst="rect">
            <a:avLst/>
          </a:prstGeom>
          <a:noFill/>
          <a:ln>
            <a:noFill/>
          </a:ln>
          <a:extLst/>
        </p:spPr>
        <p:txBody>
          <a:bodyPr anchor="ctr"/>
          <a:lstStyle>
            <a:lvl1pPr algn="ctr" rtl="0" eaLnBrk="0" fontAlgn="base" hangingPunct="0">
              <a:spcBef>
                <a:spcPct val="0"/>
              </a:spcBef>
              <a:spcAft>
                <a:spcPct val="0"/>
              </a:spcAft>
              <a:defRPr kumimoji="1" sz="3600">
                <a:solidFill>
                  <a:schemeClr val="bg1"/>
                </a:solidFill>
                <a:latin typeface="HGPｺﾞｼｯｸE" pitchFamily="50" charset="-128"/>
                <a:ea typeface="HGPｺﾞｼｯｸE" pitchFamily="50" charset="-128"/>
                <a:cs typeface="+mj-cs"/>
              </a:defRPr>
            </a:lvl1pPr>
            <a:lvl2pPr algn="ctr" rtl="0" eaLnBrk="0" fontAlgn="base" hangingPunct="0">
              <a:spcBef>
                <a:spcPct val="0"/>
              </a:spcBef>
              <a:spcAft>
                <a:spcPct val="0"/>
              </a:spcAft>
              <a:defRPr kumimoji="1" sz="3600">
                <a:solidFill>
                  <a:schemeClr val="bg1"/>
                </a:solidFill>
                <a:latin typeface="HGPｺﾞｼｯｸE" pitchFamily="50" charset="-128"/>
                <a:ea typeface="HGPｺﾞｼｯｸE" pitchFamily="50" charset="-128"/>
              </a:defRPr>
            </a:lvl2pPr>
            <a:lvl3pPr algn="ctr" rtl="0" eaLnBrk="0" fontAlgn="base" hangingPunct="0">
              <a:spcBef>
                <a:spcPct val="0"/>
              </a:spcBef>
              <a:spcAft>
                <a:spcPct val="0"/>
              </a:spcAft>
              <a:defRPr kumimoji="1" sz="3600">
                <a:solidFill>
                  <a:schemeClr val="bg1"/>
                </a:solidFill>
                <a:latin typeface="HGPｺﾞｼｯｸE" pitchFamily="50" charset="-128"/>
                <a:ea typeface="HGPｺﾞｼｯｸE" pitchFamily="50" charset="-128"/>
              </a:defRPr>
            </a:lvl3pPr>
            <a:lvl4pPr algn="ctr" rtl="0" eaLnBrk="0" fontAlgn="base" hangingPunct="0">
              <a:spcBef>
                <a:spcPct val="0"/>
              </a:spcBef>
              <a:spcAft>
                <a:spcPct val="0"/>
              </a:spcAft>
              <a:defRPr kumimoji="1" sz="3600">
                <a:solidFill>
                  <a:schemeClr val="bg1"/>
                </a:solidFill>
                <a:latin typeface="HGPｺﾞｼｯｸE" pitchFamily="50" charset="-128"/>
                <a:ea typeface="HGPｺﾞｼｯｸE" pitchFamily="50" charset="-128"/>
              </a:defRPr>
            </a:lvl4pPr>
            <a:lvl5pPr algn="ctr" rtl="0" eaLnBrk="0" fontAlgn="base" hangingPunct="0">
              <a:spcBef>
                <a:spcPct val="0"/>
              </a:spcBef>
              <a:spcAft>
                <a:spcPct val="0"/>
              </a:spcAft>
              <a:defRPr kumimoji="1" sz="3600">
                <a:solidFill>
                  <a:schemeClr val="bg1"/>
                </a:solidFill>
                <a:latin typeface="HGPｺﾞｼｯｸE" pitchFamily="50" charset="-128"/>
                <a:ea typeface="HGPｺﾞｼｯｸE" pitchFamily="50" charset="-128"/>
              </a:defRPr>
            </a:lvl5pPr>
            <a:lvl6pPr marL="457200" algn="ctr" rtl="0" eaLnBrk="1" fontAlgn="base" hangingPunct="1">
              <a:spcBef>
                <a:spcPct val="0"/>
              </a:spcBef>
              <a:spcAft>
                <a:spcPct val="0"/>
              </a:spcAft>
              <a:defRPr kumimoji="1" sz="3600">
                <a:solidFill>
                  <a:schemeClr val="bg1"/>
                </a:solidFill>
                <a:latin typeface="Arial" charset="0"/>
                <a:ea typeface="ＭＳ Ｐゴシック" pitchFamily="50" charset="-128"/>
              </a:defRPr>
            </a:lvl6pPr>
            <a:lvl7pPr marL="914400" algn="ctr" rtl="0" eaLnBrk="1" fontAlgn="base" hangingPunct="1">
              <a:spcBef>
                <a:spcPct val="0"/>
              </a:spcBef>
              <a:spcAft>
                <a:spcPct val="0"/>
              </a:spcAft>
              <a:defRPr kumimoji="1" sz="3600">
                <a:solidFill>
                  <a:schemeClr val="bg1"/>
                </a:solidFill>
                <a:latin typeface="Arial" charset="0"/>
                <a:ea typeface="ＭＳ Ｐゴシック" pitchFamily="50" charset="-128"/>
              </a:defRPr>
            </a:lvl7pPr>
            <a:lvl8pPr marL="1371600" algn="ctr" rtl="0" eaLnBrk="1" fontAlgn="base" hangingPunct="1">
              <a:spcBef>
                <a:spcPct val="0"/>
              </a:spcBef>
              <a:spcAft>
                <a:spcPct val="0"/>
              </a:spcAft>
              <a:defRPr kumimoji="1" sz="3600">
                <a:solidFill>
                  <a:schemeClr val="bg1"/>
                </a:solidFill>
                <a:latin typeface="Arial" charset="0"/>
                <a:ea typeface="ＭＳ Ｐゴシック" pitchFamily="50" charset="-128"/>
              </a:defRPr>
            </a:lvl8pPr>
            <a:lvl9pPr marL="1828800" algn="ctr" rtl="0" eaLnBrk="1" fontAlgn="base" hangingPunct="1">
              <a:spcBef>
                <a:spcPct val="0"/>
              </a:spcBef>
              <a:spcAft>
                <a:spcPct val="0"/>
              </a:spcAft>
              <a:defRPr kumimoji="1" sz="3600">
                <a:solidFill>
                  <a:schemeClr val="bg1"/>
                </a:solidFill>
                <a:latin typeface="Arial" charset="0"/>
                <a:ea typeface="ＭＳ Ｐゴシック" pitchFamily="50" charset="-128"/>
              </a:defRPr>
            </a:lvl9pPr>
          </a:lstStyle>
          <a:p>
            <a:pPr algn="l" eaLnBrk="1" hangingPunct="1">
              <a:defRPr/>
            </a:pPr>
            <a:r>
              <a:rPr lang="ja-JP" altLang="en-US" sz="3200" kern="0" dirty="0">
                <a:solidFill>
                  <a:srgbClr val="FFFFFF"/>
                </a:solidFill>
              </a:rPr>
              <a:t>２－１．共有デジタル地図の部分</a:t>
            </a:r>
            <a:r>
              <a:rPr lang="ja-JP" altLang="en-US" sz="3200" kern="0" dirty="0" smtClean="0">
                <a:solidFill>
                  <a:srgbClr val="FFFFFF"/>
                </a:solidFill>
              </a:rPr>
              <a:t>更新</a:t>
            </a:r>
            <a:endParaRPr lang="ja-JP" altLang="en-US" sz="3200" kern="0" dirty="0">
              <a:solidFill>
                <a:srgbClr val="FFFFFF"/>
              </a:solidFill>
            </a:endParaRPr>
          </a:p>
        </p:txBody>
      </p:sp>
    </p:spTree>
    <p:extLst>
      <p:ext uri="{BB962C8B-B14F-4D97-AF65-F5344CB8AC3E}">
        <p14:creationId xmlns:p14="http://schemas.microsoft.com/office/powerpoint/2010/main" val="1605242476"/>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6"/>
          <p:cNvSpPr txBox="1">
            <a:spLocks noGrp="1" noChangeArrowheads="1"/>
          </p:cNvSpPr>
          <p:nvPr/>
        </p:nvSpPr>
        <p:spPr bwMode="auto">
          <a:xfrm>
            <a:off x="7001752" y="6519766"/>
            <a:ext cx="2133600"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eaLnBrk="0" hangingPunct="0">
              <a:spcBef>
                <a:spcPct val="20000"/>
              </a:spcBef>
              <a:buClr>
                <a:srgbClr val="006666"/>
              </a:buClr>
              <a:buFont typeface="Wingdings" pitchFamily="2" charset="2"/>
              <a:buChar char="n"/>
              <a:defRPr kumimoji="1" sz="3200">
                <a:solidFill>
                  <a:schemeClr val="tx1"/>
                </a:solidFill>
                <a:latin typeface="HGPｺﾞｼｯｸE" pitchFamily="50" charset="-128"/>
                <a:ea typeface="HGPｺﾞｼｯｸE" pitchFamily="50" charset="-128"/>
              </a:defRPr>
            </a:lvl1pPr>
            <a:lvl2pPr marL="742950" indent="-285750" algn="l" eaLnBrk="0" hangingPunct="0">
              <a:spcBef>
                <a:spcPct val="20000"/>
              </a:spcBef>
              <a:buClr>
                <a:srgbClr val="669900"/>
              </a:buClr>
              <a:buFont typeface="Wingdings" pitchFamily="2" charset="2"/>
              <a:buChar char="l"/>
              <a:defRPr kumimoji="1" sz="2800">
                <a:solidFill>
                  <a:schemeClr val="tx1"/>
                </a:solidFill>
                <a:latin typeface="HGPｺﾞｼｯｸE" pitchFamily="50" charset="-128"/>
                <a:ea typeface="HGPｺﾞｼｯｸE" pitchFamily="50" charset="-128"/>
              </a:defRPr>
            </a:lvl2pPr>
            <a:lvl3pPr marL="1143000" indent="-228600" algn="l" eaLnBrk="0" hangingPunct="0">
              <a:spcBef>
                <a:spcPct val="20000"/>
              </a:spcBef>
              <a:buClr>
                <a:srgbClr val="FF3300"/>
              </a:buClr>
              <a:buFont typeface="Wingdings" pitchFamily="2" charset="2"/>
              <a:buChar char="ª"/>
              <a:defRPr kumimoji="1" sz="2400">
                <a:solidFill>
                  <a:schemeClr val="tx1"/>
                </a:solidFill>
                <a:latin typeface="HGPｺﾞｼｯｸE" pitchFamily="50" charset="-128"/>
                <a:ea typeface="HGPｺﾞｼｯｸE" pitchFamily="50" charset="-128"/>
              </a:defRPr>
            </a:lvl3pPr>
            <a:lvl4pPr marL="1600200" indent="-228600" algn="l" eaLnBrk="0" hangingPunct="0">
              <a:spcBef>
                <a:spcPct val="20000"/>
              </a:spcBef>
              <a:buFont typeface="Wingdings" pitchFamily="2" charset="2"/>
              <a:buChar char="ü"/>
              <a:defRPr kumimoji="1" sz="2000">
                <a:solidFill>
                  <a:schemeClr val="tx1"/>
                </a:solidFill>
                <a:latin typeface="HGPｺﾞｼｯｸE" pitchFamily="50" charset="-128"/>
                <a:ea typeface="HGPｺﾞｼｯｸE" pitchFamily="50" charset="-128"/>
              </a:defRPr>
            </a:lvl4pPr>
            <a:lvl5pPr marL="2057400" indent="-228600" algn="l" eaLnBrk="0" hangingPunct="0">
              <a:spcBef>
                <a:spcPct val="20000"/>
              </a:spcBef>
              <a:buFont typeface="Wingdings" pitchFamily="2" charset="2"/>
              <a:buChar char=""/>
              <a:defRPr kumimoji="1" sz="2000">
                <a:solidFill>
                  <a:schemeClr val="tx1"/>
                </a:solidFill>
                <a:latin typeface="HGPｺﾞｼｯｸE" pitchFamily="50" charset="-128"/>
                <a:ea typeface="HGPｺﾞｼｯｸE" pitchFamily="50" charset="-128"/>
              </a:defRPr>
            </a:lvl5pPr>
            <a:lvl6pPr marL="2514600" indent="-228600" eaLnBrk="0" fontAlgn="base" hangingPunct="0">
              <a:spcBef>
                <a:spcPct val="20000"/>
              </a:spcBef>
              <a:spcAft>
                <a:spcPct val="0"/>
              </a:spcAft>
              <a:buFont typeface="Wingdings" pitchFamily="2" charset="2"/>
              <a:buChar char=""/>
              <a:defRPr kumimoji="1" sz="2000">
                <a:solidFill>
                  <a:schemeClr val="tx1"/>
                </a:solidFill>
                <a:latin typeface="HGPｺﾞｼｯｸE" pitchFamily="50" charset="-128"/>
                <a:ea typeface="HGPｺﾞｼｯｸE" pitchFamily="50" charset="-128"/>
              </a:defRPr>
            </a:lvl6pPr>
            <a:lvl7pPr marL="2971800" indent="-228600" eaLnBrk="0" fontAlgn="base" hangingPunct="0">
              <a:spcBef>
                <a:spcPct val="20000"/>
              </a:spcBef>
              <a:spcAft>
                <a:spcPct val="0"/>
              </a:spcAft>
              <a:buFont typeface="Wingdings" pitchFamily="2" charset="2"/>
              <a:buChar char=""/>
              <a:defRPr kumimoji="1" sz="2000">
                <a:solidFill>
                  <a:schemeClr val="tx1"/>
                </a:solidFill>
                <a:latin typeface="HGPｺﾞｼｯｸE" pitchFamily="50" charset="-128"/>
                <a:ea typeface="HGPｺﾞｼｯｸE" pitchFamily="50" charset="-128"/>
              </a:defRPr>
            </a:lvl7pPr>
            <a:lvl8pPr marL="3429000" indent="-228600" eaLnBrk="0" fontAlgn="base" hangingPunct="0">
              <a:spcBef>
                <a:spcPct val="20000"/>
              </a:spcBef>
              <a:spcAft>
                <a:spcPct val="0"/>
              </a:spcAft>
              <a:buFont typeface="Wingdings" pitchFamily="2" charset="2"/>
              <a:buChar char=""/>
              <a:defRPr kumimoji="1" sz="2000">
                <a:solidFill>
                  <a:schemeClr val="tx1"/>
                </a:solidFill>
                <a:latin typeface="HGPｺﾞｼｯｸE" pitchFamily="50" charset="-128"/>
                <a:ea typeface="HGPｺﾞｼｯｸE" pitchFamily="50" charset="-128"/>
              </a:defRPr>
            </a:lvl8pPr>
            <a:lvl9pPr marL="3886200" indent="-228600" eaLnBrk="0" fontAlgn="base" hangingPunct="0">
              <a:spcBef>
                <a:spcPct val="20000"/>
              </a:spcBef>
              <a:spcAft>
                <a:spcPct val="0"/>
              </a:spcAft>
              <a:buFont typeface="Wingdings" pitchFamily="2" charset="2"/>
              <a:buChar char=""/>
              <a:defRPr kumimoji="1" sz="2000">
                <a:solidFill>
                  <a:schemeClr val="tx1"/>
                </a:solidFill>
                <a:latin typeface="HGPｺﾞｼｯｸE" pitchFamily="50" charset="-128"/>
                <a:ea typeface="HGPｺﾞｼｯｸE" pitchFamily="50" charset="-128"/>
              </a:defRPr>
            </a:lvl9pPr>
          </a:lstStyle>
          <a:p>
            <a:pPr algn="r" eaLnBrk="1" hangingPunct="1">
              <a:spcBef>
                <a:spcPct val="0"/>
              </a:spcBef>
              <a:buClrTx/>
              <a:buFontTx/>
              <a:buNone/>
            </a:pPr>
            <a:fld id="{B44B08F2-67EC-4B5D-8F2F-8231FBEE737B}" type="slidenum">
              <a:rPr lang="en-US" altLang="ja-JP" sz="1400">
                <a:solidFill>
                  <a:srgbClr val="000000"/>
                </a:solidFill>
              </a:rPr>
              <a:pPr algn="r" eaLnBrk="1" hangingPunct="1">
                <a:spcBef>
                  <a:spcPct val="0"/>
                </a:spcBef>
                <a:buClrTx/>
                <a:buFontTx/>
                <a:buNone/>
              </a:pPr>
              <a:t>22</a:t>
            </a:fld>
            <a:endParaRPr lang="en-US" altLang="ja-JP" sz="1400">
              <a:solidFill>
                <a:srgbClr val="000000"/>
              </a:solidFill>
            </a:endParaRPr>
          </a:p>
        </p:txBody>
      </p:sp>
      <p:sp>
        <p:nvSpPr>
          <p:cNvPr id="24580" name="Rectangle 3"/>
          <p:cNvSpPr>
            <a:spLocks noGrp="1" noChangeArrowheads="1"/>
          </p:cNvSpPr>
          <p:nvPr>
            <p:ph type="body" idx="4294967295"/>
          </p:nvPr>
        </p:nvSpPr>
        <p:spPr>
          <a:xfrm>
            <a:off x="179388" y="810790"/>
            <a:ext cx="8774112" cy="5380038"/>
          </a:xfrm>
        </p:spPr>
        <p:txBody>
          <a:bodyPr/>
          <a:lstStyle/>
          <a:p>
            <a:pPr marL="457200" lvl="1" indent="-279400">
              <a:buNone/>
            </a:pPr>
            <a:r>
              <a:rPr lang="ja-JP" altLang="en-US" sz="2400" dirty="0"/>
              <a:t>参考：</a:t>
            </a:r>
            <a:r>
              <a:rPr lang="ja-JP" altLang="en-US" sz="2400" dirty="0" smtClean="0"/>
              <a:t>部分更新による更新イメージ（</a:t>
            </a:r>
            <a:r>
              <a:rPr lang="ja-JP" altLang="en-US" sz="2400" dirty="0"/>
              <a:t>庁舎移転）</a:t>
            </a:r>
          </a:p>
          <a:p>
            <a:endParaRPr lang="ja-JP" altLang="en-US" sz="2800" dirty="0"/>
          </a:p>
        </p:txBody>
      </p:sp>
      <p:sp>
        <p:nvSpPr>
          <p:cNvPr id="7" name="Rectangle 2"/>
          <p:cNvSpPr txBox="1">
            <a:spLocks noChangeArrowheads="1"/>
          </p:cNvSpPr>
          <p:nvPr/>
        </p:nvSpPr>
        <p:spPr bwMode="auto">
          <a:xfrm>
            <a:off x="153988" y="77788"/>
            <a:ext cx="8990012" cy="503237"/>
          </a:xfrm>
          <a:prstGeom prst="rect">
            <a:avLst/>
          </a:prstGeom>
          <a:noFill/>
          <a:ln>
            <a:noFill/>
          </a:ln>
          <a:extLst/>
        </p:spPr>
        <p:txBody>
          <a:bodyPr anchor="ctr"/>
          <a:lstStyle>
            <a:lvl1pPr algn="ctr" rtl="0" eaLnBrk="0" fontAlgn="base" hangingPunct="0">
              <a:spcBef>
                <a:spcPct val="0"/>
              </a:spcBef>
              <a:spcAft>
                <a:spcPct val="0"/>
              </a:spcAft>
              <a:defRPr kumimoji="1" sz="3600">
                <a:solidFill>
                  <a:schemeClr val="bg1"/>
                </a:solidFill>
                <a:latin typeface="HGPｺﾞｼｯｸE" pitchFamily="50" charset="-128"/>
                <a:ea typeface="HGPｺﾞｼｯｸE" pitchFamily="50" charset="-128"/>
                <a:cs typeface="+mj-cs"/>
              </a:defRPr>
            </a:lvl1pPr>
            <a:lvl2pPr algn="ctr" rtl="0" eaLnBrk="0" fontAlgn="base" hangingPunct="0">
              <a:spcBef>
                <a:spcPct val="0"/>
              </a:spcBef>
              <a:spcAft>
                <a:spcPct val="0"/>
              </a:spcAft>
              <a:defRPr kumimoji="1" sz="3600">
                <a:solidFill>
                  <a:schemeClr val="bg1"/>
                </a:solidFill>
                <a:latin typeface="HGPｺﾞｼｯｸE" pitchFamily="50" charset="-128"/>
                <a:ea typeface="HGPｺﾞｼｯｸE" pitchFamily="50" charset="-128"/>
              </a:defRPr>
            </a:lvl2pPr>
            <a:lvl3pPr algn="ctr" rtl="0" eaLnBrk="0" fontAlgn="base" hangingPunct="0">
              <a:spcBef>
                <a:spcPct val="0"/>
              </a:spcBef>
              <a:spcAft>
                <a:spcPct val="0"/>
              </a:spcAft>
              <a:defRPr kumimoji="1" sz="3600">
                <a:solidFill>
                  <a:schemeClr val="bg1"/>
                </a:solidFill>
                <a:latin typeface="HGPｺﾞｼｯｸE" pitchFamily="50" charset="-128"/>
                <a:ea typeface="HGPｺﾞｼｯｸE" pitchFamily="50" charset="-128"/>
              </a:defRPr>
            </a:lvl3pPr>
            <a:lvl4pPr algn="ctr" rtl="0" eaLnBrk="0" fontAlgn="base" hangingPunct="0">
              <a:spcBef>
                <a:spcPct val="0"/>
              </a:spcBef>
              <a:spcAft>
                <a:spcPct val="0"/>
              </a:spcAft>
              <a:defRPr kumimoji="1" sz="3600">
                <a:solidFill>
                  <a:schemeClr val="bg1"/>
                </a:solidFill>
                <a:latin typeface="HGPｺﾞｼｯｸE" pitchFamily="50" charset="-128"/>
                <a:ea typeface="HGPｺﾞｼｯｸE" pitchFamily="50" charset="-128"/>
              </a:defRPr>
            </a:lvl4pPr>
            <a:lvl5pPr algn="ctr" rtl="0" eaLnBrk="0" fontAlgn="base" hangingPunct="0">
              <a:spcBef>
                <a:spcPct val="0"/>
              </a:spcBef>
              <a:spcAft>
                <a:spcPct val="0"/>
              </a:spcAft>
              <a:defRPr kumimoji="1" sz="3600">
                <a:solidFill>
                  <a:schemeClr val="bg1"/>
                </a:solidFill>
                <a:latin typeface="HGPｺﾞｼｯｸE" pitchFamily="50" charset="-128"/>
                <a:ea typeface="HGPｺﾞｼｯｸE" pitchFamily="50" charset="-128"/>
              </a:defRPr>
            </a:lvl5pPr>
            <a:lvl6pPr marL="457200" algn="ctr" rtl="0" eaLnBrk="1" fontAlgn="base" hangingPunct="1">
              <a:spcBef>
                <a:spcPct val="0"/>
              </a:spcBef>
              <a:spcAft>
                <a:spcPct val="0"/>
              </a:spcAft>
              <a:defRPr kumimoji="1" sz="3600">
                <a:solidFill>
                  <a:schemeClr val="bg1"/>
                </a:solidFill>
                <a:latin typeface="Arial" charset="0"/>
                <a:ea typeface="ＭＳ Ｐゴシック" pitchFamily="50" charset="-128"/>
              </a:defRPr>
            </a:lvl6pPr>
            <a:lvl7pPr marL="914400" algn="ctr" rtl="0" eaLnBrk="1" fontAlgn="base" hangingPunct="1">
              <a:spcBef>
                <a:spcPct val="0"/>
              </a:spcBef>
              <a:spcAft>
                <a:spcPct val="0"/>
              </a:spcAft>
              <a:defRPr kumimoji="1" sz="3600">
                <a:solidFill>
                  <a:schemeClr val="bg1"/>
                </a:solidFill>
                <a:latin typeface="Arial" charset="0"/>
                <a:ea typeface="ＭＳ Ｐゴシック" pitchFamily="50" charset="-128"/>
              </a:defRPr>
            </a:lvl7pPr>
            <a:lvl8pPr marL="1371600" algn="ctr" rtl="0" eaLnBrk="1" fontAlgn="base" hangingPunct="1">
              <a:spcBef>
                <a:spcPct val="0"/>
              </a:spcBef>
              <a:spcAft>
                <a:spcPct val="0"/>
              </a:spcAft>
              <a:defRPr kumimoji="1" sz="3600">
                <a:solidFill>
                  <a:schemeClr val="bg1"/>
                </a:solidFill>
                <a:latin typeface="Arial" charset="0"/>
                <a:ea typeface="ＭＳ Ｐゴシック" pitchFamily="50" charset="-128"/>
              </a:defRPr>
            </a:lvl8pPr>
            <a:lvl9pPr marL="1828800" algn="ctr" rtl="0" eaLnBrk="1" fontAlgn="base" hangingPunct="1">
              <a:spcBef>
                <a:spcPct val="0"/>
              </a:spcBef>
              <a:spcAft>
                <a:spcPct val="0"/>
              </a:spcAft>
              <a:defRPr kumimoji="1" sz="3600">
                <a:solidFill>
                  <a:schemeClr val="bg1"/>
                </a:solidFill>
                <a:latin typeface="Arial" charset="0"/>
                <a:ea typeface="ＭＳ Ｐゴシック" pitchFamily="50" charset="-128"/>
              </a:defRPr>
            </a:lvl9pPr>
          </a:lstStyle>
          <a:p>
            <a:pPr algn="l" eaLnBrk="1" hangingPunct="1">
              <a:defRPr/>
            </a:pPr>
            <a:r>
              <a:rPr lang="ja-JP" altLang="en-US" sz="3200" kern="0" dirty="0">
                <a:solidFill>
                  <a:srgbClr val="FFFFFF"/>
                </a:solidFill>
              </a:rPr>
              <a:t>２－１．共有デジタル地図の部分</a:t>
            </a:r>
            <a:r>
              <a:rPr lang="ja-JP" altLang="en-US" sz="3200" kern="0" dirty="0" smtClean="0">
                <a:solidFill>
                  <a:srgbClr val="FFFFFF"/>
                </a:solidFill>
              </a:rPr>
              <a:t>更新</a:t>
            </a:r>
            <a:endParaRPr lang="ja-JP" altLang="en-US" sz="3200" kern="0" dirty="0">
              <a:solidFill>
                <a:srgbClr val="FFFFFF"/>
              </a:solidFill>
            </a:endParaRPr>
          </a:p>
        </p:txBody>
      </p:sp>
      <p:sp>
        <p:nvSpPr>
          <p:cNvPr id="5" name="object 9"/>
          <p:cNvSpPr txBox="1"/>
          <p:nvPr/>
        </p:nvSpPr>
        <p:spPr>
          <a:xfrm>
            <a:off x="1241555" y="4612026"/>
            <a:ext cx="2734700" cy="257763"/>
          </a:xfrm>
          <a:prstGeom prst="rect">
            <a:avLst/>
          </a:prstGeom>
          <a:ln>
            <a:noFill/>
          </a:ln>
        </p:spPr>
        <p:txBody>
          <a:bodyPr vert="horz" wrap="square" lIns="0" tIns="11430" rIns="0" bIns="0" rtlCol="0">
            <a:spAutoFit/>
          </a:bodyPr>
          <a:lstStyle/>
          <a:p>
            <a:pPr marL="88900" marR="40640" indent="1588">
              <a:spcBef>
                <a:spcPts val="600"/>
              </a:spcBef>
            </a:pPr>
            <a:r>
              <a:rPr lang="ja-JP" altLang="en-US" sz="1600" dirty="0">
                <a:latin typeface="MS UI Gothic"/>
                <a:cs typeface="MS UI Gothic"/>
              </a:rPr>
              <a:t>共有デジタル地図（更新前）</a:t>
            </a:r>
            <a:endParaRPr lang="en-US" altLang="ja-JP" sz="1600" dirty="0" smtClean="0">
              <a:latin typeface="MS UI Gothic"/>
              <a:cs typeface="MS UI Gothic"/>
            </a:endParaRPr>
          </a:p>
        </p:txBody>
      </p:sp>
      <p:sp>
        <p:nvSpPr>
          <p:cNvPr id="6" name="object 9"/>
          <p:cNvSpPr txBox="1"/>
          <p:nvPr/>
        </p:nvSpPr>
        <p:spPr>
          <a:xfrm>
            <a:off x="5302190" y="4585238"/>
            <a:ext cx="3217636" cy="257763"/>
          </a:xfrm>
          <a:prstGeom prst="rect">
            <a:avLst/>
          </a:prstGeom>
          <a:ln>
            <a:noFill/>
          </a:ln>
        </p:spPr>
        <p:txBody>
          <a:bodyPr vert="horz" wrap="square" lIns="0" tIns="11430" rIns="0" bIns="0" rtlCol="0">
            <a:spAutoFit/>
          </a:bodyPr>
          <a:lstStyle/>
          <a:p>
            <a:pPr marL="88900" marR="40640" indent="1588">
              <a:spcBef>
                <a:spcPts val="600"/>
              </a:spcBef>
            </a:pPr>
            <a:r>
              <a:rPr lang="ja-JP" altLang="en-US" sz="1600" dirty="0">
                <a:latin typeface="MS UI Gothic"/>
                <a:cs typeface="MS UI Gothic"/>
              </a:rPr>
              <a:t>共有デジタル地図</a:t>
            </a:r>
            <a:r>
              <a:rPr lang="ja-JP" altLang="en-US" sz="1600" dirty="0" smtClean="0">
                <a:latin typeface="MS UI Gothic"/>
                <a:cs typeface="MS UI Gothic"/>
              </a:rPr>
              <a:t>（部分更新後）</a:t>
            </a:r>
            <a:endParaRPr lang="en-US" altLang="ja-JP" sz="1600" dirty="0" smtClean="0">
              <a:latin typeface="MS UI Gothic"/>
              <a:cs typeface="MS UI Gothic"/>
            </a:endParaRPr>
          </a:p>
        </p:txBody>
      </p:sp>
      <p:pic>
        <p:nvPicPr>
          <p:cNvPr id="8" name="図 7"/>
          <p:cNvPicPr>
            <a:picLocks noChangeAspect="1"/>
          </p:cNvPicPr>
          <p:nvPr/>
        </p:nvPicPr>
        <p:blipFill>
          <a:blip r:embed="rId2"/>
          <a:stretch>
            <a:fillRect/>
          </a:stretch>
        </p:blipFill>
        <p:spPr>
          <a:xfrm>
            <a:off x="4707421" y="1549401"/>
            <a:ext cx="4180742" cy="2968736"/>
          </a:xfrm>
          <a:prstGeom prst="rect">
            <a:avLst/>
          </a:prstGeom>
          <a:ln>
            <a:solidFill>
              <a:schemeClr val="tx1"/>
            </a:solidFill>
          </a:ln>
        </p:spPr>
      </p:pic>
      <p:pic>
        <p:nvPicPr>
          <p:cNvPr id="9" name="図 8"/>
          <p:cNvPicPr>
            <a:picLocks noChangeAspect="1"/>
          </p:cNvPicPr>
          <p:nvPr/>
        </p:nvPicPr>
        <p:blipFill>
          <a:blip r:embed="rId3"/>
          <a:stretch>
            <a:fillRect/>
          </a:stretch>
        </p:blipFill>
        <p:spPr>
          <a:xfrm>
            <a:off x="271888" y="1549400"/>
            <a:ext cx="4216155" cy="2957133"/>
          </a:xfrm>
          <a:prstGeom prst="rect">
            <a:avLst/>
          </a:prstGeom>
          <a:ln>
            <a:solidFill>
              <a:schemeClr val="tx1"/>
            </a:solidFill>
          </a:ln>
        </p:spPr>
      </p:pic>
    </p:spTree>
    <p:extLst>
      <p:ext uri="{BB962C8B-B14F-4D97-AF65-F5344CB8AC3E}">
        <p14:creationId xmlns:p14="http://schemas.microsoft.com/office/powerpoint/2010/main" val="191523342"/>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6"/>
          <p:cNvSpPr txBox="1">
            <a:spLocks noGrp="1" noChangeArrowheads="1"/>
          </p:cNvSpPr>
          <p:nvPr/>
        </p:nvSpPr>
        <p:spPr bwMode="auto">
          <a:xfrm>
            <a:off x="7001752" y="6519766"/>
            <a:ext cx="2133600"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eaLnBrk="0" hangingPunct="0">
              <a:spcBef>
                <a:spcPct val="20000"/>
              </a:spcBef>
              <a:buClr>
                <a:srgbClr val="006666"/>
              </a:buClr>
              <a:buFont typeface="Wingdings" pitchFamily="2" charset="2"/>
              <a:buChar char="n"/>
              <a:defRPr kumimoji="1" sz="3200">
                <a:solidFill>
                  <a:schemeClr val="tx1"/>
                </a:solidFill>
                <a:latin typeface="HGPｺﾞｼｯｸE" pitchFamily="50" charset="-128"/>
                <a:ea typeface="HGPｺﾞｼｯｸE" pitchFamily="50" charset="-128"/>
              </a:defRPr>
            </a:lvl1pPr>
            <a:lvl2pPr marL="742950" indent="-285750" algn="l" eaLnBrk="0" hangingPunct="0">
              <a:spcBef>
                <a:spcPct val="20000"/>
              </a:spcBef>
              <a:buClr>
                <a:srgbClr val="669900"/>
              </a:buClr>
              <a:buFont typeface="Wingdings" pitchFamily="2" charset="2"/>
              <a:buChar char="l"/>
              <a:defRPr kumimoji="1" sz="2800">
                <a:solidFill>
                  <a:schemeClr val="tx1"/>
                </a:solidFill>
                <a:latin typeface="HGPｺﾞｼｯｸE" pitchFamily="50" charset="-128"/>
                <a:ea typeface="HGPｺﾞｼｯｸE" pitchFamily="50" charset="-128"/>
              </a:defRPr>
            </a:lvl2pPr>
            <a:lvl3pPr marL="1143000" indent="-228600" algn="l" eaLnBrk="0" hangingPunct="0">
              <a:spcBef>
                <a:spcPct val="20000"/>
              </a:spcBef>
              <a:buClr>
                <a:srgbClr val="FF3300"/>
              </a:buClr>
              <a:buFont typeface="Wingdings" pitchFamily="2" charset="2"/>
              <a:buChar char="ª"/>
              <a:defRPr kumimoji="1" sz="2400">
                <a:solidFill>
                  <a:schemeClr val="tx1"/>
                </a:solidFill>
                <a:latin typeface="HGPｺﾞｼｯｸE" pitchFamily="50" charset="-128"/>
                <a:ea typeface="HGPｺﾞｼｯｸE" pitchFamily="50" charset="-128"/>
              </a:defRPr>
            </a:lvl3pPr>
            <a:lvl4pPr marL="1600200" indent="-228600" algn="l" eaLnBrk="0" hangingPunct="0">
              <a:spcBef>
                <a:spcPct val="20000"/>
              </a:spcBef>
              <a:buFont typeface="Wingdings" pitchFamily="2" charset="2"/>
              <a:buChar char="ü"/>
              <a:defRPr kumimoji="1" sz="2000">
                <a:solidFill>
                  <a:schemeClr val="tx1"/>
                </a:solidFill>
                <a:latin typeface="HGPｺﾞｼｯｸE" pitchFamily="50" charset="-128"/>
                <a:ea typeface="HGPｺﾞｼｯｸE" pitchFamily="50" charset="-128"/>
              </a:defRPr>
            </a:lvl4pPr>
            <a:lvl5pPr marL="2057400" indent="-228600" algn="l" eaLnBrk="0" hangingPunct="0">
              <a:spcBef>
                <a:spcPct val="20000"/>
              </a:spcBef>
              <a:buFont typeface="Wingdings" pitchFamily="2" charset="2"/>
              <a:buChar char=""/>
              <a:defRPr kumimoji="1" sz="2000">
                <a:solidFill>
                  <a:schemeClr val="tx1"/>
                </a:solidFill>
                <a:latin typeface="HGPｺﾞｼｯｸE" pitchFamily="50" charset="-128"/>
                <a:ea typeface="HGPｺﾞｼｯｸE" pitchFamily="50" charset="-128"/>
              </a:defRPr>
            </a:lvl5pPr>
            <a:lvl6pPr marL="2514600" indent="-228600" eaLnBrk="0" fontAlgn="base" hangingPunct="0">
              <a:spcBef>
                <a:spcPct val="20000"/>
              </a:spcBef>
              <a:spcAft>
                <a:spcPct val="0"/>
              </a:spcAft>
              <a:buFont typeface="Wingdings" pitchFamily="2" charset="2"/>
              <a:buChar char=""/>
              <a:defRPr kumimoji="1" sz="2000">
                <a:solidFill>
                  <a:schemeClr val="tx1"/>
                </a:solidFill>
                <a:latin typeface="HGPｺﾞｼｯｸE" pitchFamily="50" charset="-128"/>
                <a:ea typeface="HGPｺﾞｼｯｸE" pitchFamily="50" charset="-128"/>
              </a:defRPr>
            </a:lvl6pPr>
            <a:lvl7pPr marL="2971800" indent="-228600" eaLnBrk="0" fontAlgn="base" hangingPunct="0">
              <a:spcBef>
                <a:spcPct val="20000"/>
              </a:spcBef>
              <a:spcAft>
                <a:spcPct val="0"/>
              </a:spcAft>
              <a:buFont typeface="Wingdings" pitchFamily="2" charset="2"/>
              <a:buChar char=""/>
              <a:defRPr kumimoji="1" sz="2000">
                <a:solidFill>
                  <a:schemeClr val="tx1"/>
                </a:solidFill>
                <a:latin typeface="HGPｺﾞｼｯｸE" pitchFamily="50" charset="-128"/>
                <a:ea typeface="HGPｺﾞｼｯｸE" pitchFamily="50" charset="-128"/>
              </a:defRPr>
            </a:lvl7pPr>
            <a:lvl8pPr marL="3429000" indent="-228600" eaLnBrk="0" fontAlgn="base" hangingPunct="0">
              <a:spcBef>
                <a:spcPct val="20000"/>
              </a:spcBef>
              <a:spcAft>
                <a:spcPct val="0"/>
              </a:spcAft>
              <a:buFont typeface="Wingdings" pitchFamily="2" charset="2"/>
              <a:buChar char=""/>
              <a:defRPr kumimoji="1" sz="2000">
                <a:solidFill>
                  <a:schemeClr val="tx1"/>
                </a:solidFill>
                <a:latin typeface="HGPｺﾞｼｯｸE" pitchFamily="50" charset="-128"/>
                <a:ea typeface="HGPｺﾞｼｯｸE" pitchFamily="50" charset="-128"/>
              </a:defRPr>
            </a:lvl8pPr>
            <a:lvl9pPr marL="3886200" indent="-228600" eaLnBrk="0" fontAlgn="base" hangingPunct="0">
              <a:spcBef>
                <a:spcPct val="20000"/>
              </a:spcBef>
              <a:spcAft>
                <a:spcPct val="0"/>
              </a:spcAft>
              <a:buFont typeface="Wingdings" pitchFamily="2" charset="2"/>
              <a:buChar char=""/>
              <a:defRPr kumimoji="1" sz="2000">
                <a:solidFill>
                  <a:schemeClr val="tx1"/>
                </a:solidFill>
                <a:latin typeface="HGPｺﾞｼｯｸE" pitchFamily="50" charset="-128"/>
                <a:ea typeface="HGPｺﾞｼｯｸE" pitchFamily="50" charset="-128"/>
              </a:defRPr>
            </a:lvl9pPr>
          </a:lstStyle>
          <a:p>
            <a:pPr algn="r" eaLnBrk="1" hangingPunct="1">
              <a:spcBef>
                <a:spcPct val="0"/>
              </a:spcBef>
              <a:buClrTx/>
              <a:buFontTx/>
              <a:buNone/>
            </a:pPr>
            <a:fld id="{B44B08F2-67EC-4B5D-8F2F-8231FBEE737B}" type="slidenum">
              <a:rPr lang="en-US" altLang="ja-JP" sz="1400">
                <a:solidFill>
                  <a:srgbClr val="000000"/>
                </a:solidFill>
              </a:rPr>
              <a:pPr algn="r" eaLnBrk="1" hangingPunct="1">
                <a:spcBef>
                  <a:spcPct val="0"/>
                </a:spcBef>
                <a:buClrTx/>
                <a:buFontTx/>
                <a:buNone/>
              </a:pPr>
              <a:t>23</a:t>
            </a:fld>
            <a:endParaRPr lang="en-US" altLang="ja-JP" sz="1400">
              <a:solidFill>
                <a:srgbClr val="000000"/>
              </a:solidFill>
            </a:endParaRPr>
          </a:p>
        </p:txBody>
      </p:sp>
      <p:sp>
        <p:nvSpPr>
          <p:cNvPr id="24580" name="Rectangle 3"/>
          <p:cNvSpPr>
            <a:spLocks noGrp="1" noChangeArrowheads="1"/>
          </p:cNvSpPr>
          <p:nvPr>
            <p:ph type="body" idx="4294967295"/>
          </p:nvPr>
        </p:nvSpPr>
        <p:spPr>
          <a:xfrm>
            <a:off x="179388" y="810790"/>
            <a:ext cx="8774112" cy="5380038"/>
          </a:xfrm>
        </p:spPr>
        <p:txBody>
          <a:bodyPr/>
          <a:lstStyle/>
          <a:p>
            <a:pPr marL="457200" lvl="1" indent="-279400">
              <a:buNone/>
            </a:pPr>
            <a:r>
              <a:rPr lang="ja-JP" altLang="en-US" sz="2400" dirty="0" smtClean="0"/>
              <a:t>参考：部分更新による更新イメージ（河川改修）</a:t>
            </a:r>
            <a:endParaRPr lang="ja-JP" altLang="en-US" sz="2400" dirty="0"/>
          </a:p>
          <a:p>
            <a:endParaRPr lang="ja-JP" altLang="en-US" sz="2800" dirty="0"/>
          </a:p>
        </p:txBody>
      </p:sp>
      <p:sp>
        <p:nvSpPr>
          <p:cNvPr id="7" name="Rectangle 2"/>
          <p:cNvSpPr txBox="1">
            <a:spLocks noChangeArrowheads="1"/>
          </p:cNvSpPr>
          <p:nvPr/>
        </p:nvSpPr>
        <p:spPr bwMode="auto">
          <a:xfrm>
            <a:off x="153988" y="77788"/>
            <a:ext cx="8990012" cy="503237"/>
          </a:xfrm>
          <a:prstGeom prst="rect">
            <a:avLst/>
          </a:prstGeom>
          <a:noFill/>
          <a:ln>
            <a:noFill/>
          </a:ln>
          <a:extLst/>
        </p:spPr>
        <p:txBody>
          <a:bodyPr anchor="ctr"/>
          <a:lstStyle>
            <a:lvl1pPr algn="ctr" rtl="0" eaLnBrk="0" fontAlgn="base" hangingPunct="0">
              <a:spcBef>
                <a:spcPct val="0"/>
              </a:spcBef>
              <a:spcAft>
                <a:spcPct val="0"/>
              </a:spcAft>
              <a:defRPr kumimoji="1" sz="3600">
                <a:solidFill>
                  <a:schemeClr val="bg1"/>
                </a:solidFill>
                <a:latin typeface="HGPｺﾞｼｯｸE" pitchFamily="50" charset="-128"/>
                <a:ea typeface="HGPｺﾞｼｯｸE" pitchFamily="50" charset="-128"/>
                <a:cs typeface="+mj-cs"/>
              </a:defRPr>
            </a:lvl1pPr>
            <a:lvl2pPr algn="ctr" rtl="0" eaLnBrk="0" fontAlgn="base" hangingPunct="0">
              <a:spcBef>
                <a:spcPct val="0"/>
              </a:spcBef>
              <a:spcAft>
                <a:spcPct val="0"/>
              </a:spcAft>
              <a:defRPr kumimoji="1" sz="3600">
                <a:solidFill>
                  <a:schemeClr val="bg1"/>
                </a:solidFill>
                <a:latin typeface="HGPｺﾞｼｯｸE" pitchFamily="50" charset="-128"/>
                <a:ea typeface="HGPｺﾞｼｯｸE" pitchFamily="50" charset="-128"/>
              </a:defRPr>
            </a:lvl2pPr>
            <a:lvl3pPr algn="ctr" rtl="0" eaLnBrk="0" fontAlgn="base" hangingPunct="0">
              <a:spcBef>
                <a:spcPct val="0"/>
              </a:spcBef>
              <a:spcAft>
                <a:spcPct val="0"/>
              </a:spcAft>
              <a:defRPr kumimoji="1" sz="3600">
                <a:solidFill>
                  <a:schemeClr val="bg1"/>
                </a:solidFill>
                <a:latin typeface="HGPｺﾞｼｯｸE" pitchFamily="50" charset="-128"/>
                <a:ea typeface="HGPｺﾞｼｯｸE" pitchFamily="50" charset="-128"/>
              </a:defRPr>
            </a:lvl3pPr>
            <a:lvl4pPr algn="ctr" rtl="0" eaLnBrk="0" fontAlgn="base" hangingPunct="0">
              <a:spcBef>
                <a:spcPct val="0"/>
              </a:spcBef>
              <a:spcAft>
                <a:spcPct val="0"/>
              </a:spcAft>
              <a:defRPr kumimoji="1" sz="3600">
                <a:solidFill>
                  <a:schemeClr val="bg1"/>
                </a:solidFill>
                <a:latin typeface="HGPｺﾞｼｯｸE" pitchFamily="50" charset="-128"/>
                <a:ea typeface="HGPｺﾞｼｯｸE" pitchFamily="50" charset="-128"/>
              </a:defRPr>
            </a:lvl4pPr>
            <a:lvl5pPr algn="ctr" rtl="0" eaLnBrk="0" fontAlgn="base" hangingPunct="0">
              <a:spcBef>
                <a:spcPct val="0"/>
              </a:spcBef>
              <a:spcAft>
                <a:spcPct val="0"/>
              </a:spcAft>
              <a:defRPr kumimoji="1" sz="3600">
                <a:solidFill>
                  <a:schemeClr val="bg1"/>
                </a:solidFill>
                <a:latin typeface="HGPｺﾞｼｯｸE" pitchFamily="50" charset="-128"/>
                <a:ea typeface="HGPｺﾞｼｯｸE" pitchFamily="50" charset="-128"/>
              </a:defRPr>
            </a:lvl5pPr>
            <a:lvl6pPr marL="457200" algn="ctr" rtl="0" eaLnBrk="1" fontAlgn="base" hangingPunct="1">
              <a:spcBef>
                <a:spcPct val="0"/>
              </a:spcBef>
              <a:spcAft>
                <a:spcPct val="0"/>
              </a:spcAft>
              <a:defRPr kumimoji="1" sz="3600">
                <a:solidFill>
                  <a:schemeClr val="bg1"/>
                </a:solidFill>
                <a:latin typeface="Arial" charset="0"/>
                <a:ea typeface="ＭＳ Ｐゴシック" pitchFamily="50" charset="-128"/>
              </a:defRPr>
            </a:lvl6pPr>
            <a:lvl7pPr marL="914400" algn="ctr" rtl="0" eaLnBrk="1" fontAlgn="base" hangingPunct="1">
              <a:spcBef>
                <a:spcPct val="0"/>
              </a:spcBef>
              <a:spcAft>
                <a:spcPct val="0"/>
              </a:spcAft>
              <a:defRPr kumimoji="1" sz="3600">
                <a:solidFill>
                  <a:schemeClr val="bg1"/>
                </a:solidFill>
                <a:latin typeface="Arial" charset="0"/>
                <a:ea typeface="ＭＳ Ｐゴシック" pitchFamily="50" charset="-128"/>
              </a:defRPr>
            </a:lvl7pPr>
            <a:lvl8pPr marL="1371600" algn="ctr" rtl="0" eaLnBrk="1" fontAlgn="base" hangingPunct="1">
              <a:spcBef>
                <a:spcPct val="0"/>
              </a:spcBef>
              <a:spcAft>
                <a:spcPct val="0"/>
              </a:spcAft>
              <a:defRPr kumimoji="1" sz="3600">
                <a:solidFill>
                  <a:schemeClr val="bg1"/>
                </a:solidFill>
                <a:latin typeface="Arial" charset="0"/>
                <a:ea typeface="ＭＳ Ｐゴシック" pitchFamily="50" charset="-128"/>
              </a:defRPr>
            </a:lvl8pPr>
            <a:lvl9pPr marL="1828800" algn="ctr" rtl="0" eaLnBrk="1" fontAlgn="base" hangingPunct="1">
              <a:spcBef>
                <a:spcPct val="0"/>
              </a:spcBef>
              <a:spcAft>
                <a:spcPct val="0"/>
              </a:spcAft>
              <a:defRPr kumimoji="1" sz="3600">
                <a:solidFill>
                  <a:schemeClr val="bg1"/>
                </a:solidFill>
                <a:latin typeface="Arial" charset="0"/>
                <a:ea typeface="ＭＳ Ｐゴシック" pitchFamily="50" charset="-128"/>
              </a:defRPr>
            </a:lvl9pPr>
          </a:lstStyle>
          <a:p>
            <a:pPr algn="l" eaLnBrk="1" hangingPunct="1">
              <a:defRPr/>
            </a:pPr>
            <a:r>
              <a:rPr lang="ja-JP" altLang="en-US" sz="3200" kern="0" dirty="0">
                <a:solidFill>
                  <a:srgbClr val="FFFFFF"/>
                </a:solidFill>
              </a:rPr>
              <a:t>２－１．共有デジタル地図の部分</a:t>
            </a:r>
            <a:r>
              <a:rPr lang="ja-JP" altLang="en-US" sz="3200" kern="0" dirty="0" smtClean="0">
                <a:solidFill>
                  <a:srgbClr val="FFFFFF"/>
                </a:solidFill>
              </a:rPr>
              <a:t>更新</a:t>
            </a:r>
            <a:endParaRPr lang="ja-JP" altLang="en-US" sz="3200" kern="0" dirty="0">
              <a:solidFill>
                <a:srgbClr val="FFFFFF"/>
              </a:solidFill>
            </a:endParaRPr>
          </a:p>
        </p:txBody>
      </p:sp>
      <p:sp>
        <p:nvSpPr>
          <p:cNvPr id="5" name="object 9"/>
          <p:cNvSpPr txBox="1"/>
          <p:nvPr/>
        </p:nvSpPr>
        <p:spPr>
          <a:xfrm>
            <a:off x="1330765" y="4913287"/>
            <a:ext cx="2734700" cy="257763"/>
          </a:xfrm>
          <a:prstGeom prst="rect">
            <a:avLst/>
          </a:prstGeom>
          <a:ln>
            <a:noFill/>
          </a:ln>
        </p:spPr>
        <p:txBody>
          <a:bodyPr vert="horz" wrap="square" lIns="0" tIns="11430" rIns="0" bIns="0" rtlCol="0">
            <a:spAutoFit/>
          </a:bodyPr>
          <a:lstStyle/>
          <a:p>
            <a:pPr marL="88900" marR="40640" indent="1588">
              <a:spcBef>
                <a:spcPts val="600"/>
              </a:spcBef>
            </a:pPr>
            <a:r>
              <a:rPr lang="ja-JP" altLang="en-US" sz="1600" dirty="0">
                <a:latin typeface="MS UI Gothic"/>
                <a:cs typeface="MS UI Gothic"/>
              </a:rPr>
              <a:t>共有デジタル地図（更新前）</a:t>
            </a:r>
            <a:endParaRPr lang="en-US" altLang="ja-JP" sz="1600" dirty="0" smtClean="0">
              <a:latin typeface="MS UI Gothic"/>
              <a:cs typeface="MS UI Gothic"/>
            </a:endParaRPr>
          </a:p>
        </p:txBody>
      </p:sp>
      <p:sp>
        <p:nvSpPr>
          <p:cNvPr id="6" name="object 9"/>
          <p:cNvSpPr txBox="1"/>
          <p:nvPr/>
        </p:nvSpPr>
        <p:spPr>
          <a:xfrm>
            <a:off x="5216842" y="4913286"/>
            <a:ext cx="3217636" cy="257763"/>
          </a:xfrm>
          <a:prstGeom prst="rect">
            <a:avLst/>
          </a:prstGeom>
          <a:ln>
            <a:noFill/>
          </a:ln>
        </p:spPr>
        <p:txBody>
          <a:bodyPr vert="horz" wrap="square" lIns="0" tIns="11430" rIns="0" bIns="0" rtlCol="0">
            <a:spAutoFit/>
          </a:bodyPr>
          <a:lstStyle/>
          <a:p>
            <a:pPr marL="88900" marR="40640" indent="1588">
              <a:spcBef>
                <a:spcPts val="600"/>
              </a:spcBef>
            </a:pPr>
            <a:r>
              <a:rPr lang="ja-JP" altLang="en-US" sz="1600" dirty="0">
                <a:latin typeface="MS UI Gothic"/>
                <a:cs typeface="MS UI Gothic"/>
              </a:rPr>
              <a:t>共有デジタル地図</a:t>
            </a:r>
            <a:r>
              <a:rPr lang="ja-JP" altLang="en-US" sz="1600" dirty="0" smtClean="0">
                <a:latin typeface="MS UI Gothic"/>
                <a:cs typeface="MS UI Gothic"/>
              </a:rPr>
              <a:t>（部分更新後）</a:t>
            </a:r>
            <a:endParaRPr lang="en-US" altLang="ja-JP" sz="1600" dirty="0" smtClean="0">
              <a:latin typeface="MS UI Gothic"/>
              <a:cs typeface="MS UI Gothic"/>
            </a:endParaRPr>
          </a:p>
        </p:txBody>
      </p:sp>
      <p:pic>
        <p:nvPicPr>
          <p:cNvPr id="4" name="図 3"/>
          <p:cNvPicPr>
            <a:picLocks noChangeAspect="1"/>
          </p:cNvPicPr>
          <p:nvPr/>
        </p:nvPicPr>
        <p:blipFill>
          <a:blip r:embed="rId2"/>
          <a:stretch>
            <a:fillRect/>
          </a:stretch>
        </p:blipFill>
        <p:spPr>
          <a:xfrm>
            <a:off x="400139" y="1302339"/>
            <a:ext cx="4060349" cy="3510065"/>
          </a:xfrm>
          <a:prstGeom prst="rect">
            <a:avLst/>
          </a:prstGeom>
          <a:ln>
            <a:solidFill>
              <a:schemeClr val="tx1"/>
            </a:solidFill>
          </a:ln>
        </p:spPr>
      </p:pic>
      <p:pic>
        <p:nvPicPr>
          <p:cNvPr id="10" name="図 9"/>
          <p:cNvPicPr>
            <a:picLocks noChangeAspect="1"/>
          </p:cNvPicPr>
          <p:nvPr/>
        </p:nvPicPr>
        <p:blipFill>
          <a:blip r:embed="rId3"/>
          <a:stretch>
            <a:fillRect/>
          </a:stretch>
        </p:blipFill>
        <p:spPr>
          <a:xfrm>
            <a:off x="4737347" y="1302339"/>
            <a:ext cx="3741498" cy="3510065"/>
          </a:xfrm>
          <a:prstGeom prst="rect">
            <a:avLst/>
          </a:prstGeom>
          <a:ln>
            <a:solidFill>
              <a:schemeClr val="tx1"/>
            </a:solidFill>
          </a:ln>
        </p:spPr>
      </p:pic>
    </p:spTree>
    <p:extLst>
      <p:ext uri="{BB962C8B-B14F-4D97-AF65-F5344CB8AC3E}">
        <p14:creationId xmlns:p14="http://schemas.microsoft.com/office/powerpoint/2010/main" val="2781212116"/>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6"/>
          <p:cNvSpPr txBox="1">
            <a:spLocks noGrp="1" noChangeArrowheads="1"/>
          </p:cNvSpPr>
          <p:nvPr/>
        </p:nvSpPr>
        <p:spPr bwMode="auto">
          <a:xfrm>
            <a:off x="7001752" y="6519766"/>
            <a:ext cx="2133600"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eaLnBrk="0" hangingPunct="0">
              <a:spcBef>
                <a:spcPct val="20000"/>
              </a:spcBef>
              <a:buClr>
                <a:srgbClr val="006666"/>
              </a:buClr>
              <a:buFont typeface="Wingdings" pitchFamily="2" charset="2"/>
              <a:buChar char="n"/>
              <a:defRPr kumimoji="1" sz="3200">
                <a:solidFill>
                  <a:schemeClr val="tx1"/>
                </a:solidFill>
                <a:latin typeface="HGPｺﾞｼｯｸE" pitchFamily="50" charset="-128"/>
                <a:ea typeface="HGPｺﾞｼｯｸE" pitchFamily="50" charset="-128"/>
              </a:defRPr>
            </a:lvl1pPr>
            <a:lvl2pPr marL="742950" indent="-285750" algn="l" eaLnBrk="0" hangingPunct="0">
              <a:spcBef>
                <a:spcPct val="20000"/>
              </a:spcBef>
              <a:buClr>
                <a:srgbClr val="669900"/>
              </a:buClr>
              <a:buFont typeface="Wingdings" pitchFamily="2" charset="2"/>
              <a:buChar char="l"/>
              <a:defRPr kumimoji="1" sz="2800">
                <a:solidFill>
                  <a:schemeClr val="tx1"/>
                </a:solidFill>
                <a:latin typeface="HGPｺﾞｼｯｸE" pitchFamily="50" charset="-128"/>
                <a:ea typeface="HGPｺﾞｼｯｸE" pitchFamily="50" charset="-128"/>
              </a:defRPr>
            </a:lvl2pPr>
            <a:lvl3pPr marL="1143000" indent="-228600" algn="l" eaLnBrk="0" hangingPunct="0">
              <a:spcBef>
                <a:spcPct val="20000"/>
              </a:spcBef>
              <a:buClr>
                <a:srgbClr val="FF3300"/>
              </a:buClr>
              <a:buFont typeface="Wingdings" pitchFamily="2" charset="2"/>
              <a:buChar char="ª"/>
              <a:defRPr kumimoji="1" sz="2400">
                <a:solidFill>
                  <a:schemeClr val="tx1"/>
                </a:solidFill>
                <a:latin typeface="HGPｺﾞｼｯｸE" pitchFamily="50" charset="-128"/>
                <a:ea typeface="HGPｺﾞｼｯｸE" pitchFamily="50" charset="-128"/>
              </a:defRPr>
            </a:lvl3pPr>
            <a:lvl4pPr marL="1600200" indent="-228600" algn="l" eaLnBrk="0" hangingPunct="0">
              <a:spcBef>
                <a:spcPct val="20000"/>
              </a:spcBef>
              <a:buFont typeface="Wingdings" pitchFamily="2" charset="2"/>
              <a:buChar char="ü"/>
              <a:defRPr kumimoji="1" sz="2000">
                <a:solidFill>
                  <a:schemeClr val="tx1"/>
                </a:solidFill>
                <a:latin typeface="HGPｺﾞｼｯｸE" pitchFamily="50" charset="-128"/>
                <a:ea typeface="HGPｺﾞｼｯｸE" pitchFamily="50" charset="-128"/>
              </a:defRPr>
            </a:lvl4pPr>
            <a:lvl5pPr marL="2057400" indent="-228600" algn="l" eaLnBrk="0" hangingPunct="0">
              <a:spcBef>
                <a:spcPct val="20000"/>
              </a:spcBef>
              <a:buFont typeface="Wingdings" pitchFamily="2" charset="2"/>
              <a:buChar char=""/>
              <a:defRPr kumimoji="1" sz="2000">
                <a:solidFill>
                  <a:schemeClr val="tx1"/>
                </a:solidFill>
                <a:latin typeface="HGPｺﾞｼｯｸE" pitchFamily="50" charset="-128"/>
                <a:ea typeface="HGPｺﾞｼｯｸE" pitchFamily="50" charset="-128"/>
              </a:defRPr>
            </a:lvl5pPr>
            <a:lvl6pPr marL="2514600" indent="-228600" eaLnBrk="0" fontAlgn="base" hangingPunct="0">
              <a:spcBef>
                <a:spcPct val="20000"/>
              </a:spcBef>
              <a:spcAft>
                <a:spcPct val="0"/>
              </a:spcAft>
              <a:buFont typeface="Wingdings" pitchFamily="2" charset="2"/>
              <a:buChar char=""/>
              <a:defRPr kumimoji="1" sz="2000">
                <a:solidFill>
                  <a:schemeClr val="tx1"/>
                </a:solidFill>
                <a:latin typeface="HGPｺﾞｼｯｸE" pitchFamily="50" charset="-128"/>
                <a:ea typeface="HGPｺﾞｼｯｸE" pitchFamily="50" charset="-128"/>
              </a:defRPr>
            </a:lvl6pPr>
            <a:lvl7pPr marL="2971800" indent="-228600" eaLnBrk="0" fontAlgn="base" hangingPunct="0">
              <a:spcBef>
                <a:spcPct val="20000"/>
              </a:spcBef>
              <a:spcAft>
                <a:spcPct val="0"/>
              </a:spcAft>
              <a:buFont typeface="Wingdings" pitchFamily="2" charset="2"/>
              <a:buChar char=""/>
              <a:defRPr kumimoji="1" sz="2000">
                <a:solidFill>
                  <a:schemeClr val="tx1"/>
                </a:solidFill>
                <a:latin typeface="HGPｺﾞｼｯｸE" pitchFamily="50" charset="-128"/>
                <a:ea typeface="HGPｺﾞｼｯｸE" pitchFamily="50" charset="-128"/>
              </a:defRPr>
            </a:lvl7pPr>
            <a:lvl8pPr marL="3429000" indent="-228600" eaLnBrk="0" fontAlgn="base" hangingPunct="0">
              <a:spcBef>
                <a:spcPct val="20000"/>
              </a:spcBef>
              <a:spcAft>
                <a:spcPct val="0"/>
              </a:spcAft>
              <a:buFont typeface="Wingdings" pitchFamily="2" charset="2"/>
              <a:buChar char=""/>
              <a:defRPr kumimoji="1" sz="2000">
                <a:solidFill>
                  <a:schemeClr val="tx1"/>
                </a:solidFill>
                <a:latin typeface="HGPｺﾞｼｯｸE" pitchFamily="50" charset="-128"/>
                <a:ea typeface="HGPｺﾞｼｯｸE" pitchFamily="50" charset="-128"/>
              </a:defRPr>
            </a:lvl8pPr>
            <a:lvl9pPr marL="3886200" indent="-228600" eaLnBrk="0" fontAlgn="base" hangingPunct="0">
              <a:spcBef>
                <a:spcPct val="20000"/>
              </a:spcBef>
              <a:spcAft>
                <a:spcPct val="0"/>
              </a:spcAft>
              <a:buFont typeface="Wingdings" pitchFamily="2" charset="2"/>
              <a:buChar char=""/>
              <a:defRPr kumimoji="1" sz="2000">
                <a:solidFill>
                  <a:schemeClr val="tx1"/>
                </a:solidFill>
                <a:latin typeface="HGPｺﾞｼｯｸE" pitchFamily="50" charset="-128"/>
                <a:ea typeface="HGPｺﾞｼｯｸE" pitchFamily="50" charset="-128"/>
              </a:defRPr>
            </a:lvl9pPr>
          </a:lstStyle>
          <a:p>
            <a:pPr algn="r" eaLnBrk="1" hangingPunct="1">
              <a:spcBef>
                <a:spcPct val="0"/>
              </a:spcBef>
              <a:buClrTx/>
              <a:buFontTx/>
              <a:buNone/>
            </a:pPr>
            <a:fld id="{B44B08F2-67EC-4B5D-8F2F-8231FBEE737B}" type="slidenum">
              <a:rPr lang="en-US" altLang="ja-JP" sz="1400">
                <a:solidFill>
                  <a:srgbClr val="000000"/>
                </a:solidFill>
              </a:rPr>
              <a:pPr algn="r" eaLnBrk="1" hangingPunct="1">
                <a:spcBef>
                  <a:spcPct val="0"/>
                </a:spcBef>
                <a:buClrTx/>
                <a:buFontTx/>
                <a:buNone/>
              </a:pPr>
              <a:t>24</a:t>
            </a:fld>
            <a:endParaRPr lang="en-US" altLang="ja-JP" sz="1400">
              <a:solidFill>
                <a:srgbClr val="000000"/>
              </a:solidFill>
            </a:endParaRPr>
          </a:p>
        </p:txBody>
      </p:sp>
      <p:sp>
        <p:nvSpPr>
          <p:cNvPr id="7" name="Rectangle 2"/>
          <p:cNvSpPr txBox="1">
            <a:spLocks noChangeArrowheads="1"/>
          </p:cNvSpPr>
          <p:nvPr/>
        </p:nvSpPr>
        <p:spPr bwMode="auto">
          <a:xfrm>
            <a:off x="153988" y="77788"/>
            <a:ext cx="8990012" cy="503237"/>
          </a:xfrm>
          <a:prstGeom prst="rect">
            <a:avLst/>
          </a:prstGeom>
          <a:noFill/>
          <a:ln>
            <a:noFill/>
          </a:ln>
          <a:extLst/>
        </p:spPr>
        <p:txBody>
          <a:bodyPr anchor="ctr"/>
          <a:lstStyle>
            <a:lvl1pPr algn="ctr" rtl="0" eaLnBrk="0" fontAlgn="base" hangingPunct="0">
              <a:spcBef>
                <a:spcPct val="0"/>
              </a:spcBef>
              <a:spcAft>
                <a:spcPct val="0"/>
              </a:spcAft>
              <a:defRPr kumimoji="1" sz="3600">
                <a:solidFill>
                  <a:schemeClr val="bg1"/>
                </a:solidFill>
                <a:latin typeface="HGPｺﾞｼｯｸE" pitchFamily="50" charset="-128"/>
                <a:ea typeface="HGPｺﾞｼｯｸE" pitchFamily="50" charset="-128"/>
                <a:cs typeface="+mj-cs"/>
              </a:defRPr>
            </a:lvl1pPr>
            <a:lvl2pPr algn="ctr" rtl="0" eaLnBrk="0" fontAlgn="base" hangingPunct="0">
              <a:spcBef>
                <a:spcPct val="0"/>
              </a:spcBef>
              <a:spcAft>
                <a:spcPct val="0"/>
              </a:spcAft>
              <a:defRPr kumimoji="1" sz="3600">
                <a:solidFill>
                  <a:schemeClr val="bg1"/>
                </a:solidFill>
                <a:latin typeface="HGPｺﾞｼｯｸE" pitchFamily="50" charset="-128"/>
                <a:ea typeface="HGPｺﾞｼｯｸE" pitchFamily="50" charset="-128"/>
              </a:defRPr>
            </a:lvl2pPr>
            <a:lvl3pPr algn="ctr" rtl="0" eaLnBrk="0" fontAlgn="base" hangingPunct="0">
              <a:spcBef>
                <a:spcPct val="0"/>
              </a:spcBef>
              <a:spcAft>
                <a:spcPct val="0"/>
              </a:spcAft>
              <a:defRPr kumimoji="1" sz="3600">
                <a:solidFill>
                  <a:schemeClr val="bg1"/>
                </a:solidFill>
                <a:latin typeface="HGPｺﾞｼｯｸE" pitchFamily="50" charset="-128"/>
                <a:ea typeface="HGPｺﾞｼｯｸE" pitchFamily="50" charset="-128"/>
              </a:defRPr>
            </a:lvl3pPr>
            <a:lvl4pPr algn="ctr" rtl="0" eaLnBrk="0" fontAlgn="base" hangingPunct="0">
              <a:spcBef>
                <a:spcPct val="0"/>
              </a:spcBef>
              <a:spcAft>
                <a:spcPct val="0"/>
              </a:spcAft>
              <a:defRPr kumimoji="1" sz="3600">
                <a:solidFill>
                  <a:schemeClr val="bg1"/>
                </a:solidFill>
                <a:latin typeface="HGPｺﾞｼｯｸE" pitchFamily="50" charset="-128"/>
                <a:ea typeface="HGPｺﾞｼｯｸE" pitchFamily="50" charset="-128"/>
              </a:defRPr>
            </a:lvl4pPr>
            <a:lvl5pPr algn="ctr" rtl="0" eaLnBrk="0" fontAlgn="base" hangingPunct="0">
              <a:spcBef>
                <a:spcPct val="0"/>
              </a:spcBef>
              <a:spcAft>
                <a:spcPct val="0"/>
              </a:spcAft>
              <a:defRPr kumimoji="1" sz="3600">
                <a:solidFill>
                  <a:schemeClr val="bg1"/>
                </a:solidFill>
                <a:latin typeface="HGPｺﾞｼｯｸE" pitchFamily="50" charset="-128"/>
                <a:ea typeface="HGPｺﾞｼｯｸE" pitchFamily="50" charset="-128"/>
              </a:defRPr>
            </a:lvl5pPr>
            <a:lvl6pPr marL="457200" algn="ctr" rtl="0" eaLnBrk="1" fontAlgn="base" hangingPunct="1">
              <a:spcBef>
                <a:spcPct val="0"/>
              </a:spcBef>
              <a:spcAft>
                <a:spcPct val="0"/>
              </a:spcAft>
              <a:defRPr kumimoji="1" sz="3600">
                <a:solidFill>
                  <a:schemeClr val="bg1"/>
                </a:solidFill>
                <a:latin typeface="Arial" charset="0"/>
                <a:ea typeface="ＭＳ Ｐゴシック" pitchFamily="50" charset="-128"/>
              </a:defRPr>
            </a:lvl6pPr>
            <a:lvl7pPr marL="914400" algn="ctr" rtl="0" eaLnBrk="1" fontAlgn="base" hangingPunct="1">
              <a:spcBef>
                <a:spcPct val="0"/>
              </a:spcBef>
              <a:spcAft>
                <a:spcPct val="0"/>
              </a:spcAft>
              <a:defRPr kumimoji="1" sz="3600">
                <a:solidFill>
                  <a:schemeClr val="bg1"/>
                </a:solidFill>
                <a:latin typeface="Arial" charset="0"/>
                <a:ea typeface="ＭＳ Ｐゴシック" pitchFamily="50" charset="-128"/>
              </a:defRPr>
            </a:lvl7pPr>
            <a:lvl8pPr marL="1371600" algn="ctr" rtl="0" eaLnBrk="1" fontAlgn="base" hangingPunct="1">
              <a:spcBef>
                <a:spcPct val="0"/>
              </a:spcBef>
              <a:spcAft>
                <a:spcPct val="0"/>
              </a:spcAft>
              <a:defRPr kumimoji="1" sz="3600">
                <a:solidFill>
                  <a:schemeClr val="bg1"/>
                </a:solidFill>
                <a:latin typeface="Arial" charset="0"/>
                <a:ea typeface="ＭＳ Ｐゴシック" pitchFamily="50" charset="-128"/>
              </a:defRPr>
            </a:lvl8pPr>
            <a:lvl9pPr marL="1828800" algn="ctr" rtl="0" eaLnBrk="1" fontAlgn="base" hangingPunct="1">
              <a:spcBef>
                <a:spcPct val="0"/>
              </a:spcBef>
              <a:spcAft>
                <a:spcPct val="0"/>
              </a:spcAft>
              <a:defRPr kumimoji="1" sz="3600">
                <a:solidFill>
                  <a:schemeClr val="bg1"/>
                </a:solidFill>
                <a:latin typeface="Arial" charset="0"/>
                <a:ea typeface="ＭＳ Ｐゴシック" pitchFamily="50" charset="-128"/>
              </a:defRPr>
            </a:lvl9pPr>
          </a:lstStyle>
          <a:p>
            <a:pPr algn="l" eaLnBrk="1" hangingPunct="1">
              <a:defRPr/>
            </a:pPr>
            <a:r>
              <a:rPr lang="ja-JP" altLang="en-US" sz="3200" kern="0" dirty="0">
                <a:solidFill>
                  <a:srgbClr val="FFFFFF"/>
                </a:solidFill>
              </a:rPr>
              <a:t>２－１．共有デジタル地図の部分</a:t>
            </a:r>
            <a:r>
              <a:rPr lang="ja-JP" altLang="en-US" sz="3200" kern="0" dirty="0" smtClean="0">
                <a:solidFill>
                  <a:srgbClr val="FFFFFF"/>
                </a:solidFill>
              </a:rPr>
              <a:t>更新</a:t>
            </a:r>
            <a:endParaRPr lang="ja-JP" altLang="en-US" sz="3200" kern="0" dirty="0">
              <a:solidFill>
                <a:srgbClr val="FFFFFF"/>
              </a:solidFill>
            </a:endParaRPr>
          </a:p>
        </p:txBody>
      </p:sp>
      <p:sp>
        <p:nvSpPr>
          <p:cNvPr id="6" name="Rectangle 28"/>
          <p:cNvSpPr txBox="1">
            <a:spLocks noChangeArrowheads="1"/>
          </p:cNvSpPr>
          <p:nvPr/>
        </p:nvSpPr>
        <p:spPr bwMode="auto">
          <a:xfrm>
            <a:off x="159196" y="836712"/>
            <a:ext cx="8908604" cy="5760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lr>
                <a:srgbClr val="006666"/>
              </a:buClr>
              <a:buFont typeface="Wingdings" pitchFamily="2" charset="2"/>
              <a:buChar char="n"/>
              <a:defRPr kumimoji="1" lang="ja-JP" altLang="en-US" sz="3200" dirty="0">
                <a:solidFill>
                  <a:schemeClr val="tx1"/>
                </a:solidFill>
                <a:latin typeface="HGPｺﾞｼｯｸE" pitchFamily="50" charset="-128"/>
                <a:ea typeface="HGPｺﾞｼｯｸE" pitchFamily="50" charset="-128"/>
                <a:cs typeface="+mn-cs"/>
              </a:defRPr>
            </a:lvl1pPr>
            <a:lvl2pPr marL="742950" indent="-285750" algn="l" rtl="0" eaLnBrk="0" fontAlgn="base" hangingPunct="0">
              <a:spcBef>
                <a:spcPct val="20000"/>
              </a:spcBef>
              <a:spcAft>
                <a:spcPct val="0"/>
              </a:spcAft>
              <a:buClr>
                <a:srgbClr val="669900"/>
              </a:buClr>
              <a:buFont typeface="Wingdings" pitchFamily="2" charset="2"/>
              <a:buChar char="l"/>
              <a:defRPr kumimoji="1" lang="ja-JP" altLang="en-US" sz="2800" dirty="0">
                <a:solidFill>
                  <a:schemeClr val="tx1"/>
                </a:solidFill>
                <a:latin typeface="HGPｺﾞｼｯｸE" pitchFamily="50" charset="-128"/>
                <a:ea typeface="HGPｺﾞｼｯｸE" pitchFamily="50" charset="-128"/>
              </a:defRPr>
            </a:lvl2pPr>
            <a:lvl3pPr marL="1143000" indent="-228600" algn="l" rtl="0" eaLnBrk="0" fontAlgn="base" hangingPunct="0">
              <a:spcBef>
                <a:spcPct val="20000"/>
              </a:spcBef>
              <a:spcAft>
                <a:spcPct val="0"/>
              </a:spcAft>
              <a:buClr>
                <a:srgbClr val="FF3300"/>
              </a:buClr>
              <a:buFont typeface="Wingdings" pitchFamily="2" charset="2"/>
              <a:buChar char="ª"/>
              <a:defRPr kumimoji="1" lang="ja-JP" altLang="en-US" sz="2400" dirty="0">
                <a:solidFill>
                  <a:schemeClr val="tx1"/>
                </a:solidFill>
                <a:latin typeface="HGPｺﾞｼｯｸE" pitchFamily="50" charset="-128"/>
                <a:ea typeface="HGPｺﾞｼｯｸE" pitchFamily="50" charset="-128"/>
              </a:defRPr>
            </a:lvl3pPr>
            <a:lvl4pPr marL="1600200" indent="-228600" algn="l" rtl="0" eaLnBrk="0" fontAlgn="base" hangingPunct="0">
              <a:spcBef>
                <a:spcPct val="20000"/>
              </a:spcBef>
              <a:spcAft>
                <a:spcPct val="0"/>
              </a:spcAft>
              <a:buFont typeface="Wingdings" pitchFamily="2" charset="2"/>
              <a:buChar char="ü"/>
              <a:defRPr kumimoji="1" sz="2000">
                <a:solidFill>
                  <a:schemeClr val="tx1"/>
                </a:solidFill>
                <a:latin typeface="HGPｺﾞｼｯｸE" pitchFamily="50" charset="-128"/>
                <a:ea typeface="HGPｺﾞｼｯｸE" pitchFamily="50" charset="-128"/>
              </a:defRPr>
            </a:lvl4pPr>
            <a:lvl5pPr marL="2057400" indent="-228600" algn="l" rtl="0" eaLnBrk="0" fontAlgn="base" hangingPunct="0">
              <a:spcBef>
                <a:spcPct val="20000"/>
              </a:spcBef>
              <a:spcAft>
                <a:spcPct val="0"/>
              </a:spcAft>
              <a:buFont typeface="Wingdings" pitchFamily="2" charset="2"/>
              <a:buChar char=""/>
              <a:defRPr kumimoji="1" sz="2000">
                <a:solidFill>
                  <a:schemeClr val="tx1"/>
                </a:solidFill>
                <a:latin typeface="HGPｺﾞｼｯｸE" pitchFamily="50" charset="-128"/>
                <a:ea typeface="HGPｺﾞｼｯｸE" pitchFamily="50" charset="-128"/>
              </a:defRPr>
            </a:lvl5pPr>
            <a:lvl6pPr marL="2514600" indent="-228600" algn="l" rtl="0" eaLnBrk="1" fontAlgn="base" hangingPunct="1">
              <a:spcBef>
                <a:spcPct val="20000"/>
              </a:spcBef>
              <a:spcAft>
                <a:spcPct val="0"/>
              </a:spcAft>
              <a:buChar char="»"/>
              <a:defRPr kumimoji="1" sz="2000">
                <a:solidFill>
                  <a:schemeClr val="tx1"/>
                </a:solidFill>
                <a:latin typeface="+mn-lt"/>
                <a:ea typeface="+mn-ea"/>
              </a:defRPr>
            </a:lvl6pPr>
            <a:lvl7pPr marL="2971800" indent="-228600" algn="l" rtl="0" eaLnBrk="1" fontAlgn="base" hangingPunct="1">
              <a:spcBef>
                <a:spcPct val="20000"/>
              </a:spcBef>
              <a:spcAft>
                <a:spcPct val="0"/>
              </a:spcAft>
              <a:buChar char="»"/>
              <a:defRPr kumimoji="1" sz="2000">
                <a:solidFill>
                  <a:schemeClr val="tx1"/>
                </a:solidFill>
                <a:latin typeface="+mn-lt"/>
                <a:ea typeface="+mn-ea"/>
              </a:defRPr>
            </a:lvl7pPr>
            <a:lvl8pPr marL="3429000" indent="-228600" algn="l" rtl="0" eaLnBrk="1" fontAlgn="base" hangingPunct="1">
              <a:spcBef>
                <a:spcPct val="20000"/>
              </a:spcBef>
              <a:spcAft>
                <a:spcPct val="0"/>
              </a:spcAft>
              <a:buChar char="»"/>
              <a:defRPr kumimoji="1" sz="2000">
                <a:solidFill>
                  <a:schemeClr val="tx1"/>
                </a:solidFill>
                <a:latin typeface="+mn-lt"/>
                <a:ea typeface="+mn-ea"/>
              </a:defRPr>
            </a:lvl8pPr>
            <a:lvl9pPr marL="3886200" indent="-228600" algn="l" rtl="0" eaLnBrk="1" fontAlgn="base" hangingPunct="1">
              <a:spcBef>
                <a:spcPct val="20000"/>
              </a:spcBef>
              <a:spcAft>
                <a:spcPct val="0"/>
              </a:spcAft>
              <a:buChar char="»"/>
              <a:defRPr kumimoji="1" sz="2000">
                <a:solidFill>
                  <a:schemeClr val="tx1"/>
                </a:solidFill>
                <a:latin typeface="+mn-lt"/>
                <a:ea typeface="+mn-ea"/>
              </a:defRPr>
            </a:lvl9pPr>
          </a:lstStyle>
          <a:p>
            <a:pPr eaLnBrk="1" hangingPunct="1"/>
            <a:r>
              <a:rPr lang="ja-JP" altLang="en-US" sz="2800" kern="0" dirty="0" smtClean="0">
                <a:cs typeface="Meiryo UI" pitchFamily="50" charset="-128"/>
              </a:rPr>
              <a:t>工程計画</a:t>
            </a:r>
          </a:p>
          <a:p>
            <a:pPr marL="457200" lvl="1" indent="0" eaLnBrk="1" hangingPunct="1">
              <a:buFont typeface="Wingdings" pitchFamily="2" charset="2"/>
              <a:buNone/>
            </a:pPr>
            <a:endParaRPr lang="ja-JP" altLang="en-US" sz="2000" kern="0" dirty="0" smtClean="0">
              <a:cs typeface="Meiryo UI" pitchFamily="50" charset="-128"/>
            </a:endParaRPr>
          </a:p>
          <a:p>
            <a:pPr marL="457200" lvl="1" indent="0" eaLnBrk="1" hangingPunct="1">
              <a:buFont typeface="Wingdings" pitchFamily="2" charset="2"/>
              <a:buNone/>
            </a:pPr>
            <a:endParaRPr lang="ja-JP" altLang="en-US" sz="2000" kern="0" dirty="0" smtClean="0">
              <a:cs typeface="Meiryo UI" pitchFamily="50" charset="-128"/>
            </a:endParaRPr>
          </a:p>
          <a:p>
            <a:pPr marL="457200" lvl="1" indent="0" eaLnBrk="1" hangingPunct="1">
              <a:buFont typeface="Wingdings" pitchFamily="2" charset="2"/>
              <a:buNone/>
            </a:pPr>
            <a:endParaRPr lang="ja-JP" altLang="en-US" sz="2000" kern="0" dirty="0" smtClean="0">
              <a:cs typeface="Meiryo UI" pitchFamily="50" charset="-128"/>
            </a:endParaRPr>
          </a:p>
          <a:p>
            <a:pPr marL="457200" lvl="1" indent="0" eaLnBrk="1" hangingPunct="1">
              <a:buFont typeface="Wingdings" pitchFamily="2" charset="2"/>
              <a:buNone/>
            </a:pPr>
            <a:endParaRPr lang="ja-JP" altLang="en-US" sz="2000" kern="0" dirty="0" smtClean="0">
              <a:cs typeface="Meiryo UI" pitchFamily="50" charset="-128"/>
            </a:endParaRPr>
          </a:p>
          <a:p>
            <a:pPr marL="457200" lvl="1" indent="0" eaLnBrk="1" hangingPunct="1">
              <a:buFont typeface="Wingdings" pitchFamily="2" charset="2"/>
              <a:buNone/>
            </a:pPr>
            <a:endParaRPr lang="ja-JP" altLang="en-US" sz="2000" kern="0" dirty="0" smtClean="0">
              <a:cs typeface="Meiryo UI" pitchFamily="50" charset="-128"/>
            </a:endParaRPr>
          </a:p>
          <a:p>
            <a:pPr marL="457200" lvl="1" indent="0" eaLnBrk="1" hangingPunct="1">
              <a:buFont typeface="Wingdings" pitchFamily="2" charset="2"/>
              <a:buNone/>
            </a:pPr>
            <a:endParaRPr lang="ja-JP" altLang="en-US" sz="2000" kern="0" dirty="0" smtClean="0">
              <a:cs typeface="Meiryo UI" pitchFamily="50" charset="-128"/>
            </a:endParaRPr>
          </a:p>
          <a:p>
            <a:pPr marL="457200" lvl="1" indent="0" eaLnBrk="1" hangingPunct="1">
              <a:buFont typeface="Wingdings" pitchFamily="2" charset="2"/>
              <a:buNone/>
            </a:pPr>
            <a:endParaRPr lang="ja-JP" altLang="en-US" sz="2000" kern="0" dirty="0" smtClean="0">
              <a:cs typeface="Meiryo UI" pitchFamily="50" charset="-128"/>
            </a:endParaRPr>
          </a:p>
          <a:p>
            <a:pPr lvl="1" eaLnBrk="1" hangingPunct="1"/>
            <a:endParaRPr lang="ja-JP" altLang="en-US" sz="2000" kern="0" dirty="0" smtClean="0">
              <a:cs typeface="Meiryo UI" pitchFamily="50" charset="-128"/>
            </a:endParaRPr>
          </a:p>
          <a:p>
            <a:pPr lvl="1" eaLnBrk="1" hangingPunct="1"/>
            <a:endParaRPr lang="ja-JP" altLang="en-US" sz="2000" kern="0" dirty="0" smtClean="0">
              <a:cs typeface="Meiryo UI" pitchFamily="50" charset="-128"/>
            </a:endParaRPr>
          </a:p>
          <a:p>
            <a:pPr lvl="1" eaLnBrk="1" hangingPunct="1"/>
            <a:endParaRPr lang="ja-JP" altLang="en-US" sz="2000" kern="0" dirty="0" smtClean="0">
              <a:cs typeface="Meiryo UI" pitchFamily="50" charset="-128"/>
            </a:endParaRPr>
          </a:p>
          <a:p>
            <a:pPr lvl="1" eaLnBrk="1" hangingPunct="1"/>
            <a:endParaRPr lang="ja-JP" altLang="en-US" sz="2000" kern="0" dirty="0" smtClean="0">
              <a:cs typeface="Meiryo UI" pitchFamily="50" charset="-128"/>
            </a:endParaRPr>
          </a:p>
          <a:p>
            <a:pPr lvl="1" eaLnBrk="1" hangingPunct="1"/>
            <a:endParaRPr lang="ja-JP" altLang="en-US" sz="2000" kern="0" dirty="0" smtClean="0">
              <a:cs typeface="Meiryo UI" pitchFamily="50" charset="-128"/>
            </a:endParaRPr>
          </a:p>
          <a:p>
            <a:pPr lvl="1" eaLnBrk="1" hangingPunct="1"/>
            <a:endParaRPr lang="ja-JP" altLang="en-US" sz="2000" kern="0" dirty="0" smtClean="0">
              <a:cs typeface="Meiryo UI" pitchFamily="50" charset="-128"/>
            </a:endParaRPr>
          </a:p>
          <a:p>
            <a:pPr marL="457200" lvl="1" indent="0" eaLnBrk="1" hangingPunct="1">
              <a:buFont typeface="Wingdings" pitchFamily="2" charset="2"/>
              <a:buNone/>
            </a:pPr>
            <a:endParaRPr lang="ja-JP" altLang="en-US" sz="2200" kern="0" dirty="0" smtClean="0">
              <a:cs typeface="Meiryo UI" pitchFamily="50" charset="-128"/>
            </a:endParaRPr>
          </a:p>
          <a:p>
            <a:pPr marL="457200" lvl="1" indent="0" eaLnBrk="1" hangingPunct="1">
              <a:buFont typeface="Wingdings" pitchFamily="2" charset="2"/>
              <a:buNone/>
            </a:pPr>
            <a:endParaRPr lang="ja-JP" altLang="en-US" sz="2200" kern="0" dirty="0" smtClean="0">
              <a:cs typeface="Meiryo UI" pitchFamily="50" charset="-128"/>
            </a:endParaRPr>
          </a:p>
        </p:txBody>
      </p:sp>
      <p:graphicFrame>
        <p:nvGraphicFramePr>
          <p:cNvPr id="8" name="表 7"/>
          <p:cNvGraphicFramePr>
            <a:graphicFrameLocks noGrp="1"/>
          </p:cNvGraphicFramePr>
          <p:nvPr>
            <p:extLst/>
          </p:nvPr>
        </p:nvGraphicFramePr>
        <p:xfrm>
          <a:off x="364401" y="1412777"/>
          <a:ext cx="8569185" cy="4911273"/>
        </p:xfrm>
        <a:graphic>
          <a:graphicData uri="http://schemas.openxmlformats.org/drawingml/2006/table">
            <a:tbl>
              <a:tblPr firstRow="1" bandRow="1">
                <a:tableStyleId>{5C22544A-7EE6-4342-B048-85BDC9FD1C3A}</a:tableStyleId>
              </a:tblPr>
              <a:tblGrid>
                <a:gridCol w="2008405">
                  <a:extLst>
                    <a:ext uri="{9D8B030D-6E8A-4147-A177-3AD203B41FA5}">
                      <a16:colId xmlns:a16="http://schemas.microsoft.com/office/drawing/2014/main" xmlns="" val="4180410231"/>
                    </a:ext>
                  </a:extLst>
                </a:gridCol>
                <a:gridCol w="656078">
                  <a:extLst>
                    <a:ext uri="{9D8B030D-6E8A-4147-A177-3AD203B41FA5}">
                      <a16:colId xmlns:a16="http://schemas.microsoft.com/office/drawing/2014/main" xmlns="" val="3875080980"/>
                    </a:ext>
                  </a:extLst>
                </a:gridCol>
                <a:gridCol w="656078">
                  <a:extLst>
                    <a:ext uri="{9D8B030D-6E8A-4147-A177-3AD203B41FA5}">
                      <a16:colId xmlns:a16="http://schemas.microsoft.com/office/drawing/2014/main" xmlns="" val="3408038204"/>
                    </a:ext>
                  </a:extLst>
                </a:gridCol>
                <a:gridCol w="656078">
                  <a:extLst>
                    <a:ext uri="{9D8B030D-6E8A-4147-A177-3AD203B41FA5}">
                      <a16:colId xmlns:a16="http://schemas.microsoft.com/office/drawing/2014/main" xmlns="" val="3476739568"/>
                    </a:ext>
                  </a:extLst>
                </a:gridCol>
                <a:gridCol w="656078">
                  <a:extLst>
                    <a:ext uri="{9D8B030D-6E8A-4147-A177-3AD203B41FA5}">
                      <a16:colId xmlns:a16="http://schemas.microsoft.com/office/drawing/2014/main" xmlns="" val="297737372"/>
                    </a:ext>
                  </a:extLst>
                </a:gridCol>
                <a:gridCol w="656078">
                  <a:extLst>
                    <a:ext uri="{9D8B030D-6E8A-4147-A177-3AD203B41FA5}">
                      <a16:colId xmlns:a16="http://schemas.microsoft.com/office/drawing/2014/main" xmlns="" val="112600126"/>
                    </a:ext>
                  </a:extLst>
                </a:gridCol>
                <a:gridCol w="656078">
                  <a:extLst>
                    <a:ext uri="{9D8B030D-6E8A-4147-A177-3AD203B41FA5}">
                      <a16:colId xmlns:a16="http://schemas.microsoft.com/office/drawing/2014/main" xmlns="" val="2102548164"/>
                    </a:ext>
                  </a:extLst>
                </a:gridCol>
                <a:gridCol w="656078">
                  <a:extLst>
                    <a:ext uri="{9D8B030D-6E8A-4147-A177-3AD203B41FA5}">
                      <a16:colId xmlns:a16="http://schemas.microsoft.com/office/drawing/2014/main" xmlns="" val="160650206"/>
                    </a:ext>
                  </a:extLst>
                </a:gridCol>
                <a:gridCol w="656078">
                  <a:extLst>
                    <a:ext uri="{9D8B030D-6E8A-4147-A177-3AD203B41FA5}">
                      <a16:colId xmlns:a16="http://schemas.microsoft.com/office/drawing/2014/main" xmlns="" val="2200478020"/>
                    </a:ext>
                  </a:extLst>
                </a:gridCol>
                <a:gridCol w="656078">
                  <a:extLst>
                    <a:ext uri="{9D8B030D-6E8A-4147-A177-3AD203B41FA5}">
                      <a16:colId xmlns:a16="http://schemas.microsoft.com/office/drawing/2014/main" xmlns="" val="3823386065"/>
                    </a:ext>
                  </a:extLst>
                </a:gridCol>
                <a:gridCol w="656078">
                  <a:extLst>
                    <a:ext uri="{9D8B030D-6E8A-4147-A177-3AD203B41FA5}">
                      <a16:colId xmlns:a16="http://schemas.microsoft.com/office/drawing/2014/main" xmlns="" val="3583176122"/>
                    </a:ext>
                  </a:extLst>
                </a:gridCol>
              </a:tblGrid>
              <a:tr h="369784">
                <a:tc rowSpan="2">
                  <a:txBody>
                    <a:bodyPr/>
                    <a:lstStyle/>
                    <a:p>
                      <a:pPr algn="ctr"/>
                      <a:r>
                        <a:rPr kumimoji="1" lang="ja-JP" altLang="en-US" sz="1400" b="0" dirty="0" smtClean="0">
                          <a:solidFill>
                            <a:schemeClr val="tx1"/>
                          </a:solidFill>
                          <a:latin typeface="メイリオ" panose="020B0604030504040204" pitchFamily="50" charset="-128"/>
                          <a:ea typeface="メイリオ" panose="020B0604030504040204" pitchFamily="50" charset="-128"/>
                        </a:rPr>
                        <a:t>作業項目</a:t>
                      </a:r>
                      <a:endParaRPr kumimoji="1" lang="ja-JP" altLang="en-US" sz="1400" b="0" dirty="0">
                        <a:solidFill>
                          <a:schemeClr val="tx1"/>
                        </a:solidFill>
                        <a:latin typeface="メイリオ" panose="020B0604030504040204" pitchFamily="50" charset="-128"/>
                        <a:ea typeface="メイリオ" panose="020B0604030504040204" pitchFamily="50" charset="-128"/>
                      </a:endParaRPr>
                    </a:p>
                  </a:txBody>
                  <a:tcPr anchor="ctr"/>
                </a:tc>
                <a:tc gridSpan="10">
                  <a:txBody>
                    <a:bodyPr/>
                    <a:lstStyle/>
                    <a:p>
                      <a:pPr algn="ctr"/>
                      <a:r>
                        <a:rPr kumimoji="1" lang="en-US" altLang="ja-JP" sz="1400" b="0" dirty="0" smtClean="0">
                          <a:solidFill>
                            <a:schemeClr val="tx1"/>
                          </a:solidFill>
                          <a:latin typeface="メイリオ" panose="020B0604030504040204" pitchFamily="50" charset="-128"/>
                          <a:ea typeface="メイリオ" panose="020B0604030504040204" pitchFamily="50" charset="-128"/>
                        </a:rPr>
                        <a:t>R02</a:t>
                      </a:r>
                      <a:r>
                        <a:rPr kumimoji="1" lang="ja-JP" altLang="en-US" sz="1400" b="0" dirty="0" smtClean="0">
                          <a:solidFill>
                            <a:schemeClr val="tx1"/>
                          </a:solidFill>
                          <a:latin typeface="メイリオ" panose="020B0604030504040204" pitchFamily="50" charset="-128"/>
                          <a:ea typeface="メイリオ" panose="020B0604030504040204" pitchFamily="50" charset="-128"/>
                        </a:rPr>
                        <a:t>年度</a:t>
                      </a:r>
                      <a:endParaRPr kumimoji="1" lang="ja-JP" altLang="en-US" sz="1400" b="0" dirty="0">
                        <a:solidFill>
                          <a:schemeClr val="tx1"/>
                        </a:solidFill>
                        <a:latin typeface="メイリオ" panose="020B0604030504040204" pitchFamily="50" charset="-128"/>
                        <a:ea typeface="メイリオ" panose="020B0604030504040204" pitchFamily="50" charset="-128"/>
                      </a:endParaRPr>
                    </a:p>
                  </a:txBody>
                  <a:tcPr anchor="ctr"/>
                </a:tc>
                <a:tc hMerge="1">
                  <a:txBody>
                    <a:bodyPr/>
                    <a:lstStyle/>
                    <a:p>
                      <a:pPr algn="ctr"/>
                      <a:endParaRPr kumimoji="1" lang="ja-JP" altLang="en-US" sz="1400" b="0" dirty="0">
                        <a:solidFill>
                          <a:schemeClr val="tx1"/>
                        </a:solidFill>
                        <a:latin typeface="メイリオ" panose="020B0604030504040204" pitchFamily="50" charset="-128"/>
                        <a:ea typeface="メイリオ" panose="020B0604030504040204" pitchFamily="50" charset="-128"/>
                      </a:endParaRPr>
                    </a:p>
                  </a:txBody>
                  <a:tcPr anchor="ctr"/>
                </a:tc>
                <a:tc hMerge="1">
                  <a:txBody>
                    <a:bodyPr/>
                    <a:lstStyle/>
                    <a:p>
                      <a:pPr algn="ctr"/>
                      <a:endParaRPr kumimoji="1" lang="ja-JP" altLang="en-US" sz="1400" dirty="0">
                        <a:latin typeface="メイリオ" panose="020B0604030504040204" pitchFamily="50" charset="-128"/>
                        <a:ea typeface="メイリオ" panose="020B0604030504040204" pitchFamily="50" charset="-128"/>
                      </a:endParaRPr>
                    </a:p>
                  </a:txBody>
                  <a:tcPr anchor="ctr"/>
                </a:tc>
                <a:tc hMerge="1">
                  <a:txBody>
                    <a:bodyPr/>
                    <a:lstStyle/>
                    <a:p>
                      <a:pPr algn="ctr"/>
                      <a:endParaRPr kumimoji="1" lang="ja-JP" altLang="en-US" sz="1400" dirty="0">
                        <a:latin typeface="メイリオ" panose="020B0604030504040204" pitchFamily="50" charset="-128"/>
                        <a:ea typeface="メイリオ" panose="020B0604030504040204" pitchFamily="50" charset="-128"/>
                      </a:endParaRPr>
                    </a:p>
                  </a:txBody>
                  <a:tcPr anchor="ctr"/>
                </a:tc>
                <a:tc hMerge="1">
                  <a:txBody>
                    <a:bodyPr/>
                    <a:lstStyle/>
                    <a:p>
                      <a:pPr algn="ctr"/>
                      <a:endParaRPr kumimoji="1" lang="ja-JP" altLang="en-US" sz="1400" dirty="0">
                        <a:latin typeface="メイリオ" panose="020B0604030504040204" pitchFamily="50" charset="-128"/>
                        <a:ea typeface="メイリオ" panose="020B0604030504040204" pitchFamily="50" charset="-128"/>
                      </a:endParaRPr>
                    </a:p>
                  </a:txBody>
                  <a:tcPr anchor="ctr"/>
                </a:tc>
                <a:tc hMerge="1">
                  <a:txBody>
                    <a:bodyPr/>
                    <a:lstStyle/>
                    <a:p>
                      <a:pPr algn="ctr"/>
                      <a:endParaRPr kumimoji="1" lang="ja-JP" altLang="en-US" sz="1400" dirty="0">
                        <a:latin typeface="メイリオ" panose="020B0604030504040204" pitchFamily="50" charset="-128"/>
                        <a:ea typeface="メイリオ" panose="020B0604030504040204" pitchFamily="50" charset="-128"/>
                      </a:endParaRPr>
                    </a:p>
                  </a:txBody>
                  <a:tcPr anchor="ctr"/>
                </a:tc>
                <a:tc hMerge="1">
                  <a:txBody>
                    <a:bodyPr/>
                    <a:lstStyle/>
                    <a:p>
                      <a:pPr algn="ctr"/>
                      <a:endParaRPr kumimoji="1" lang="ja-JP" altLang="en-US" sz="1400" dirty="0">
                        <a:latin typeface="メイリオ" panose="020B0604030504040204" pitchFamily="50" charset="-128"/>
                        <a:ea typeface="メイリオ" panose="020B0604030504040204" pitchFamily="50" charset="-128"/>
                      </a:endParaRPr>
                    </a:p>
                  </a:txBody>
                  <a:tcPr anchor="ctr"/>
                </a:tc>
                <a:tc hMerge="1">
                  <a:txBody>
                    <a:bodyPr/>
                    <a:lstStyle/>
                    <a:p>
                      <a:pPr algn="ctr"/>
                      <a:endParaRPr kumimoji="1" lang="ja-JP" altLang="en-US" sz="1400" dirty="0">
                        <a:latin typeface="メイリオ" panose="020B0604030504040204" pitchFamily="50" charset="-128"/>
                        <a:ea typeface="メイリオ" panose="020B0604030504040204" pitchFamily="50" charset="-128"/>
                      </a:endParaRPr>
                    </a:p>
                  </a:txBody>
                  <a:tcPr anchor="ctr"/>
                </a:tc>
                <a:tc hMerge="1">
                  <a:txBody>
                    <a:bodyPr/>
                    <a:lstStyle/>
                    <a:p>
                      <a:pPr algn="ctr"/>
                      <a:endParaRPr kumimoji="1" lang="ja-JP" altLang="en-US" sz="1400" dirty="0">
                        <a:latin typeface="メイリオ" panose="020B0604030504040204" pitchFamily="50" charset="-128"/>
                        <a:ea typeface="メイリオ" panose="020B0604030504040204" pitchFamily="50" charset="-128"/>
                      </a:endParaRPr>
                    </a:p>
                  </a:txBody>
                  <a:tcPr anchor="ctr"/>
                </a:tc>
                <a:tc hMerge="1">
                  <a:txBody>
                    <a:bodyPr/>
                    <a:lstStyle/>
                    <a:p>
                      <a:pPr algn="ctr"/>
                      <a:endParaRPr kumimoji="1" lang="ja-JP" altLang="en-US" sz="1400" dirty="0">
                        <a:latin typeface="メイリオ" panose="020B0604030504040204" pitchFamily="50" charset="-128"/>
                        <a:ea typeface="メイリオ" panose="020B0604030504040204" pitchFamily="50" charset="-128"/>
                      </a:endParaRPr>
                    </a:p>
                  </a:txBody>
                  <a:tcPr anchor="ctr"/>
                </a:tc>
                <a:extLst>
                  <a:ext uri="{0D108BD9-81ED-4DB2-BD59-A6C34878D82A}">
                    <a16:rowId xmlns:a16="http://schemas.microsoft.com/office/drawing/2014/main" xmlns="" val="187427846"/>
                  </a:ext>
                </a:extLst>
              </a:tr>
              <a:tr h="369784">
                <a:tc vMerge="1">
                  <a:txBody>
                    <a:bodyPr/>
                    <a:lstStyle/>
                    <a:p>
                      <a:pPr algn="ctr"/>
                      <a:endParaRPr kumimoji="1" lang="ja-JP" altLang="en-US" sz="1400" dirty="0">
                        <a:solidFill>
                          <a:schemeClr val="tx1"/>
                        </a:solidFill>
                        <a:latin typeface="メイリオ" panose="020B0604030504040204" pitchFamily="50" charset="-128"/>
                        <a:ea typeface="メイリオ" panose="020B0604030504040204" pitchFamily="50" charset="-128"/>
                      </a:endParaRPr>
                    </a:p>
                  </a:txBody>
                  <a:tcPr anchor="ctr"/>
                </a:tc>
                <a:tc>
                  <a:txBody>
                    <a:bodyPr/>
                    <a:lstStyle/>
                    <a:p>
                      <a:pPr marL="0" algn="ctr" defTabSz="914400" rtl="0" eaLnBrk="1" latinLnBrk="0" hangingPunct="1"/>
                      <a:r>
                        <a:rPr kumimoji="1" lang="en-US" altLang="ja-JP" sz="1400" b="0" kern="1200" dirty="0" smtClean="0">
                          <a:solidFill>
                            <a:schemeClr val="tx1"/>
                          </a:solidFill>
                          <a:latin typeface="メイリオ" panose="020B0604030504040204" pitchFamily="50" charset="-128"/>
                          <a:ea typeface="メイリオ" panose="020B0604030504040204" pitchFamily="50" charset="-128"/>
                          <a:cs typeface="+mn-cs"/>
                        </a:rPr>
                        <a:t>6</a:t>
                      </a:r>
                      <a:endParaRPr kumimoji="1" lang="ja-JP" altLang="en-US" sz="1400" b="0" kern="1200" dirty="0">
                        <a:solidFill>
                          <a:schemeClr val="tx1"/>
                        </a:solidFill>
                        <a:latin typeface="メイリオ" panose="020B0604030504040204" pitchFamily="50" charset="-128"/>
                        <a:ea typeface="メイリオ" panose="020B0604030504040204" pitchFamily="50" charset="-128"/>
                        <a:cs typeface="+mn-cs"/>
                      </a:endParaRPr>
                    </a:p>
                  </a:txBody>
                  <a:tcPr anchor="ctr"/>
                </a:tc>
                <a:tc>
                  <a:txBody>
                    <a:bodyPr/>
                    <a:lstStyle/>
                    <a:p>
                      <a:pPr marL="0" algn="ctr" defTabSz="914400" rtl="0" eaLnBrk="1" latinLnBrk="0" hangingPunct="1"/>
                      <a:r>
                        <a:rPr kumimoji="1" lang="en-US" altLang="ja-JP" sz="1400" b="0" kern="1200" dirty="0" smtClean="0">
                          <a:solidFill>
                            <a:schemeClr val="tx1"/>
                          </a:solidFill>
                          <a:latin typeface="メイリオ" panose="020B0604030504040204" pitchFamily="50" charset="-128"/>
                          <a:ea typeface="メイリオ" panose="020B0604030504040204" pitchFamily="50" charset="-128"/>
                          <a:cs typeface="+mn-cs"/>
                        </a:rPr>
                        <a:t>7</a:t>
                      </a:r>
                      <a:endParaRPr kumimoji="1" lang="ja-JP" altLang="en-US" sz="1400" b="0" kern="1200" dirty="0">
                        <a:solidFill>
                          <a:schemeClr val="tx1"/>
                        </a:solidFill>
                        <a:latin typeface="メイリオ" panose="020B0604030504040204" pitchFamily="50" charset="-128"/>
                        <a:ea typeface="メイリオ" panose="020B0604030504040204" pitchFamily="50" charset="-128"/>
                        <a:cs typeface="+mn-cs"/>
                      </a:endParaRPr>
                    </a:p>
                  </a:txBody>
                  <a:tcPr anchor="ctr"/>
                </a:tc>
                <a:tc>
                  <a:txBody>
                    <a:bodyPr/>
                    <a:lstStyle/>
                    <a:p>
                      <a:pPr algn="ctr"/>
                      <a:r>
                        <a:rPr kumimoji="1" lang="en-US" altLang="ja-JP" sz="1400" b="0" dirty="0" smtClean="0">
                          <a:solidFill>
                            <a:schemeClr val="tx1"/>
                          </a:solidFill>
                          <a:latin typeface="メイリオ" panose="020B0604030504040204" pitchFamily="50" charset="-128"/>
                          <a:ea typeface="メイリオ" panose="020B0604030504040204" pitchFamily="50" charset="-128"/>
                        </a:rPr>
                        <a:t>8</a:t>
                      </a:r>
                      <a:endParaRPr kumimoji="1" lang="ja-JP" altLang="en-US" sz="1400" b="0" dirty="0">
                        <a:solidFill>
                          <a:schemeClr val="tx1"/>
                        </a:solidFill>
                        <a:latin typeface="メイリオ" panose="020B0604030504040204" pitchFamily="50" charset="-128"/>
                        <a:ea typeface="メイリオ" panose="020B0604030504040204" pitchFamily="50" charset="-128"/>
                      </a:endParaRPr>
                    </a:p>
                  </a:txBody>
                  <a:tcPr anchor="ctr"/>
                </a:tc>
                <a:tc>
                  <a:txBody>
                    <a:bodyPr/>
                    <a:lstStyle/>
                    <a:p>
                      <a:pPr algn="ctr"/>
                      <a:r>
                        <a:rPr kumimoji="1" lang="en-US" altLang="ja-JP" sz="1400" b="0" dirty="0" smtClean="0">
                          <a:solidFill>
                            <a:schemeClr val="tx1"/>
                          </a:solidFill>
                          <a:latin typeface="メイリオ" panose="020B0604030504040204" pitchFamily="50" charset="-128"/>
                          <a:ea typeface="メイリオ" panose="020B0604030504040204" pitchFamily="50" charset="-128"/>
                        </a:rPr>
                        <a:t>9</a:t>
                      </a:r>
                      <a:endParaRPr kumimoji="1" lang="ja-JP" altLang="en-US" sz="1400" b="0" dirty="0">
                        <a:solidFill>
                          <a:schemeClr val="tx1"/>
                        </a:solidFill>
                        <a:latin typeface="メイリオ" panose="020B0604030504040204" pitchFamily="50" charset="-128"/>
                        <a:ea typeface="メイリオ" panose="020B0604030504040204" pitchFamily="50" charset="-128"/>
                      </a:endParaRPr>
                    </a:p>
                  </a:txBody>
                  <a:tcPr anchor="ctr"/>
                </a:tc>
                <a:tc>
                  <a:txBody>
                    <a:bodyPr/>
                    <a:lstStyle/>
                    <a:p>
                      <a:pPr algn="ctr"/>
                      <a:r>
                        <a:rPr kumimoji="1" lang="en-US" altLang="ja-JP" sz="1400" b="0" dirty="0" smtClean="0">
                          <a:solidFill>
                            <a:schemeClr val="tx1"/>
                          </a:solidFill>
                          <a:latin typeface="メイリオ" panose="020B0604030504040204" pitchFamily="50" charset="-128"/>
                          <a:ea typeface="メイリオ" panose="020B0604030504040204" pitchFamily="50" charset="-128"/>
                        </a:rPr>
                        <a:t>10</a:t>
                      </a:r>
                      <a:endParaRPr kumimoji="1" lang="ja-JP" altLang="en-US" sz="1400" b="0" dirty="0">
                        <a:solidFill>
                          <a:schemeClr val="tx1"/>
                        </a:solidFill>
                        <a:latin typeface="メイリオ" panose="020B0604030504040204" pitchFamily="50" charset="-128"/>
                        <a:ea typeface="メイリオ" panose="020B0604030504040204" pitchFamily="50" charset="-128"/>
                      </a:endParaRPr>
                    </a:p>
                  </a:txBody>
                  <a:tcPr anchor="ctr"/>
                </a:tc>
                <a:tc>
                  <a:txBody>
                    <a:bodyPr/>
                    <a:lstStyle/>
                    <a:p>
                      <a:pPr algn="ctr"/>
                      <a:r>
                        <a:rPr kumimoji="1" lang="en-US" altLang="ja-JP" sz="1400" b="0" dirty="0" smtClean="0">
                          <a:solidFill>
                            <a:schemeClr val="tx1"/>
                          </a:solidFill>
                          <a:latin typeface="メイリオ" panose="020B0604030504040204" pitchFamily="50" charset="-128"/>
                          <a:ea typeface="メイリオ" panose="020B0604030504040204" pitchFamily="50" charset="-128"/>
                        </a:rPr>
                        <a:t>11</a:t>
                      </a:r>
                      <a:endParaRPr kumimoji="1" lang="ja-JP" altLang="en-US" sz="1400" b="0" dirty="0">
                        <a:solidFill>
                          <a:schemeClr val="tx1"/>
                        </a:solidFill>
                        <a:latin typeface="メイリオ" panose="020B0604030504040204" pitchFamily="50" charset="-128"/>
                        <a:ea typeface="メイリオ" panose="020B0604030504040204" pitchFamily="50" charset="-128"/>
                      </a:endParaRPr>
                    </a:p>
                  </a:txBody>
                  <a:tcPr anchor="ctr"/>
                </a:tc>
                <a:tc>
                  <a:txBody>
                    <a:bodyPr/>
                    <a:lstStyle/>
                    <a:p>
                      <a:pPr algn="ctr"/>
                      <a:r>
                        <a:rPr kumimoji="1" lang="en-US" altLang="ja-JP" sz="1400" b="0" dirty="0" smtClean="0">
                          <a:solidFill>
                            <a:schemeClr val="tx1"/>
                          </a:solidFill>
                          <a:latin typeface="メイリオ" panose="020B0604030504040204" pitchFamily="50" charset="-128"/>
                          <a:ea typeface="メイリオ" panose="020B0604030504040204" pitchFamily="50" charset="-128"/>
                        </a:rPr>
                        <a:t>12</a:t>
                      </a:r>
                      <a:endParaRPr kumimoji="1" lang="ja-JP" altLang="en-US" sz="1400" b="0" dirty="0">
                        <a:solidFill>
                          <a:schemeClr val="tx1"/>
                        </a:solidFill>
                        <a:latin typeface="メイリオ" panose="020B0604030504040204" pitchFamily="50" charset="-128"/>
                        <a:ea typeface="メイリオ" panose="020B0604030504040204" pitchFamily="50" charset="-128"/>
                      </a:endParaRPr>
                    </a:p>
                  </a:txBody>
                  <a:tcPr anchor="ctr"/>
                </a:tc>
                <a:tc>
                  <a:txBody>
                    <a:bodyPr/>
                    <a:lstStyle/>
                    <a:p>
                      <a:pPr algn="ctr"/>
                      <a:r>
                        <a:rPr kumimoji="1" lang="en-US" altLang="ja-JP" sz="1400" b="0" dirty="0" smtClean="0">
                          <a:solidFill>
                            <a:schemeClr val="tx1"/>
                          </a:solidFill>
                          <a:latin typeface="メイリオ" panose="020B0604030504040204" pitchFamily="50" charset="-128"/>
                          <a:ea typeface="メイリオ" panose="020B0604030504040204" pitchFamily="50" charset="-128"/>
                        </a:rPr>
                        <a:t>1</a:t>
                      </a:r>
                      <a:endParaRPr kumimoji="1" lang="ja-JP" altLang="en-US" sz="1400" b="0" dirty="0">
                        <a:solidFill>
                          <a:schemeClr val="tx1"/>
                        </a:solidFill>
                        <a:latin typeface="メイリオ" panose="020B0604030504040204" pitchFamily="50" charset="-128"/>
                        <a:ea typeface="メイリオ" panose="020B0604030504040204" pitchFamily="50" charset="-128"/>
                      </a:endParaRPr>
                    </a:p>
                  </a:txBody>
                  <a:tcPr anchor="ctr"/>
                </a:tc>
                <a:tc>
                  <a:txBody>
                    <a:bodyPr/>
                    <a:lstStyle/>
                    <a:p>
                      <a:pPr algn="ctr"/>
                      <a:r>
                        <a:rPr kumimoji="1" lang="en-US" altLang="ja-JP" sz="1400" b="0" dirty="0" smtClean="0">
                          <a:solidFill>
                            <a:schemeClr val="tx1"/>
                          </a:solidFill>
                          <a:latin typeface="メイリオ" panose="020B0604030504040204" pitchFamily="50" charset="-128"/>
                          <a:ea typeface="メイリオ" panose="020B0604030504040204" pitchFamily="50" charset="-128"/>
                        </a:rPr>
                        <a:t>2</a:t>
                      </a:r>
                      <a:endParaRPr kumimoji="1" lang="ja-JP" altLang="en-US" sz="1400" b="0" dirty="0">
                        <a:solidFill>
                          <a:schemeClr val="tx1"/>
                        </a:solidFill>
                        <a:latin typeface="メイリオ" panose="020B0604030504040204" pitchFamily="50" charset="-128"/>
                        <a:ea typeface="メイリオ" panose="020B0604030504040204" pitchFamily="50" charset="-128"/>
                      </a:endParaRPr>
                    </a:p>
                  </a:txBody>
                  <a:tcPr anchor="ctr"/>
                </a:tc>
                <a:tc>
                  <a:txBody>
                    <a:bodyPr/>
                    <a:lstStyle/>
                    <a:p>
                      <a:pPr algn="ctr"/>
                      <a:r>
                        <a:rPr kumimoji="1" lang="en-US" altLang="ja-JP" sz="1400" b="0" dirty="0" smtClean="0">
                          <a:solidFill>
                            <a:schemeClr val="tx1"/>
                          </a:solidFill>
                          <a:latin typeface="メイリオ" panose="020B0604030504040204" pitchFamily="50" charset="-128"/>
                          <a:ea typeface="メイリオ" panose="020B0604030504040204" pitchFamily="50" charset="-128"/>
                        </a:rPr>
                        <a:t>3</a:t>
                      </a:r>
                      <a:endParaRPr kumimoji="1" lang="ja-JP" altLang="en-US" sz="1400" b="0" dirty="0">
                        <a:solidFill>
                          <a:schemeClr val="tx1"/>
                        </a:solidFill>
                        <a:latin typeface="メイリオ" panose="020B0604030504040204" pitchFamily="50" charset="-128"/>
                        <a:ea typeface="メイリオ" panose="020B0604030504040204" pitchFamily="50" charset="-128"/>
                      </a:endParaRPr>
                    </a:p>
                  </a:txBody>
                  <a:tcPr anchor="ctr"/>
                </a:tc>
                <a:extLst>
                  <a:ext uri="{0D108BD9-81ED-4DB2-BD59-A6C34878D82A}">
                    <a16:rowId xmlns:a16="http://schemas.microsoft.com/office/drawing/2014/main" xmlns="" val="1310024924"/>
                  </a:ext>
                </a:extLst>
              </a:tr>
              <a:tr h="909695">
                <a:tc>
                  <a:txBody>
                    <a:bodyPr/>
                    <a:lstStyle/>
                    <a:p>
                      <a:pPr algn="l"/>
                      <a:r>
                        <a:rPr kumimoji="1" lang="ja-JP" altLang="en-US" sz="1400" b="0" dirty="0" smtClean="0">
                          <a:solidFill>
                            <a:schemeClr val="tx1"/>
                          </a:solidFill>
                          <a:latin typeface="メイリオ" panose="020B0604030504040204" pitchFamily="50" charset="-128"/>
                          <a:ea typeface="メイリオ" panose="020B0604030504040204" pitchFamily="50" charset="-128"/>
                        </a:rPr>
                        <a:t>①部分更新箇所の選定</a:t>
                      </a:r>
                      <a:endParaRPr kumimoji="1" lang="en-US" altLang="ja-JP" sz="1400" b="0" dirty="0" smtClean="0">
                        <a:solidFill>
                          <a:schemeClr val="tx1"/>
                        </a:solidFill>
                        <a:latin typeface="メイリオ" panose="020B0604030504040204" pitchFamily="50" charset="-128"/>
                        <a:ea typeface="メイリオ" panose="020B0604030504040204" pitchFamily="50" charset="-128"/>
                      </a:endParaRPr>
                    </a:p>
                    <a:p>
                      <a:pPr algn="l"/>
                      <a:r>
                        <a:rPr kumimoji="1" lang="ja-JP" altLang="en-US" sz="1400" b="0" dirty="0" smtClean="0">
                          <a:solidFill>
                            <a:schemeClr val="tx1"/>
                          </a:solidFill>
                          <a:latin typeface="メイリオ" panose="020B0604030504040204" pitchFamily="50" charset="-128"/>
                          <a:ea typeface="メイリオ" panose="020B0604030504040204" pitchFamily="50" charset="-128"/>
                        </a:rPr>
                        <a:t>・アンケート調査</a:t>
                      </a:r>
                      <a:endParaRPr kumimoji="1" lang="en-US" altLang="ja-JP" sz="1400" b="0" dirty="0" smtClean="0">
                        <a:solidFill>
                          <a:schemeClr val="tx1"/>
                        </a:solidFill>
                        <a:latin typeface="メイリオ" panose="020B0604030504040204" pitchFamily="50" charset="-128"/>
                        <a:ea typeface="メイリオ" panose="020B0604030504040204" pitchFamily="50" charset="-128"/>
                      </a:endParaRPr>
                    </a:p>
                    <a:p>
                      <a:pPr algn="l"/>
                      <a:r>
                        <a:rPr kumimoji="1" lang="ja-JP" altLang="en-US" sz="1400" b="0" dirty="0" smtClean="0">
                          <a:solidFill>
                            <a:schemeClr val="tx1"/>
                          </a:solidFill>
                          <a:latin typeface="メイリオ" panose="020B0604030504040204" pitchFamily="50" charset="-128"/>
                          <a:ea typeface="メイリオ" panose="020B0604030504040204" pitchFamily="50" charset="-128"/>
                        </a:rPr>
                        <a:t>・更新箇所の選定</a:t>
                      </a:r>
                      <a:endParaRPr kumimoji="1" lang="en-US" altLang="ja-JP" sz="1400" b="0" dirty="0" smtClean="0">
                        <a:solidFill>
                          <a:schemeClr val="tx1"/>
                        </a:solidFill>
                        <a:latin typeface="メイリオ" panose="020B0604030504040204" pitchFamily="50" charset="-128"/>
                        <a:ea typeface="メイリオ" panose="020B0604030504040204" pitchFamily="50" charset="-128"/>
                      </a:endParaRPr>
                    </a:p>
                    <a:p>
                      <a:pPr algn="l"/>
                      <a:endParaRPr kumimoji="1" lang="en-US" altLang="ja-JP" sz="1400" b="0" dirty="0" smtClean="0">
                        <a:solidFill>
                          <a:schemeClr val="tx1"/>
                        </a:solidFill>
                        <a:latin typeface="メイリオ" panose="020B0604030504040204" pitchFamily="50" charset="-128"/>
                        <a:ea typeface="メイリオ" panose="020B0604030504040204" pitchFamily="50" charset="-128"/>
                      </a:endParaRPr>
                    </a:p>
                  </a:txBody>
                  <a:tcPr anchor="ctr"/>
                </a:tc>
                <a:tc>
                  <a:txBody>
                    <a:bodyPr/>
                    <a:lstStyle/>
                    <a:p>
                      <a:pPr algn="ctr"/>
                      <a:endParaRPr kumimoji="1" lang="ja-JP" altLang="en-US" sz="1400" b="0" dirty="0">
                        <a:solidFill>
                          <a:schemeClr val="tx1"/>
                        </a:solidFill>
                        <a:latin typeface="メイリオ" panose="020B0604030504040204" pitchFamily="50" charset="-128"/>
                        <a:ea typeface="メイリオ" panose="020B0604030504040204" pitchFamily="50" charset="-128"/>
                      </a:endParaRPr>
                    </a:p>
                  </a:txBody>
                  <a:tcPr anchor="ctr"/>
                </a:tc>
                <a:tc>
                  <a:txBody>
                    <a:bodyPr/>
                    <a:lstStyle/>
                    <a:p>
                      <a:pPr algn="ctr"/>
                      <a:endParaRPr kumimoji="1" lang="ja-JP" altLang="en-US" sz="1400" b="0" dirty="0">
                        <a:solidFill>
                          <a:schemeClr val="tx1"/>
                        </a:solidFill>
                        <a:latin typeface="メイリオ" panose="020B0604030504040204" pitchFamily="50" charset="-128"/>
                        <a:ea typeface="メイリオ" panose="020B0604030504040204" pitchFamily="50" charset="-128"/>
                      </a:endParaRPr>
                    </a:p>
                  </a:txBody>
                  <a:tcPr anchor="ctr"/>
                </a:tc>
                <a:tc>
                  <a:txBody>
                    <a:bodyPr/>
                    <a:lstStyle/>
                    <a:p>
                      <a:pPr algn="ctr"/>
                      <a:endParaRPr kumimoji="1" lang="ja-JP" altLang="en-US" sz="1400" b="0" dirty="0">
                        <a:solidFill>
                          <a:schemeClr val="tx1"/>
                        </a:solidFill>
                        <a:latin typeface="メイリオ" panose="020B0604030504040204" pitchFamily="50" charset="-128"/>
                        <a:ea typeface="メイリオ" panose="020B0604030504040204" pitchFamily="50" charset="-128"/>
                      </a:endParaRPr>
                    </a:p>
                  </a:txBody>
                  <a:tcPr anchor="ctr"/>
                </a:tc>
                <a:tc>
                  <a:txBody>
                    <a:bodyPr/>
                    <a:lstStyle/>
                    <a:p>
                      <a:pPr algn="ctr"/>
                      <a:endParaRPr kumimoji="1" lang="ja-JP" altLang="en-US" sz="1400" b="0" dirty="0">
                        <a:solidFill>
                          <a:schemeClr val="tx1"/>
                        </a:solidFill>
                        <a:latin typeface="メイリオ" panose="020B0604030504040204" pitchFamily="50" charset="-128"/>
                        <a:ea typeface="メイリオ" panose="020B0604030504040204" pitchFamily="50" charset="-128"/>
                      </a:endParaRPr>
                    </a:p>
                  </a:txBody>
                  <a:tcPr anchor="ctr"/>
                </a:tc>
                <a:tc>
                  <a:txBody>
                    <a:bodyPr/>
                    <a:lstStyle/>
                    <a:p>
                      <a:pPr algn="ctr"/>
                      <a:endParaRPr kumimoji="1" lang="ja-JP" altLang="en-US" sz="1400" b="0" dirty="0">
                        <a:solidFill>
                          <a:schemeClr val="tx1"/>
                        </a:solidFill>
                        <a:latin typeface="メイリオ" panose="020B0604030504040204" pitchFamily="50" charset="-128"/>
                        <a:ea typeface="メイリオ" panose="020B0604030504040204" pitchFamily="50" charset="-128"/>
                      </a:endParaRPr>
                    </a:p>
                  </a:txBody>
                  <a:tcPr anchor="ctr"/>
                </a:tc>
                <a:tc>
                  <a:txBody>
                    <a:bodyPr/>
                    <a:lstStyle/>
                    <a:p>
                      <a:pPr algn="ctr"/>
                      <a:endParaRPr kumimoji="1" lang="ja-JP" altLang="en-US" sz="1400" b="0" dirty="0">
                        <a:solidFill>
                          <a:schemeClr val="tx1"/>
                        </a:solidFill>
                        <a:latin typeface="メイリオ" panose="020B0604030504040204" pitchFamily="50" charset="-128"/>
                        <a:ea typeface="メイリオ" panose="020B0604030504040204" pitchFamily="50" charset="-128"/>
                      </a:endParaRPr>
                    </a:p>
                  </a:txBody>
                  <a:tcPr anchor="ctr"/>
                </a:tc>
                <a:tc>
                  <a:txBody>
                    <a:bodyPr/>
                    <a:lstStyle/>
                    <a:p>
                      <a:pPr algn="ctr"/>
                      <a:endParaRPr kumimoji="1" lang="ja-JP" altLang="en-US" sz="1400" b="0" dirty="0">
                        <a:solidFill>
                          <a:schemeClr val="tx1"/>
                        </a:solidFill>
                        <a:latin typeface="メイリオ" panose="020B0604030504040204" pitchFamily="50" charset="-128"/>
                        <a:ea typeface="メイリオ" panose="020B0604030504040204" pitchFamily="50" charset="-128"/>
                      </a:endParaRPr>
                    </a:p>
                  </a:txBody>
                  <a:tcPr anchor="ctr"/>
                </a:tc>
                <a:tc>
                  <a:txBody>
                    <a:bodyPr/>
                    <a:lstStyle/>
                    <a:p>
                      <a:pPr algn="ctr"/>
                      <a:endParaRPr kumimoji="1" lang="ja-JP" altLang="en-US" sz="1400" b="0" dirty="0">
                        <a:solidFill>
                          <a:schemeClr val="tx1"/>
                        </a:solidFill>
                        <a:latin typeface="メイリオ" panose="020B0604030504040204" pitchFamily="50" charset="-128"/>
                        <a:ea typeface="メイリオ" panose="020B0604030504040204" pitchFamily="50" charset="-128"/>
                      </a:endParaRPr>
                    </a:p>
                  </a:txBody>
                  <a:tcPr anchor="ctr"/>
                </a:tc>
                <a:tc>
                  <a:txBody>
                    <a:bodyPr/>
                    <a:lstStyle/>
                    <a:p>
                      <a:pPr algn="ctr"/>
                      <a:endParaRPr kumimoji="1" lang="ja-JP" altLang="en-US" sz="1400" b="0" dirty="0">
                        <a:solidFill>
                          <a:schemeClr val="tx1"/>
                        </a:solidFill>
                        <a:latin typeface="メイリオ" panose="020B0604030504040204" pitchFamily="50" charset="-128"/>
                        <a:ea typeface="メイリオ" panose="020B0604030504040204" pitchFamily="50" charset="-128"/>
                      </a:endParaRPr>
                    </a:p>
                  </a:txBody>
                  <a:tcPr anchor="ctr"/>
                </a:tc>
                <a:tc>
                  <a:txBody>
                    <a:bodyPr/>
                    <a:lstStyle/>
                    <a:p>
                      <a:pPr algn="ctr"/>
                      <a:endParaRPr kumimoji="1" lang="ja-JP" altLang="en-US" sz="1400" b="0" dirty="0">
                        <a:solidFill>
                          <a:schemeClr val="tx1"/>
                        </a:solidFill>
                        <a:latin typeface="メイリオ" panose="020B0604030504040204" pitchFamily="50" charset="-128"/>
                        <a:ea typeface="メイリオ" panose="020B0604030504040204" pitchFamily="50" charset="-128"/>
                      </a:endParaRPr>
                    </a:p>
                  </a:txBody>
                  <a:tcPr anchor="ctr"/>
                </a:tc>
                <a:extLst>
                  <a:ext uri="{0D108BD9-81ED-4DB2-BD59-A6C34878D82A}">
                    <a16:rowId xmlns:a16="http://schemas.microsoft.com/office/drawing/2014/main" xmlns="" val="1324172690"/>
                  </a:ext>
                </a:extLst>
              </a:tr>
              <a:tr h="962071">
                <a:tc>
                  <a:txBody>
                    <a:bodyPr/>
                    <a:lstStyle/>
                    <a:p>
                      <a:pPr algn="l"/>
                      <a:r>
                        <a:rPr kumimoji="1" lang="ja-JP" altLang="en-US" sz="1400" b="0" dirty="0" smtClean="0">
                          <a:solidFill>
                            <a:schemeClr val="tx1"/>
                          </a:solidFill>
                          <a:latin typeface="メイリオ" panose="020B0604030504040204" pitchFamily="50" charset="-128"/>
                          <a:ea typeface="メイリオ" panose="020B0604030504040204" pitchFamily="50" charset="-128"/>
                        </a:rPr>
                        <a:t>②資料収集</a:t>
                      </a:r>
                      <a:endParaRPr kumimoji="1" lang="en-US" altLang="ja-JP" sz="1400" b="0" dirty="0" smtClean="0">
                        <a:solidFill>
                          <a:schemeClr val="tx1"/>
                        </a:solidFill>
                        <a:latin typeface="メイリオ" panose="020B0604030504040204" pitchFamily="50" charset="-128"/>
                        <a:ea typeface="メイリオ" panose="020B0604030504040204" pitchFamily="50" charset="-128"/>
                      </a:endParaRPr>
                    </a:p>
                    <a:p>
                      <a:pPr algn="l"/>
                      <a:r>
                        <a:rPr kumimoji="1" lang="ja-JP" altLang="en-US" sz="1400" b="0" dirty="0" smtClean="0">
                          <a:solidFill>
                            <a:schemeClr val="tx1"/>
                          </a:solidFill>
                          <a:latin typeface="メイリオ" panose="020B0604030504040204" pitchFamily="50" charset="-128"/>
                          <a:ea typeface="メイリオ" panose="020B0604030504040204" pitchFamily="50" charset="-128"/>
                        </a:rPr>
                        <a:t>・資料提供依頼</a:t>
                      </a:r>
                      <a:endParaRPr kumimoji="1" lang="en-US" altLang="ja-JP" sz="1400" b="0" dirty="0" smtClean="0">
                        <a:solidFill>
                          <a:schemeClr val="tx1"/>
                        </a:solidFill>
                        <a:latin typeface="メイリオ" panose="020B0604030504040204" pitchFamily="50" charset="-128"/>
                        <a:ea typeface="メイリオ" panose="020B0604030504040204" pitchFamily="50" charset="-128"/>
                      </a:endParaRPr>
                    </a:p>
                    <a:p>
                      <a:pPr algn="l"/>
                      <a:r>
                        <a:rPr kumimoji="1" lang="ja-JP" altLang="en-US" sz="1400" b="0" dirty="0" smtClean="0">
                          <a:solidFill>
                            <a:schemeClr val="tx1"/>
                          </a:solidFill>
                          <a:latin typeface="メイリオ" panose="020B0604030504040204" pitchFamily="50" charset="-128"/>
                          <a:ea typeface="メイリオ" panose="020B0604030504040204" pitchFamily="50" charset="-128"/>
                        </a:rPr>
                        <a:t>・資料の受領</a:t>
                      </a:r>
                      <a:endParaRPr kumimoji="1" lang="en-US" altLang="ja-JP" sz="1400" b="0" dirty="0" smtClean="0">
                        <a:solidFill>
                          <a:schemeClr val="tx1"/>
                        </a:solidFill>
                        <a:latin typeface="メイリオ" panose="020B0604030504040204" pitchFamily="50" charset="-128"/>
                        <a:ea typeface="メイリオ" panose="020B0604030504040204" pitchFamily="50" charset="-128"/>
                      </a:endParaRPr>
                    </a:p>
                    <a:p>
                      <a:pPr algn="l"/>
                      <a:endParaRPr kumimoji="1" lang="ja-JP" altLang="en-US" sz="1400" b="0" dirty="0">
                        <a:solidFill>
                          <a:schemeClr val="tx1"/>
                        </a:solidFill>
                        <a:latin typeface="メイリオ" panose="020B0604030504040204" pitchFamily="50" charset="-128"/>
                        <a:ea typeface="メイリオ" panose="020B0604030504040204" pitchFamily="50" charset="-128"/>
                      </a:endParaRPr>
                    </a:p>
                  </a:txBody>
                  <a:tcPr anchor="ctr"/>
                </a:tc>
                <a:tc>
                  <a:txBody>
                    <a:bodyPr/>
                    <a:lstStyle/>
                    <a:p>
                      <a:pPr algn="ctr"/>
                      <a:endParaRPr kumimoji="1" lang="ja-JP" altLang="en-US" sz="1400" b="0" dirty="0">
                        <a:solidFill>
                          <a:schemeClr val="tx1"/>
                        </a:solidFill>
                        <a:latin typeface="メイリオ" panose="020B0604030504040204" pitchFamily="50" charset="-128"/>
                        <a:ea typeface="メイリオ" panose="020B0604030504040204" pitchFamily="50" charset="-128"/>
                      </a:endParaRPr>
                    </a:p>
                  </a:txBody>
                  <a:tcPr anchor="ctr"/>
                </a:tc>
                <a:tc>
                  <a:txBody>
                    <a:bodyPr/>
                    <a:lstStyle/>
                    <a:p>
                      <a:pPr algn="ctr"/>
                      <a:endParaRPr kumimoji="1" lang="ja-JP" altLang="en-US" sz="1400" b="0" dirty="0">
                        <a:solidFill>
                          <a:schemeClr val="tx1"/>
                        </a:solidFill>
                        <a:latin typeface="メイリオ" panose="020B0604030504040204" pitchFamily="50" charset="-128"/>
                        <a:ea typeface="メイリオ" panose="020B0604030504040204" pitchFamily="50" charset="-128"/>
                      </a:endParaRPr>
                    </a:p>
                  </a:txBody>
                  <a:tcPr anchor="ctr"/>
                </a:tc>
                <a:tc>
                  <a:txBody>
                    <a:bodyPr/>
                    <a:lstStyle/>
                    <a:p>
                      <a:pPr algn="ctr"/>
                      <a:endParaRPr kumimoji="1" lang="ja-JP" altLang="en-US" sz="1400" b="0" dirty="0">
                        <a:solidFill>
                          <a:schemeClr val="tx1"/>
                        </a:solidFill>
                        <a:latin typeface="メイリオ" panose="020B0604030504040204" pitchFamily="50" charset="-128"/>
                        <a:ea typeface="メイリオ" panose="020B0604030504040204" pitchFamily="50" charset="-128"/>
                      </a:endParaRPr>
                    </a:p>
                  </a:txBody>
                  <a:tcPr anchor="ctr"/>
                </a:tc>
                <a:tc>
                  <a:txBody>
                    <a:bodyPr/>
                    <a:lstStyle/>
                    <a:p>
                      <a:pPr algn="ctr"/>
                      <a:endParaRPr kumimoji="1" lang="ja-JP" altLang="en-US" sz="1400" b="0" dirty="0">
                        <a:solidFill>
                          <a:schemeClr val="tx1"/>
                        </a:solidFill>
                        <a:latin typeface="メイリオ" panose="020B0604030504040204" pitchFamily="50" charset="-128"/>
                        <a:ea typeface="メイリオ" panose="020B0604030504040204" pitchFamily="50" charset="-128"/>
                      </a:endParaRPr>
                    </a:p>
                  </a:txBody>
                  <a:tcPr anchor="ctr"/>
                </a:tc>
                <a:tc>
                  <a:txBody>
                    <a:bodyPr/>
                    <a:lstStyle/>
                    <a:p>
                      <a:pPr algn="ctr"/>
                      <a:endParaRPr kumimoji="1" lang="ja-JP" altLang="en-US" sz="1400" b="0" dirty="0">
                        <a:solidFill>
                          <a:schemeClr val="tx1"/>
                        </a:solidFill>
                        <a:latin typeface="メイリオ" panose="020B0604030504040204" pitchFamily="50" charset="-128"/>
                        <a:ea typeface="メイリオ" panose="020B0604030504040204" pitchFamily="50" charset="-128"/>
                      </a:endParaRPr>
                    </a:p>
                  </a:txBody>
                  <a:tcPr anchor="ctr"/>
                </a:tc>
                <a:tc>
                  <a:txBody>
                    <a:bodyPr/>
                    <a:lstStyle/>
                    <a:p>
                      <a:pPr algn="ctr"/>
                      <a:endParaRPr kumimoji="1" lang="ja-JP" altLang="en-US" sz="1400" b="0" dirty="0">
                        <a:solidFill>
                          <a:schemeClr val="tx1"/>
                        </a:solidFill>
                        <a:latin typeface="メイリオ" panose="020B0604030504040204" pitchFamily="50" charset="-128"/>
                        <a:ea typeface="メイリオ" panose="020B0604030504040204" pitchFamily="50" charset="-128"/>
                      </a:endParaRPr>
                    </a:p>
                  </a:txBody>
                  <a:tcPr anchor="ctr"/>
                </a:tc>
                <a:tc>
                  <a:txBody>
                    <a:bodyPr/>
                    <a:lstStyle/>
                    <a:p>
                      <a:pPr algn="ctr"/>
                      <a:endParaRPr kumimoji="1" lang="ja-JP" altLang="en-US" sz="1400" b="0" dirty="0">
                        <a:solidFill>
                          <a:schemeClr val="tx1"/>
                        </a:solidFill>
                        <a:latin typeface="メイリオ" panose="020B0604030504040204" pitchFamily="50" charset="-128"/>
                        <a:ea typeface="メイリオ" panose="020B0604030504040204" pitchFamily="50" charset="-128"/>
                      </a:endParaRPr>
                    </a:p>
                  </a:txBody>
                  <a:tcPr anchor="ctr"/>
                </a:tc>
                <a:tc>
                  <a:txBody>
                    <a:bodyPr/>
                    <a:lstStyle/>
                    <a:p>
                      <a:pPr algn="ctr"/>
                      <a:endParaRPr kumimoji="1" lang="ja-JP" altLang="en-US" sz="1400" b="0" dirty="0">
                        <a:solidFill>
                          <a:schemeClr val="tx1"/>
                        </a:solidFill>
                        <a:latin typeface="メイリオ" panose="020B0604030504040204" pitchFamily="50" charset="-128"/>
                        <a:ea typeface="メイリオ" panose="020B0604030504040204" pitchFamily="50" charset="-128"/>
                      </a:endParaRPr>
                    </a:p>
                  </a:txBody>
                  <a:tcPr anchor="ctr"/>
                </a:tc>
                <a:tc>
                  <a:txBody>
                    <a:bodyPr/>
                    <a:lstStyle/>
                    <a:p>
                      <a:pPr algn="ctr"/>
                      <a:endParaRPr kumimoji="1" lang="ja-JP" altLang="en-US" sz="1400" b="0" dirty="0">
                        <a:solidFill>
                          <a:schemeClr val="tx1"/>
                        </a:solidFill>
                        <a:latin typeface="メイリオ" panose="020B0604030504040204" pitchFamily="50" charset="-128"/>
                        <a:ea typeface="メイリオ" panose="020B0604030504040204" pitchFamily="50" charset="-128"/>
                      </a:endParaRPr>
                    </a:p>
                  </a:txBody>
                  <a:tcPr anchor="ctr"/>
                </a:tc>
                <a:tc>
                  <a:txBody>
                    <a:bodyPr/>
                    <a:lstStyle/>
                    <a:p>
                      <a:pPr algn="ctr"/>
                      <a:endParaRPr kumimoji="1" lang="ja-JP" altLang="en-US" sz="1400" b="0" dirty="0">
                        <a:solidFill>
                          <a:schemeClr val="tx1"/>
                        </a:solidFill>
                        <a:latin typeface="メイリオ" panose="020B0604030504040204" pitchFamily="50" charset="-128"/>
                        <a:ea typeface="メイリオ" panose="020B0604030504040204" pitchFamily="50" charset="-128"/>
                      </a:endParaRPr>
                    </a:p>
                  </a:txBody>
                  <a:tcPr anchor="ctr"/>
                </a:tc>
                <a:extLst>
                  <a:ext uri="{0D108BD9-81ED-4DB2-BD59-A6C34878D82A}">
                    <a16:rowId xmlns:a16="http://schemas.microsoft.com/office/drawing/2014/main" xmlns="" val="367827615"/>
                  </a:ext>
                </a:extLst>
              </a:tr>
              <a:tr h="1028503">
                <a:tc>
                  <a:txBody>
                    <a:bodyPr/>
                    <a:lstStyle/>
                    <a:p>
                      <a:pPr algn="l"/>
                      <a:r>
                        <a:rPr kumimoji="1" lang="ja-JP" altLang="en-US" sz="1400" b="0" dirty="0" smtClean="0">
                          <a:solidFill>
                            <a:schemeClr val="tx1"/>
                          </a:solidFill>
                          <a:latin typeface="メイリオ" panose="020B0604030504040204" pitchFamily="50" charset="-128"/>
                          <a:ea typeface="メイリオ" panose="020B0604030504040204" pitchFamily="50" charset="-128"/>
                        </a:rPr>
                        <a:t>③修正測量</a:t>
                      </a:r>
                      <a:endParaRPr kumimoji="1" lang="en-US" altLang="ja-JP" sz="1400" b="0" dirty="0" smtClean="0">
                        <a:solidFill>
                          <a:schemeClr val="tx1"/>
                        </a:solidFill>
                        <a:latin typeface="メイリオ" panose="020B0604030504040204" pitchFamily="50" charset="-128"/>
                        <a:ea typeface="メイリオ" panose="020B0604030504040204" pitchFamily="50" charset="-128"/>
                      </a:endParaRPr>
                    </a:p>
                    <a:p>
                      <a:pPr algn="l"/>
                      <a:r>
                        <a:rPr kumimoji="1" lang="ja-JP" altLang="en-US" sz="1400" b="0" dirty="0" smtClean="0">
                          <a:solidFill>
                            <a:schemeClr val="tx1"/>
                          </a:solidFill>
                          <a:latin typeface="メイリオ" panose="020B0604030504040204" pitchFamily="50" charset="-128"/>
                          <a:ea typeface="メイリオ" panose="020B0604030504040204" pitchFamily="50" charset="-128"/>
                        </a:rPr>
                        <a:t>・竣工図</a:t>
                      </a:r>
                      <a:r>
                        <a:rPr kumimoji="1" lang="en-US" altLang="ja-JP" sz="1400" b="0" dirty="0" smtClean="0">
                          <a:solidFill>
                            <a:schemeClr val="tx1"/>
                          </a:solidFill>
                          <a:latin typeface="メイリオ" panose="020B0604030504040204" pitchFamily="50" charset="-128"/>
                          <a:ea typeface="メイリオ" panose="020B0604030504040204" pitchFamily="50" charset="-128"/>
                        </a:rPr>
                        <a:t>CAD</a:t>
                      </a:r>
                      <a:r>
                        <a:rPr kumimoji="1" lang="ja-JP" altLang="en-US" sz="1400" b="0" dirty="0" smtClean="0">
                          <a:solidFill>
                            <a:schemeClr val="tx1"/>
                          </a:solidFill>
                          <a:latin typeface="メイリオ" panose="020B0604030504040204" pitchFamily="50" charset="-128"/>
                          <a:ea typeface="メイリオ" panose="020B0604030504040204" pitchFamily="50" charset="-128"/>
                        </a:rPr>
                        <a:t>利用を基本とする</a:t>
                      </a:r>
                      <a:endParaRPr kumimoji="1" lang="ja-JP" altLang="en-US" sz="1400" b="0" dirty="0">
                        <a:solidFill>
                          <a:schemeClr val="tx1"/>
                        </a:solidFill>
                        <a:latin typeface="メイリオ" panose="020B0604030504040204" pitchFamily="50" charset="-128"/>
                        <a:ea typeface="メイリオ" panose="020B0604030504040204" pitchFamily="50" charset="-128"/>
                      </a:endParaRPr>
                    </a:p>
                  </a:txBody>
                  <a:tcPr anchor="ctr"/>
                </a:tc>
                <a:tc>
                  <a:txBody>
                    <a:bodyPr/>
                    <a:lstStyle/>
                    <a:p>
                      <a:pPr algn="ctr"/>
                      <a:endParaRPr kumimoji="1" lang="ja-JP" altLang="en-US" sz="1400" b="0" dirty="0">
                        <a:solidFill>
                          <a:schemeClr val="tx1"/>
                        </a:solidFill>
                        <a:latin typeface="メイリオ" panose="020B0604030504040204" pitchFamily="50" charset="-128"/>
                        <a:ea typeface="メイリオ" panose="020B0604030504040204" pitchFamily="50" charset="-128"/>
                      </a:endParaRPr>
                    </a:p>
                  </a:txBody>
                  <a:tcPr anchor="ctr"/>
                </a:tc>
                <a:tc>
                  <a:txBody>
                    <a:bodyPr/>
                    <a:lstStyle/>
                    <a:p>
                      <a:pPr algn="ctr"/>
                      <a:endParaRPr kumimoji="1" lang="ja-JP" altLang="en-US" sz="1400" b="0" dirty="0">
                        <a:solidFill>
                          <a:schemeClr val="tx1"/>
                        </a:solidFill>
                        <a:latin typeface="メイリオ" panose="020B0604030504040204" pitchFamily="50" charset="-128"/>
                        <a:ea typeface="メイリオ" panose="020B0604030504040204" pitchFamily="50" charset="-128"/>
                      </a:endParaRPr>
                    </a:p>
                  </a:txBody>
                  <a:tcPr anchor="ctr"/>
                </a:tc>
                <a:tc>
                  <a:txBody>
                    <a:bodyPr/>
                    <a:lstStyle/>
                    <a:p>
                      <a:pPr algn="ctr"/>
                      <a:endParaRPr kumimoji="1" lang="ja-JP" altLang="en-US" sz="1400" b="0" dirty="0">
                        <a:solidFill>
                          <a:schemeClr val="tx1"/>
                        </a:solidFill>
                        <a:latin typeface="メイリオ" panose="020B0604030504040204" pitchFamily="50" charset="-128"/>
                        <a:ea typeface="メイリオ" panose="020B0604030504040204" pitchFamily="50" charset="-128"/>
                      </a:endParaRPr>
                    </a:p>
                  </a:txBody>
                  <a:tcPr anchor="ctr"/>
                </a:tc>
                <a:tc>
                  <a:txBody>
                    <a:bodyPr/>
                    <a:lstStyle/>
                    <a:p>
                      <a:pPr algn="ctr"/>
                      <a:endParaRPr kumimoji="1" lang="ja-JP" altLang="en-US" sz="1400" b="0" dirty="0">
                        <a:solidFill>
                          <a:schemeClr val="tx1"/>
                        </a:solidFill>
                        <a:latin typeface="メイリオ" panose="020B0604030504040204" pitchFamily="50" charset="-128"/>
                        <a:ea typeface="メイリオ" panose="020B0604030504040204" pitchFamily="50" charset="-128"/>
                      </a:endParaRPr>
                    </a:p>
                  </a:txBody>
                  <a:tcPr anchor="ctr"/>
                </a:tc>
                <a:tc>
                  <a:txBody>
                    <a:bodyPr/>
                    <a:lstStyle/>
                    <a:p>
                      <a:pPr algn="ctr"/>
                      <a:endParaRPr kumimoji="1" lang="ja-JP" altLang="en-US" sz="1400" b="0" dirty="0">
                        <a:solidFill>
                          <a:schemeClr val="tx1"/>
                        </a:solidFill>
                        <a:latin typeface="メイリオ" panose="020B0604030504040204" pitchFamily="50" charset="-128"/>
                        <a:ea typeface="メイリオ" panose="020B0604030504040204" pitchFamily="50" charset="-128"/>
                      </a:endParaRPr>
                    </a:p>
                  </a:txBody>
                  <a:tcPr anchor="ctr"/>
                </a:tc>
                <a:tc>
                  <a:txBody>
                    <a:bodyPr/>
                    <a:lstStyle/>
                    <a:p>
                      <a:pPr algn="ctr"/>
                      <a:endParaRPr kumimoji="1" lang="ja-JP" altLang="en-US" sz="1400" b="0" dirty="0">
                        <a:solidFill>
                          <a:schemeClr val="tx1"/>
                        </a:solidFill>
                        <a:latin typeface="メイリオ" panose="020B0604030504040204" pitchFamily="50" charset="-128"/>
                        <a:ea typeface="メイリオ" panose="020B0604030504040204" pitchFamily="50" charset="-128"/>
                      </a:endParaRPr>
                    </a:p>
                  </a:txBody>
                  <a:tcPr anchor="ctr"/>
                </a:tc>
                <a:tc>
                  <a:txBody>
                    <a:bodyPr/>
                    <a:lstStyle/>
                    <a:p>
                      <a:pPr algn="ctr"/>
                      <a:endParaRPr kumimoji="1" lang="ja-JP" altLang="en-US" sz="1400" b="0" dirty="0">
                        <a:solidFill>
                          <a:schemeClr val="tx1"/>
                        </a:solidFill>
                        <a:latin typeface="メイリオ" panose="020B0604030504040204" pitchFamily="50" charset="-128"/>
                        <a:ea typeface="メイリオ" panose="020B0604030504040204" pitchFamily="50" charset="-128"/>
                      </a:endParaRPr>
                    </a:p>
                  </a:txBody>
                  <a:tcPr anchor="ctr"/>
                </a:tc>
                <a:tc>
                  <a:txBody>
                    <a:bodyPr/>
                    <a:lstStyle/>
                    <a:p>
                      <a:pPr algn="ctr"/>
                      <a:endParaRPr kumimoji="1" lang="ja-JP" altLang="en-US" sz="1400" b="0" dirty="0">
                        <a:solidFill>
                          <a:schemeClr val="tx1"/>
                        </a:solidFill>
                        <a:latin typeface="メイリオ" panose="020B0604030504040204" pitchFamily="50" charset="-128"/>
                        <a:ea typeface="メイリオ" panose="020B0604030504040204" pitchFamily="50" charset="-128"/>
                      </a:endParaRPr>
                    </a:p>
                  </a:txBody>
                  <a:tcPr anchor="ctr"/>
                </a:tc>
                <a:tc>
                  <a:txBody>
                    <a:bodyPr/>
                    <a:lstStyle/>
                    <a:p>
                      <a:pPr algn="ctr"/>
                      <a:endParaRPr kumimoji="1" lang="ja-JP" altLang="en-US" sz="1400" b="0" dirty="0">
                        <a:solidFill>
                          <a:schemeClr val="tx1"/>
                        </a:solidFill>
                        <a:latin typeface="メイリオ" panose="020B0604030504040204" pitchFamily="50" charset="-128"/>
                        <a:ea typeface="メイリオ" panose="020B0604030504040204" pitchFamily="50" charset="-128"/>
                      </a:endParaRPr>
                    </a:p>
                  </a:txBody>
                  <a:tcPr anchor="ctr"/>
                </a:tc>
                <a:tc>
                  <a:txBody>
                    <a:bodyPr/>
                    <a:lstStyle/>
                    <a:p>
                      <a:pPr algn="ctr"/>
                      <a:endParaRPr kumimoji="1" lang="ja-JP" altLang="en-US" sz="1400" b="0" dirty="0">
                        <a:solidFill>
                          <a:schemeClr val="tx1"/>
                        </a:solidFill>
                        <a:latin typeface="メイリオ" panose="020B0604030504040204" pitchFamily="50" charset="-128"/>
                        <a:ea typeface="メイリオ" panose="020B0604030504040204" pitchFamily="50" charset="-128"/>
                      </a:endParaRPr>
                    </a:p>
                  </a:txBody>
                  <a:tcPr anchor="ctr"/>
                </a:tc>
                <a:extLst>
                  <a:ext uri="{0D108BD9-81ED-4DB2-BD59-A6C34878D82A}">
                    <a16:rowId xmlns:a16="http://schemas.microsoft.com/office/drawing/2014/main" xmlns="" val="3381476300"/>
                  </a:ext>
                </a:extLst>
              </a:tr>
              <a:tr h="620761">
                <a:tc>
                  <a:txBody>
                    <a:bodyPr/>
                    <a:lstStyle/>
                    <a:p>
                      <a:pPr algn="l"/>
                      <a:r>
                        <a:rPr kumimoji="1" lang="ja-JP" altLang="en-US" sz="1400" b="0" dirty="0" smtClean="0">
                          <a:solidFill>
                            <a:schemeClr val="tx1"/>
                          </a:solidFill>
                          <a:latin typeface="メイリオ" panose="020B0604030504040204" pitchFamily="50" charset="-128"/>
                          <a:ea typeface="メイリオ" panose="020B0604030504040204" pitchFamily="50" charset="-128"/>
                        </a:rPr>
                        <a:t>④検査・精度管理</a:t>
                      </a:r>
                      <a:endParaRPr kumimoji="1" lang="ja-JP" altLang="en-US" sz="1400" b="0" dirty="0">
                        <a:solidFill>
                          <a:schemeClr val="tx1"/>
                        </a:solidFill>
                        <a:latin typeface="メイリオ" panose="020B0604030504040204" pitchFamily="50" charset="-128"/>
                        <a:ea typeface="メイリオ" panose="020B0604030504040204" pitchFamily="50" charset="-128"/>
                      </a:endParaRPr>
                    </a:p>
                  </a:txBody>
                  <a:tcPr anchor="ctr"/>
                </a:tc>
                <a:tc>
                  <a:txBody>
                    <a:bodyPr/>
                    <a:lstStyle/>
                    <a:p>
                      <a:pPr algn="ctr"/>
                      <a:endParaRPr kumimoji="1" lang="ja-JP" altLang="en-US" sz="1400" b="0" dirty="0">
                        <a:solidFill>
                          <a:schemeClr val="tx1"/>
                        </a:solidFill>
                        <a:latin typeface="メイリオ" panose="020B0604030504040204" pitchFamily="50" charset="-128"/>
                        <a:ea typeface="メイリオ" panose="020B0604030504040204" pitchFamily="50" charset="-128"/>
                      </a:endParaRPr>
                    </a:p>
                  </a:txBody>
                  <a:tcPr anchor="ctr"/>
                </a:tc>
                <a:tc>
                  <a:txBody>
                    <a:bodyPr/>
                    <a:lstStyle/>
                    <a:p>
                      <a:pPr algn="ctr"/>
                      <a:endParaRPr kumimoji="1" lang="ja-JP" altLang="en-US" sz="1400" b="0" dirty="0">
                        <a:solidFill>
                          <a:schemeClr val="tx1"/>
                        </a:solidFill>
                        <a:latin typeface="メイリオ" panose="020B0604030504040204" pitchFamily="50" charset="-128"/>
                        <a:ea typeface="メイリオ" panose="020B0604030504040204" pitchFamily="50" charset="-128"/>
                      </a:endParaRPr>
                    </a:p>
                  </a:txBody>
                  <a:tcPr anchor="ctr"/>
                </a:tc>
                <a:tc>
                  <a:txBody>
                    <a:bodyPr/>
                    <a:lstStyle/>
                    <a:p>
                      <a:pPr algn="ctr"/>
                      <a:endParaRPr kumimoji="1" lang="ja-JP" altLang="en-US" sz="1400" b="0" dirty="0">
                        <a:solidFill>
                          <a:schemeClr val="tx1"/>
                        </a:solidFill>
                        <a:latin typeface="メイリオ" panose="020B0604030504040204" pitchFamily="50" charset="-128"/>
                        <a:ea typeface="メイリオ" panose="020B0604030504040204" pitchFamily="50" charset="-128"/>
                      </a:endParaRPr>
                    </a:p>
                  </a:txBody>
                  <a:tcPr anchor="ctr"/>
                </a:tc>
                <a:tc>
                  <a:txBody>
                    <a:bodyPr/>
                    <a:lstStyle/>
                    <a:p>
                      <a:pPr algn="ctr"/>
                      <a:endParaRPr kumimoji="1" lang="ja-JP" altLang="en-US" sz="1400" b="0" dirty="0">
                        <a:solidFill>
                          <a:schemeClr val="tx1"/>
                        </a:solidFill>
                        <a:latin typeface="メイリオ" panose="020B0604030504040204" pitchFamily="50" charset="-128"/>
                        <a:ea typeface="メイリオ" panose="020B0604030504040204" pitchFamily="50" charset="-128"/>
                      </a:endParaRPr>
                    </a:p>
                  </a:txBody>
                  <a:tcPr anchor="ctr"/>
                </a:tc>
                <a:tc>
                  <a:txBody>
                    <a:bodyPr/>
                    <a:lstStyle/>
                    <a:p>
                      <a:pPr algn="ctr"/>
                      <a:endParaRPr kumimoji="1" lang="ja-JP" altLang="en-US" sz="1400" b="0" dirty="0">
                        <a:solidFill>
                          <a:schemeClr val="tx1"/>
                        </a:solidFill>
                        <a:latin typeface="メイリオ" panose="020B0604030504040204" pitchFamily="50" charset="-128"/>
                        <a:ea typeface="メイリオ" panose="020B0604030504040204" pitchFamily="50" charset="-128"/>
                      </a:endParaRPr>
                    </a:p>
                  </a:txBody>
                  <a:tcPr anchor="ctr"/>
                </a:tc>
                <a:tc>
                  <a:txBody>
                    <a:bodyPr/>
                    <a:lstStyle/>
                    <a:p>
                      <a:pPr algn="ctr"/>
                      <a:endParaRPr kumimoji="1" lang="ja-JP" altLang="en-US" sz="1400" b="0" dirty="0">
                        <a:solidFill>
                          <a:schemeClr val="tx1"/>
                        </a:solidFill>
                        <a:latin typeface="メイリオ" panose="020B0604030504040204" pitchFamily="50" charset="-128"/>
                        <a:ea typeface="メイリオ" panose="020B0604030504040204" pitchFamily="50" charset="-128"/>
                      </a:endParaRPr>
                    </a:p>
                  </a:txBody>
                  <a:tcPr anchor="ctr"/>
                </a:tc>
                <a:tc>
                  <a:txBody>
                    <a:bodyPr/>
                    <a:lstStyle/>
                    <a:p>
                      <a:pPr algn="ctr"/>
                      <a:endParaRPr kumimoji="1" lang="ja-JP" altLang="en-US" sz="1400" b="0" dirty="0">
                        <a:solidFill>
                          <a:schemeClr val="tx1"/>
                        </a:solidFill>
                        <a:latin typeface="メイリオ" panose="020B0604030504040204" pitchFamily="50" charset="-128"/>
                        <a:ea typeface="メイリオ" panose="020B0604030504040204" pitchFamily="50" charset="-128"/>
                      </a:endParaRPr>
                    </a:p>
                  </a:txBody>
                  <a:tcPr anchor="ctr"/>
                </a:tc>
                <a:tc>
                  <a:txBody>
                    <a:bodyPr/>
                    <a:lstStyle/>
                    <a:p>
                      <a:pPr algn="ctr"/>
                      <a:endParaRPr kumimoji="1" lang="ja-JP" altLang="en-US" sz="1400" b="0" dirty="0">
                        <a:solidFill>
                          <a:schemeClr val="tx1"/>
                        </a:solidFill>
                        <a:latin typeface="メイリオ" panose="020B0604030504040204" pitchFamily="50" charset="-128"/>
                        <a:ea typeface="メイリオ" panose="020B0604030504040204" pitchFamily="50" charset="-128"/>
                      </a:endParaRPr>
                    </a:p>
                  </a:txBody>
                  <a:tcPr anchor="ctr"/>
                </a:tc>
                <a:tc>
                  <a:txBody>
                    <a:bodyPr/>
                    <a:lstStyle/>
                    <a:p>
                      <a:pPr algn="ctr"/>
                      <a:endParaRPr kumimoji="1" lang="ja-JP" altLang="en-US" sz="1400" b="0" dirty="0">
                        <a:solidFill>
                          <a:schemeClr val="tx1"/>
                        </a:solidFill>
                        <a:latin typeface="メイリオ" panose="020B0604030504040204" pitchFamily="50" charset="-128"/>
                        <a:ea typeface="メイリオ" panose="020B0604030504040204" pitchFamily="50" charset="-128"/>
                      </a:endParaRPr>
                    </a:p>
                  </a:txBody>
                  <a:tcPr anchor="ctr"/>
                </a:tc>
                <a:tc>
                  <a:txBody>
                    <a:bodyPr/>
                    <a:lstStyle/>
                    <a:p>
                      <a:pPr algn="ctr"/>
                      <a:endParaRPr kumimoji="1" lang="ja-JP" altLang="en-US" sz="1400" b="0" dirty="0">
                        <a:solidFill>
                          <a:schemeClr val="tx1"/>
                        </a:solidFill>
                        <a:latin typeface="メイリオ" panose="020B0604030504040204" pitchFamily="50" charset="-128"/>
                        <a:ea typeface="メイリオ" panose="020B0604030504040204" pitchFamily="50" charset="-128"/>
                      </a:endParaRPr>
                    </a:p>
                  </a:txBody>
                  <a:tcPr anchor="ctr"/>
                </a:tc>
                <a:extLst>
                  <a:ext uri="{0D108BD9-81ED-4DB2-BD59-A6C34878D82A}">
                    <a16:rowId xmlns:a16="http://schemas.microsoft.com/office/drawing/2014/main" xmlns="" val="3998973473"/>
                  </a:ext>
                </a:extLst>
              </a:tr>
              <a:tr h="615490">
                <a:tc>
                  <a:txBody>
                    <a:bodyPr/>
                    <a:lstStyle/>
                    <a:p>
                      <a:pPr algn="l"/>
                      <a:r>
                        <a:rPr kumimoji="1" lang="ja-JP" altLang="en-US" sz="1400" b="0" spc="-150" dirty="0" smtClean="0">
                          <a:solidFill>
                            <a:schemeClr val="tx1"/>
                          </a:solidFill>
                          <a:latin typeface="メイリオ" panose="020B0604030504040204" pitchFamily="50" charset="-128"/>
                          <a:ea typeface="メイリオ" panose="020B0604030504040204" pitchFamily="50" charset="-128"/>
                        </a:rPr>
                        <a:t>⑤成果とりまとめ</a:t>
                      </a:r>
                      <a:endParaRPr kumimoji="1" lang="ja-JP" altLang="en-US" sz="1400" b="0" spc="-150" dirty="0">
                        <a:solidFill>
                          <a:schemeClr val="tx1"/>
                        </a:solidFill>
                        <a:latin typeface="メイリオ" panose="020B0604030504040204" pitchFamily="50" charset="-128"/>
                        <a:ea typeface="メイリオ" panose="020B0604030504040204" pitchFamily="50" charset="-128"/>
                      </a:endParaRPr>
                    </a:p>
                  </a:txBody>
                  <a:tcPr anchor="ctr"/>
                </a:tc>
                <a:tc>
                  <a:txBody>
                    <a:bodyPr/>
                    <a:lstStyle/>
                    <a:p>
                      <a:pPr algn="ctr"/>
                      <a:endParaRPr kumimoji="1" lang="ja-JP" altLang="en-US" sz="1400" b="0">
                        <a:solidFill>
                          <a:schemeClr val="tx1"/>
                        </a:solidFill>
                        <a:latin typeface="メイリオ" panose="020B0604030504040204" pitchFamily="50" charset="-128"/>
                        <a:ea typeface="メイリオ" panose="020B0604030504040204" pitchFamily="50" charset="-128"/>
                      </a:endParaRPr>
                    </a:p>
                  </a:txBody>
                  <a:tcPr anchor="ctr"/>
                </a:tc>
                <a:tc>
                  <a:txBody>
                    <a:bodyPr/>
                    <a:lstStyle/>
                    <a:p>
                      <a:pPr algn="ctr"/>
                      <a:endParaRPr kumimoji="1" lang="ja-JP" altLang="en-US" sz="1400" b="0">
                        <a:solidFill>
                          <a:schemeClr val="tx1"/>
                        </a:solidFill>
                        <a:latin typeface="メイリオ" panose="020B0604030504040204" pitchFamily="50" charset="-128"/>
                        <a:ea typeface="メイリオ" panose="020B0604030504040204" pitchFamily="50" charset="-128"/>
                      </a:endParaRPr>
                    </a:p>
                  </a:txBody>
                  <a:tcPr anchor="ctr"/>
                </a:tc>
                <a:tc>
                  <a:txBody>
                    <a:bodyPr/>
                    <a:lstStyle/>
                    <a:p>
                      <a:pPr algn="ctr"/>
                      <a:endParaRPr kumimoji="1" lang="ja-JP" altLang="en-US" sz="1400" b="0" dirty="0">
                        <a:solidFill>
                          <a:schemeClr val="tx1"/>
                        </a:solidFill>
                        <a:latin typeface="メイリオ" panose="020B0604030504040204" pitchFamily="50" charset="-128"/>
                        <a:ea typeface="メイリオ" panose="020B0604030504040204" pitchFamily="50" charset="-128"/>
                      </a:endParaRPr>
                    </a:p>
                  </a:txBody>
                  <a:tcPr anchor="ctr"/>
                </a:tc>
                <a:tc>
                  <a:txBody>
                    <a:bodyPr/>
                    <a:lstStyle/>
                    <a:p>
                      <a:pPr algn="ctr"/>
                      <a:endParaRPr kumimoji="1" lang="ja-JP" altLang="en-US" sz="1400" b="0" dirty="0">
                        <a:solidFill>
                          <a:schemeClr val="tx1"/>
                        </a:solidFill>
                        <a:latin typeface="メイリオ" panose="020B0604030504040204" pitchFamily="50" charset="-128"/>
                        <a:ea typeface="メイリオ" panose="020B0604030504040204" pitchFamily="50" charset="-128"/>
                      </a:endParaRPr>
                    </a:p>
                  </a:txBody>
                  <a:tcPr anchor="ctr"/>
                </a:tc>
                <a:tc>
                  <a:txBody>
                    <a:bodyPr/>
                    <a:lstStyle/>
                    <a:p>
                      <a:pPr algn="ctr"/>
                      <a:endParaRPr kumimoji="1" lang="ja-JP" altLang="en-US" sz="1400" b="0" dirty="0">
                        <a:solidFill>
                          <a:schemeClr val="tx1"/>
                        </a:solidFill>
                        <a:latin typeface="メイリオ" panose="020B0604030504040204" pitchFamily="50" charset="-128"/>
                        <a:ea typeface="メイリオ" panose="020B0604030504040204" pitchFamily="50" charset="-128"/>
                      </a:endParaRPr>
                    </a:p>
                  </a:txBody>
                  <a:tcPr anchor="ctr"/>
                </a:tc>
                <a:tc>
                  <a:txBody>
                    <a:bodyPr/>
                    <a:lstStyle/>
                    <a:p>
                      <a:pPr algn="ctr"/>
                      <a:endParaRPr kumimoji="1" lang="ja-JP" altLang="en-US" sz="1400" b="0" dirty="0">
                        <a:solidFill>
                          <a:schemeClr val="tx1"/>
                        </a:solidFill>
                        <a:latin typeface="メイリオ" panose="020B0604030504040204" pitchFamily="50" charset="-128"/>
                        <a:ea typeface="メイリオ" panose="020B0604030504040204" pitchFamily="50" charset="-128"/>
                      </a:endParaRPr>
                    </a:p>
                  </a:txBody>
                  <a:tcPr anchor="ctr"/>
                </a:tc>
                <a:tc>
                  <a:txBody>
                    <a:bodyPr/>
                    <a:lstStyle/>
                    <a:p>
                      <a:pPr algn="ctr"/>
                      <a:endParaRPr kumimoji="1" lang="ja-JP" altLang="en-US" sz="1400" b="0" dirty="0">
                        <a:solidFill>
                          <a:schemeClr val="tx1"/>
                        </a:solidFill>
                        <a:latin typeface="メイリオ" panose="020B0604030504040204" pitchFamily="50" charset="-128"/>
                        <a:ea typeface="メイリオ" panose="020B0604030504040204" pitchFamily="50" charset="-128"/>
                      </a:endParaRPr>
                    </a:p>
                  </a:txBody>
                  <a:tcPr anchor="ctr"/>
                </a:tc>
                <a:tc>
                  <a:txBody>
                    <a:bodyPr/>
                    <a:lstStyle/>
                    <a:p>
                      <a:pPr algn="ctr"/>
                      <a:endParaRPr kumimoji="1" lang="ja-JP" altLang="en-US" sz="1400" b="0" dirty="0">
                        <a:solidFill>
                          <a:schemeClr val="tx1"/>
                        </a:solidFill>
                        <a:latin typeface="メイリオ" panose="020B0604030504040204" pitchFamily="50" charset="-128"/>
                        <a:ea typeface="メイリオ" panose="020B0604030504040204" pitchFamily="50" charset="-128"/>
                      </a:endParaRPr>
                    </a:p>
                  </a:txBody>
                  <a:tcPr anchor="ctr"/>
                </a:tc>
                <a:tc>
                  <a:txBody>
                    <a:bodyPr/>
                    <a:lstStyle/>
                    <a:p>
                      <a:pPr algn="ctr"/>
                      <a:endParaRPr kumimoji="1" lang="ja-JP" altLang="en-US" sz="1400" b="0" dirty="0">
                        <a:solidFill>
                          <a:schemeClr val="tx1"/>
                        </a:solidFill>
                        <a:latin typeface="メイリオ" panose="020B0604030504040204" pitchFamily="50" charset="-128"/>
                        <a:ea typeface="メイリオ" panose="020B0604030504040204" pitchFamily="50" charset="-128"/>
                      </a:endParaRPr>
                    </a:p>
                  </a:txBody>
                  <a:tcPr anchor="ctr"/>
                </a:tc>
                <a:tc>
                  <a:txBody>
                    <a:bodyPr/>
                    <a:lstStyle/>
                    <a:p>
                      <a:pPr algn="ctr"/>
                      <a:endParaRPr kumimoji="1" lang="ja-JP" altLang="en-US" sz="1400" b="0" dirty="0">
                        <a:solidFill>
                          <a:schemeClr val="tx1"/>
                        </a:solidFill>
                        <a:latin typeface="メイリオ" panose="020B0604030504040204" pitchFamily="50" charset="-128"/>
                        <a:ea typeface="メイリオ" panose="020B0604030504040204" pitchFamily="50" charset="-128"/>
                      </a:endParaRPr>
                    </a:p>
                  </a:txBody>
                  <a:tcPr anchor="ctr"/>
                </a:tc>
                <a:extLst>
                  <a:ext uri="{0D108BD9-81ED-4DB2-BD59-A6C34878D82A}">
                    <a16:rowId xmlns:a16="http://schemas.microsoft.com/office/drawing/2014/main" xmlns="" val="698783481"/>
                  </a:ext>
                </a:extLst>
              </a:tr>
            </a:tbl>
          </a:graphicData>
        </a:graphic>
      </p:graphicFrame>
      <p:cxnSp>
        <p:nvCxnSpPr>
          <p:cNvPr id="10" name="直線矢印コネクタ 9"/>
          <p:cNvCxnSpPr/>
          <p:nvPr/>
        </p:nvCxnSpPr>
        <p:spPr>
          <a:xfrm flipV="1">
            <a:off x="4484824" y="3530600"/>
            <a:ext cx="1189744" cy="124"/>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1" name="直線矢印コネクタ 10"/>
          <p:cNvCxnSpPr/>
          <p:nvPr/>
        </p:nvCxnSpPr>
        <p:spPr>
          <a:xfrm flipV="1">
            <a:off x="3572148" y="2489200"/>
            <a:ext cx="1380728" cy="3696"/>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6" name="直線矢印コネクタ 15"/>
          <p:cNvCxnSpPr/>
          <p:nvPr/>
        </p:nvCxnSpPr>
        <p:spPr>
          <a:xfrm>
            <a:off x="5141168" y="4538712"/>
            <a:ext cx="2527176" cy="7888"/>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8" name="直線矢印コネクタ 17"/>
          <p:cNvCxnSpPr/>
          <p:nvPr/>
        </p:nvCxnSpPr>
        <p:spPr>
          <a:xfrm>
            <a:off x="7236296" y="5373216"/>
            <a:ext cx="1152128" cy="0"/>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9" name="直線矢印コネクタ 18"/>
          <p:cNvCxnSpPr/>
          <p:nvPr/>
        </p:nvCxnSpPr>
        <p:spPr>
          <a:xfrm>
            <a:off x="7668344" y="6021288"/>
            <a:ext cx="1152128" cy="0"/>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83687150"/>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6"/>
          <p:cNvSpPr txBox="1">
            <a:spLocks noGrp="1" noChangeArrowheads="1"/>
          </p:cNvSpPr>
          <p:nvPr/>
        </p:nvSpPr>
        <p:spPr bwMode="auto">
          <a:xfrm>
            <a:off x="7001752" y="6519766"/>
            <a:ext cx="2133600"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eaLnBrk="0" hangingPunct="0">
              <a:spcBef>
                <a:spcPct val="20000"/>
              </a:spcBef>
              <a:buClr>
                <a:srgbClr val="006666"/>
              </a:buClr>
              <a:buFont typeface="Wingdings" pitchFamily="2" charset="2"/>
              <a:buChar char="n"/>
              <a:defRPr kumimoji="1" sz="3200">
                <a:solidFill>
                  <a:schemeClr val="tx1"/>
                </a:solidFill>
                <a:latin typeface="HGPｺﾞｼｯｸE" pitchFamily="50" charset="-128"/>
                <a:ea typeface="HGPｺﾞｼｯｸE" pitchFamily="50" charset="-128"/>
              </a:defRPr>
            </a:lvl1pPr>
            <a:lvl2pPr marL="742950" indent="-285750" algn="l" eaLnBrk="0" hangingPunct="0">
              <a:spcBef>
                <a:spcPct val="20000"/>
              </a:spcBef>
              <a:buClr>
                <a:srgbClr val="669900"/>
              </a:buClr>
              <a:buFont typeface="Wingdings" pitchFamily="2" charset="2"/>
              <a:buChar char="l"/>
              <a:defRPr kumimoji="1" sz="2800">
                <a:solidFill>
                  <a:schemeClr val="tx1"/>
                </a:solidFill>
                <a:latin typeface="HGPｺﾞｼｯｸE" pitchFamily="50" charset="-128"/>
                <a:ea typeface="HGPｺﾞｼｯｸE" pitchFamily="50" charset="-128"/>
              </a:defRPr>
            </a:lvl2pPr>
            <a:lvl3pPr marL="1143000" indent="-228600" algn="l" eaLnBrk="0" hangingPunct="0">
              <a:spcBef>
                <a:spcPct val="20000"/>
              </a:spcBef>
              <a:buClr>
                <a:srgbClr val="FF3300"/>
              </a:buClr>
              <a:buFont typeface="Wingdings" pitchFamily="2" charset="2"/>
              <a:buChar char="ª"/>
              <a:defRPr kumimoji="1" sz="2400">
                <a:solidFill>
                  <a:schemeClr val="tx1"/>
                </a:solidFill>
                <a:latin typeface="HGPｺﾞｼｯｸE" pitchFamily="50" charset="-128"/>
                <a:ea typeface="HGPｺﾞｼｯｸE" pitchFamily="50" charset="-128"/>
              </a:defRPr>
            </a:lvl3pPr>
            <a:lvl4pPr marL="1600200" indent="-228600" algn="l" eaLnBrk="0" hangingPunct="0">
              <a:spcBef>
                <a:spcPct val="20000"/>
              </a:spcBef>
              <a:buFont typeface="Wingdings" pitchFamily="2" charset="2"/>
              <a:buChar char="ü"/>
              <a:defRPr kumimoji="1" sz="2000">
                <a:solidFill>
                  <a:schemeClr val="tx1"/>
                </a:solidFill>
                <a:latin typeface="HGPｺﾞｼｯｸE" pitchFamily="50" charset="-128"/>
                <a:ea typeface="HGPｺﾞｼｯｸE" pitchFamily="50" charset="-128"/>
              </a:defRPr>
            </a:lvl4pPr>
            <a:lvl5pPr marL="2057400" indent="-228600" algn="l" eaLnBrk="0" hangingPunct="0">
              <a:spcBef>
                <a:spcPct val="20000"/>
              </a:spcBef>
              <a:buFont typeface="Wingdings" pitchFamily="2" charset="2"/>
              <a:buChar char=""/>
              <a:defRPr kumimoji="1" sz="2000">
                <a:solidFill>
                  <a:schemeClr val="tx1"/>
                </a:solidFill>
                <a:latin typeface="HGPｺﾞｼｯｸE" pitchFamily="50" charset="-128"/>
                <a:ea typeface="HGPｺﾞｼｯｸE" pitchFamily="50" charset="-128"/>
              </a:defRPr>
            </a:lvl5pPr>
            <a:lvl6pPr marL="2514600" indent="-228600" eaLnBrk="0" fontAlgn="base" hangingPunct="0">
              <a:spcBef>
                <a:spcPct val="20000"/>
              </a:spcBef>
              <a:spcAft>
                <a:spcPct val="0"/>
              </a:spcAft>
              <a:buFont typeface="Wingdings" pitchFamily="2" charset="2"/>
              <a:buChar char=""/>
              <a:defRPr kumimoji="1" sz="2000">
                <a:solidFill>
                  <a:schemeClr val="tx1"/>
                </a:solidFill>
                <a:latin typeface="HGPｺﾞｼｯｸE" pitchFamily="50" charset="-128"/>
                <a:ea typeface="HGPｺﾞｼｯｸE" pitchFamily="50" charset="-128"/>
              </a:defRPr>
            </a:lvl6pPr>
            <a:lvl7pPr marL="2971800" indent="-228600" eaLnBrk="0" fontAlgn="base" hangingPunct="0">
              <a:spcBef>
                <a:spcPct val="20000"/>
              </a:spcBef>
              <a:spcAft>
                <a:spcPct val="0"/>
              </a:spcAft>
              <a:buFont typeface="Wingdings" pitchFamily="2" charset="2"/>
              <a:buChar char=""/>
              <a:defRPr kumimoji="1" sz="2000">
                <a:solidFill>
                  <a:schemeClr val="tx1"/>
                </a:solidFill>
                <a:latin typeface="HGPｺﾞｼｯｸE" pitchFamily="50" charset="-128"/>
                <a:ea typeface="HGPｺﾞｼｯｸE" pitchFamily="50" charset="-128"/>
              </a:defRPr>
            </a:lvl7pPr>
            <a:lvl8pPr marL="3429000" indent="-228600" eaLnBrk="0" fontAlgn="base" hangingPunct="0">
              <a:spcBef>
                <a:spcPct val="20000"/>
              </a:spcBef>
              <a:spcAft>
                <a:spcPct val="0"/>
              </a:spcAft>
              <a:buFont typeface="Wingdings" pitchFamily="2" charset="2"/>
              <a:buChar char=""/>
              <a:defRPr kumimoji="1" sz="2000">
                <a:solidFill>
                  <a:schemeClr val="tx1"/>
                </a:solidFill>
                <a:latin typeface="HGPｺﾞｼｯｸE" pitchFamily="50" charset="-128"/>
                <a:ea typeface="HGPｺﾞｼｯｸE" pitchFamily="50" charset="-128"/>
              </a:defRPr>
            </a:lvl8pPr>
            <a:lvl9pPr marL="3886200" indent="-228600" eaLnBrk="0" fontAlgn="base" hangingPunct="0">
              <a:spcBef>
                <a:spcPct val="20000"/>
              </a:spcBef>
              <a:spcAft>
                <a:spcPct val="0"/>
              </a:spcAft>
              <a:buFont typeface="Wingdings" pitchFamily="2" charset="2"/>
              <a:buChar char=""/>
              <a:defRPr kumimoji="1" sz="2000">
                <a:solidFill>
                  <a:schemeClr val="tx1"/>
                </a:solidFill>
                <a:latin typeface="HGPｺﾞｼｯｸE" pitchFamily="50" charset="-128"/>
                <a:ea typeface="HGPｺﾞｼｯｸE" pitchFamily="50" charset="-128"/>
              </a:defRPr>
            </a:lvl9pPr>
          </a:lstStyle>
          <a:p>
            <a:pPr algn="r" eaLnBrk="1" hangingPunct="1">
              <a:spcBef>
                <a:spcPct val="0"/>
              </a:spcBef>
              <a:buClrTx/>
              <a:buFontTx/>
              <a:buNone/>
            </a:pPr>
            <a:fld id="{B44B08F2-67EC-4B5D-8F2F-8231FBEE737B}" type="slidenum">
              <a:rPr lang="en-US" altLang="ja-JP" sz="1400">
                <a:solidFill>
                  <a:srgbClr val="000000"/>
                </a:solidFill>
              </a:rPr>
              <a:pPr algn="r" eaLnBrk="1" hangingPunct="1">
                <a:spcBef>
                  <a:spcPct val="0"/>
                </a:spcBef>
                <a:buClrTx/>
                <a:buFontTx/>
                <a:buNone/>
              </a:pPr>
              <a:t>25</a:t>
            </a:fld>
            <a:endParaRPr lang="en-US" altLang="ja-JP" sz="1400">
              <a:solidFill>
                <a:srgbClr val="000000"/>
              </a:solidFill>
            </a:endParaRPr>
          </a:p>
        </p:txBody>
      </p:sp>
      <p:sp>
        <p:nvSpPr>
          <p:cNvPr id="24580" name="Rectangle 3"/>
          <p:cNvSpPr>
            <a:spLocks noGrp="1" noChangeArrowheads="1"/>
          </p:cNvSpPr>
          <p:nvPr>
            <p:ph type="body" idx="4294967295"/>
          </p:nvPr>
        </p:nvSpPr>
        <p:spPr>
          <a:xfrm>
            <a:off x="179388" y="810790"/>
            <a:ext cx="8774112" cy="5380038"/>
          </a:xfrm>
        </p:spPr>
        <p:txBody>
          <a:bodyPr/>
          <a:lstStyle/>
          <a:p>
            <a:pPr marL="457200" lvl="1" indent="-279400">
              <a:buNone/>
            </a:pPr>
            <a:r>
              <a:rPr lang="ja-JP" altLang="en-US" sz="2400" dirty="0"/>
              <a:t>参考</a:t>
            </a:r>
            <a:r>
              <a:rPr lang="ja-JP" altLang="en-US" sz="2400" dirty="0" smtClean="0"/>
              <a:t>：対象範囲の面積の目安</a:t>
            </a:r>
            <a:endParaRPr lang="en-US" altLang="ja-JP" sz="2400" dirty="0" smtClean="0"/>
          </a:p>
          <a:p>
            <a:pPr marL="457200" lvl="1" indent="-279400">
              <a:buNone/>
            </a:pPr>
            <a:r>
              <a:rPr lang="ja-JP" altLang="en-US" sz="2400" dirty="0" smtClean="0"/>
              <a:t>　　（</a:t>
            </a:r>
            <a:r>
              <a:rPr lang="en-US" altLang="ja-JP" sz="2400" dirty="0"/>
              <a:t>1</a:t>
            </a:r>
            <a:r>
              <a:rPr lang="ja-JP" altLang="en-US" sz="2400" dirty="0" smtClean="0"/>
              <a:t>箇所あたり概ね</a:t>
            </a:r>
            <a:r>
              <a:rPr lang="en-US" altLang="ja-JP" sz="2400" dirty="0"/>
              <a:t>10,000㎡</a:t>
            </a:r>
            <a:r>
              <a:rPr lang="ja-JP" altLang="en-US" sz="2400" dirty="0"/>
              <a:t>～</a:t>
            </a:r>
            <a:r>
              <a:rPr lang="en-US" altLang="ja-JP" sz="2400" dirty="0"/>
              <a:t>100,000</a:t>
            </a:r>
            <a:r>
              <a:rPr lang="en-US" altLang="ja-JP" sz="2400" dirty="0" smtClean="0"/>
              <a:t>㎡</a:t>
            </a:r>
            <a:r>
              <a:rPr lang="ja-JP" altLang="en-US" sz="2400" dirty="0" smtClean="0"/>
              <a:t>の作業を想定）</a:t>
            </a:r>
            <a:endParaRPr lang="en-US" altLang="ja-JP" sz="2400" dirty="0" smtClean="0"/>
          </a:p>
          <a:p>
            <a:pPr marL="457200" lvl="1" indent="-279400">
              <a:buNone/>
            </a:pPr>
            <a:endParaRPr lang="ja-JP" altLang="en-US" sz="2400" dirty="0"/>
          </a:p>
          <a:p>
            <a:endParaRPr lang="ja-JP" altLang="en-US" sz="2800" dirty="0"/>
          </a:p>
        </p:txBody>
      </p:sp>
      <p:sp>
        <p:nvSpPr>
          <p:cNvPr id="7" name="Rectangle 2"/>
          <p:cNvSpPr txBox="1">
            <a:spLocks noChangeArrowheads="1"/>
          </p:cNvSpPr>
          <p:nvPr/>
        </p:nvSpPr>
        <p:spPr bwMode="auto">
          <a:xfrm>
            <a:off x="153988" y="77788"/>
            <a:ext cx="8990012" cy="503237"/>
          </a:xfrm>
          <a:prstGeom prst="rect">
            <a:avLst/>
          </a:prstGeom>
          <a:noFill/>
          <a:ln>
            <a:noFill/>
          </a:ln>
          <a:extLst/>
        </p:spPr>
        <p:txBody>
          <a:bodyPr anchor="ctr"/>
          <a:lstStyle>
            <a:lvl1pPr algn="ctr" rtl="0" eaLnBrk="0" fontAlgn="base" hangingPunct="0">
              <a:spcBef>
                <a:spcPct val="0"/>
              </a:spcBef>
              <a:spcAft>
                <a:spcPct val="0"/>
              </a:spcAft>
              <a:defRPr kumimoji="1" sz="3600">
                <a:solidFill>
                  <a:schemeClr val="bg1"/>
                </a:solidFill>
                <a:latin typeface="HGPｺﾞｼｯｸE" pitchFamily="50" charset="-128"/>
                <a:ea typeface="HGPｺﾞｼｯｸE" pitchFamily="50" charset="-128"/>
                <a:cs typeface="+mj-cs"/>
              </a:defRPr>
            </a:lvl1pPr>
            <a:lvl2pPr algn="ctr" rtl="0" eaLnBrk="0" fontAlgn="base" hangingPunct="0">
              <a:spcBef>
                <a:spcPct val="0"/>
              </a:spcBef>
              <a:spcAft>
                <a:spcPct val="0"/>
              </a:spcAft>
              <a:defRPr kumimoji="1" sz="3600">
                <a:solidFill>
                  <a:schemeClr val="bg1"/>
                </a:solidFill>
                <a:latin typeface="HGPｺﾞｼｯｸE" pitchFamily="50" charset="-128"/>
                <a:ea typeface="HGPｺﾞｼｯｸE" pitchFamily="50" charset="-128"/>
              </a:defRPr>
            </a:lvl2pPr>
            <a:lvl3pPr algn="ctr" rtl="0" eaLnBrk="0" fontAlgn="base" hangingPunct="0">
              <a:spcBef>
                <a:spcPct val="0"/>
              </a:spcBef>
              <a:spcAft>
                <a:spcPct val="0"/>
              </a:spcAft>
              <a:defRPr kumimoji="1" sz="3600">
                <a:solidFill>
                  <a:schemeClr val="bg1"/>
                </a:solidFill>
                <a:latin typeface="HGPｺﾞｼｯｸE" pitchFamily="50" charset="-128"/>
                <a:ea typeface="HGPｺﾞｼｯｸE" pitchFamily="50" charset="-128"/>
              </a:defRPr>
            </a:lvl3pPr>
            <a:lvl4pPr algn="ctr" rtl="0" eaLnBrk="0" fontAlgn="base" hangingPunct="0">
              <a:spcBef>
                <a:spcPct val="0"/>
              </a:spcBef>
              <a:spcAft>
                <a:spcPct val="0"/>
              </a:spcAft>
              <a:defRPr kumimoji="1" sz="3600">
                <a:solidFill>
                  <a:schemeClr val="bg1"/>
                </a:solidFill>
                <a:latin typeface="HGPｺﾞｼｯｸE" pitchFamily="50" charset="-128"/>
                <a:ea typeface="HGPｺﾞｼｯｸE" pitchFamily="50" charset="-128"/>
              </a:defRPr>
            </a:lvl4pPr>
            <a:lvl5pPr algn="ctr" rtl="0" eaLnBrk="0" fontAlgn="base" hangingPunct="0">
              <a:spcBef>
                <a:spcPct val="0"/>
              </a:spcBef>
              <a:spcAft>
                <a:spcPct val="0"/>
              </a:spcAft>
              <a:defRPr kumimoji="1" sz="3600">
                <a:solidFill>
                  <a:schemeClr val="bg1"/>
                </a:solidFill>
                <a:latin typeface="HGPｺﾞｼｯｸE" pitchFamily="50" charset="-128"/>
                <a:ea typeface="HGPｺﾞｼｯｸE" pitchFamily="50" charset="-128"/>
              </a:defRPr>
            </a:lvl5pPr>
            <a:lvl6pPr marL="457200" algn="ctr" rtl="0" eaLnBrk="1" fontAlgn="base" hangingPunct="1">
              <a:spcBef>
                <a:spcPct val="0"/>
              </a:spcBef>
              <a:spcAft>
                <a:spcPct val="0"/>
              </a:spcAft>
              <a:defRPr kumimoji="1" sz="3600">
                <a:solidFill>
                  <a:schemeClr val="bg1"/>
                </a:solidFill>
                <a:latin typeface="Arial" charset="0"/>
                <a:ea typeface="ＭＳ Ｐゴシック" pitchFamily="50" charset="-128"/>
              </a:defRPr>
            </a:lvl6pPr>
            <a:lvl7pPr marL="914400" algn="ctr" rtl="0" eaLnBrk="1" fontAlgn="base" hangingPunct="1">
              <a:spcBef>
                <a:spcPct val="0"/>
              </a:spcBef>
              <a:spcAft>
                <a:spcPct val="0"/>
              </a:spcAft>
              <a:defRPr kumimoji="1" sz="3600">
                <a:solidFill>
                  <a:schemeClr val="bg1"/>
                </a:solidFill>
                <a:latin typeface="Arial" charset="0"/>
                <a:ea typeface="ＭＳ Ｐゴシック" pitchFamily="50" charset="-128"/>
              </a:defRPr>
            </a:lvl7pPr>
            <a:lvl8pPr marL="1371600" algn="ctr" rtl="0" eaLnBrk="1" fontAlgn="base" hangingPunct="1">
              <a:spcBef>
                <a:spcPct val="0"/>
              </a:spcBef>
              <a:spcAft>
                <a:spcPct val="0"/>
              </a:spcAft>
              <a:defRPr kumimoji="1" sz="3600">
                <a:solidFill>
                  <a:schemeClr val="bg1"/>
                </a:solidFill>
                <a:latin typeface="Arial" charset="0"/>
                <a:ea typeface="ＭＳ Ｐゴシック" pitchFamily="50" charset="-128"/>
              </a:defRPr>
            </a:lvl8pPr>
            <a:lvl9pPr marL="1828800" algn="ctr" rtl="0" eaLnBrk="1" fontAlgn="base" hangingPunct="1">
              <a:spcBef>
                <a:spcPct val="0"/>
              </a:spcBef>
              <a:spcAft>
                <a:spcPct val="0"/>
              </a:spcAft>
              <a:defRPr kumimoji="1" sz="3600">
                <a:solidFill>
                  <a:schemeClr val="bg1"/>
                </a:solidFill>
                <a:latin typeface="Arial" charset="0"/>
                <a:ea typeface="ＭＳ Ｐゴシック" pitchFamily="50" charset="-128"/>
              </a:defRPr>
            </a:lvl9pPr>
          </a:lstStyle>
          <a:p>
            <a:pPr algn="l" eaLnBrk="1" hangingPunct="1">
              <a:defRPr/>
            </a:pPr>
            <a:r>
              <a:rPr lang="ja-JP" altLang="en-US" sz="3200" kern="0" dirty="0">
                <a:solidFill>
                  <a:srgbClr val="FFFFFF"/>
                </a:solidFill>
              </a:rPr>
              <a:t>２－１．共有デジタル地図の部分</a:t>
            </a:r>
            <a:r>
              <a:rPr lang="ja-JP" altLang="en-US" sz="3200" kern="0" dirty="0" smtClean="0">
                <a:solidFill>
                  <a:srgbClr val="FFFFFF"/>
                </a:solidFill>
              </a:rPr>
              <a:t>更新</a:t>
            </a:r>
            <a:endParaRPr lang="ja-JP" altLang="en-US" sz="3200" kern="0" dirty="0">
              <a:solidFill>
                <a:srgbClr val="FFFFFF"/>
              </a:solidFill>
            </a:endParaRPr>
          </a:p>
        </p:txBody>
      </p:sp>
      <p:grpSp>
        <p:nvGrpSpPr>
          <p:cNvPr id="16" name="グループ化 15"/>
          <p:cNvGrpSpPr/>
          <p:nvPr/>
        </p:nvGrpSpPr>
        <p:grpSpPr>
          <a:xfrm>
            <a:off x="772503" y="1757736"/>
            <a:ext cx="7283039" cy="4826315"/>
            <a:chOff x="532663" y="1757736"/>
            <a:chExt cx="7283039" cy="4826315"/>
          </a:xfrm>
        </p:grpSpPr>
        <p:pic>
          <p:nvPicPr>
            <p:cNvPr id="13" name="図 12"/>
            <p:cNvPicPr>
              <a:picLocks noChangeAspect="1"/>
            </p:cNvPicPr>
            <p:nvPr/>
          </p:nvPicPr>
          <p:blipFill>
            <a:blip r:embed="rId2"/>
            <a:stretch>
              <a:fillRect/>
            </a:stretch>
          </p:blipFill>
          <p:spPr>
            <a:xfrm>
              <a:off x="532663" y="1757736"/>
              <a:ext cx="6790962" cy="4826315"/>
            </a:xfrm>
            <a:prstGeom prst="rect">
              <a:avLst/>
            </a:prstGeom>
          </p:spPr>
        </p:pic>
        <p:sp>
          <p:nvSpPr>
            <p:cNvPr id="14" name="角丸四角形吹き出し 13"/>
            <p:cNvSpPr/>
            <p:nvPr/>
          </p:nvSpPr>
          <p:spPr bwMode="auto">
            <a:xfrm>
              <a:off x="5708121" y="4838581"/>
              <a:ext cx="2107581" cy="800219"/>
            </a:xfrm>
            <a:prstGeom prst="wedgeRoundRectCallout">
              <a:avLst>
                <a:gd name="adj1" fmla="val -115013"/>
                <a:gd name="adj2" fmla="val 56926"/>
                <a:gd name="adj3" fmla="val 16667"/>
              </a:avLst>
            </a:prstGeom>
            <a:solidFill>
              <a:schemeClr val="accent1"/>
            </a:solidFill>
            <a:ln w="2857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marL="88900" marR="40640" indent="1588">
                <a:spcBef>
                  <a:spcPts val="600"/>
                </a:spcBef>
              </a:pPr>
              <a:r>
                <a:rPr lang="ja-JP" altLang="en-US" sz="1800" dirty="0">
                  <a:latin typeface="MS UI Gothic"/>
                  <a:cs typeface="MS UI Gothic"/>
                </a:rPr>
                <a:t>太陽光発電施設</a:t>
              </a:r>
              <a:endParaRPr lang="en-US" altLang="ja-JP" sz="1800" dirty="0">
                <a:latin typeface="MS UI Gothic"/>
                <a:cs typeface="MS UI Gothic"/>
              </a:endParaRPr>
            </a:p>
            <a:p>
              <a:pPr marL="88900" marR="40640" indent="1588">
                <a:spcBef>
                  <a:spcPts val="600"/>
                </a:spcBef>
              </a:pPr>
              <a:r>
                <a:rPr lang="en-US" altLang="ja-JP" sz="1800" dirty="0">
                  <a:latin typeface="MS UI Gothic"/>
                  <a:cs typeface="MS UI Gothic"/>
                </a:rPr>
                <a:t> 41,574 </a:t>
              </a:r>
              <a:r>
                <a:rPr lang="ja-JP" altLang="en-US" sz="1800" dirty="0" smtClean="0">
                  <a:latin typeface="MS UI Gothic"/>
                  <a:cs typeface="MS UI Gothic"/>
                </a:rPr>
                <a:t>㎡</a:t>
              </a:r>
              <a:endParaRPr lang="en-US" altLang="ja-JP" sz="1800" dirty="0">
                <a:latin typeface="MS UI Gothic"/>
                <a:cs typeface="MS UI Gothic"/>
              </a:endParaRPr>
            </a:p>
          </p:txBody>
        </p:sp>
        <p:sp>
          <p:nvSpPr>
            <p:cNvPr id="15" name="フリーフォーム 14"/>
            <p:cNvSpPr/>
            <p:nvPr/>
          </p:nvSpPr>
          <p:spPr bwMode="auto">
            <a:xfrm>
              <a:off x="3324225" y="5638800"/>
              <a:ext cx="882650" cy="600075"/>
            </a:xfrm>
            <a:custGeom>
              <a:avLst/>
              <a:gdLst>
                <a:gd name="connsiteX0" fmla="*/ 0 w 882650"/>
                <a:gd name="connsiteY0" fmla="*/ 577850 h 600075"/>
                <a:gd name="connsiteX1" fmla="*/ 0 w 882650"/>
                <a:gd name="connsiteY1" fmla="*/ 577850 h 600075"/>
                <a:gd name="connsiteX2" fmla="*/ 234950 w 882650"/>
                <a:gd name="connsiteY2" fmla="*/ 66675 h 600075"/>
                <a:gd name="connsiteX3" fmla="*/ 746125 w 882650"/>
                <a:gd name="connsiteY3" fmla="*/ 0 h 600075"/>
                <a:gd name="connsiteX4" fmla="*/ 844550 w 882650"/>
                <a:gd name="connsiteY4" fmla="*/ 76200 h 600075"/>
                <a:gd name="connsiteX5" fmla="*/ 882650 w 882650"/>
                <a:gd name="connsiteY5" fmla="*/ 304800 h 600075"/>
                <a:gd name="connsiteX6" fmla="*/ 685800 w 882650"/>
                <a:gd name="connsiteY6" fmla="*/ 346075 h 600075"/>
                <a:gd name="connsiteX7" fmla="*/ 415925 w 882650"/>
                <a:gd name="connsiteY7" fmla="*/ 492125 h 600075"/>
                <a:gd name="connsiteX8" fmla="*/ 400050 w 882650"/>
                <a:gd name="connsiteY8" fmla="*/ 600075 h 600075"/>
                <a:gd name="connsiteX9" fmla="*/ 0 w 882650"/>
                <a:gd name="connsiteY9" fmla="*/ 577850 h 6000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82650" h="600075">
                  <a:moveTo>
                    <a:pt x="0" y="577850"/>
                  </a:moveTo>
                  <a:lnTo>
                    <a:pt x="0" y="577850"/>
                  </a:lnTo>
                  <a:lnTo>
                    <a:pt x="234950" y="66675"/>
                  </a:lnTo>
                  <a:lnTo>
                    <a:pt x="746125" y="0"/>
                  </a:lnTo>
                  <a:lnTo>
                    <a:pt x="844550" y="76200"/>
                  </a:lnTo>
                  <a:lnTo>
                    <a:pt x="882650" y="304800"/>
                  </a:lnTo>
                  <a:lnTo>
                    <a:pt x="685800" y="346075"/>
                  </a:lnTo>
                  <a:lnTo>
                    <a:pt x="415925" y="492125"/>
                  </a:lnTo>
                  <a:lnTo>
                    <a:pt x="400050" y="600075"/>
                  </a:lnTo>
                  <a:lnTo>
                    <a:pt x="0" y="577850"/>
                  </a:lnTo>
                  <a:close/>
                </a:path>
              </a:pathLst>
            </a:custGeom>
            <a:solidFill>
              <a:srgbClr val="FFFF00">
                <a:alpha val="31000"/>
              </a:srgbClr>
            </a:solidFill>
            <a:ln w="2857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800" b="0" i="0" u="none" strike="noStrike" cap="none" normalizeH="0" baseline="0" smtClean="0">
                <a:ln>
                  <a:noFill/>
                </a:ln>
                <a:solidFill>
                  <a:schemeClr val="tx1"/>
                </a:solidFill>
                <a:effectLst/>
                <a:latin typeface="Arial" charset="0"/>
                <a:ea typeface="ＭＳ Ｐゴシック" pitchFamily="50" charset="-128"/>
              </a:endParaRPr>
            </a:p>
          </p:txBody>
        </p:sp>
      </p:grpSp>
    </p:spTree>
    <p:extLst>
      <p:ext uri="{BB962C8B-B14F-4D97-AF65-F5344CB8AC3E}">
        <p14:creationId xmlns:p14="http://schemas.microsoft.com/office/powerpoint/2010/main" val="4030715625"/>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6"/>
          <p:cNvSpPr txBox="1">
            <a:spLocks noGrp="1" noChangeArrowheads="1"/>
          </p:cNvSpPr>
          <p:nvPr/>
        </p:nvSpPr>
        <p:spPr bwMode="auto">
          <a:xfrm>
            <a:off x="7001752" y="6519766"/>
            <a:ext cx="2133600"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eaLnBrk="0" hangingPunct="0">
              <a:spcBef>
                <a:spcPct val="20000"/>
              </a:spcBef>
              <a:buClr>
                <a:srgbClr val="006666"/>
              </a:buClr>
              <a:buFont typeface="Wingdings" pitchFamily="2" charset="2"/>
              <a:buChar char="n"/>
              <a:defRPr kumimoji="1" sz="3200">
                <a:solidFill>
                  <a:schemeClr val="tx1"/>
                </a:solidFill>
                <a:latin typeface="HGPｺﾞｼｯｸE" pitchFamily="50" charset="-128"/>
                <a:ea typeface="HGPｺﾞｼｯｸE" pitchFamily="50" charset="-128"/>
              </a:defRPr>
            </a:lvl1pPr>
            <a:lvl2pPr marL="742950" indent="-285750" algn="l" eaLnBrk="0" hangingPunct="0">
              <a:spcBef>
                <a:spcPct val="20000"/>
              </a:spcBef>
              <a:buClr>
                <a:srgbClr val="669900"/>
              </a:buClr>
              <a:buFont typeface="Wingdings" pitchFamily="2" charset="2"/>
              <a:buChar char="l"/>
              <a:defRPr kumimoji="1" sz="2800">
                <a:solidFill>
                  <a:schemeClr val="tx1"/>
                </a:solidFill>
                <a:latin typeface="HGPｺﾞｼｯｸE" pitchFamily="50" charset="-128"/>
                <a:ea typeface="HGPｺﾞｼｯｸE" pitchFamily="50" charset="-128"/>
              </a:defRPr>
            </a:lvl2pPr>
            <a:lvl3pPr marL="1143000" indent="-228600" algn="l" eaLnBrk="0" hangingPunct="0">
              <a:spcBef>
                <a:spcPct val="20000"/>
              </a:spcBef>
              <a:buClr>
                <a:srgbClr val="FF3300"/>
              </a:buClr>
              <a:buFont typeface="Wingdings" pitchFamily="2" charset="2"/>
              <a:buChar char="ª"/>
              <a:defRPr kumimoji="1" sz="2400">
                <a:solidFill>
                  <a:schemeClr val="tx1"/>
                </a:solidFill>
                <a:latin typeface="HGPｺﾞｼｯｸE" pitchFamily="50" charset="-128"/>
                <a:ea typeface="HGPｺﾞｼｯｸE" pitchFamily="50" charset="-128"/>
              </a:defRPr>
            </a:lvl3pPr>
            <a:lvl4pPr marL="1600200" indent="-228600" algn="l" eaLnBrk="0" hangingPunct="0">
              <a:spcBef>
                <a:spcPct val="20000"/>
              </a:spcBef>
              <a:buFont typeface="Wingdings" pitchFamily="2" charset="2"/>
              <a:buChar char="ü"/>
              <a:defRPr kumimoji="1" sz="2000">
                <a:solidFill>
                  <a:schemeClr val="tx1"/>
                </a:solidFill>
                <a:latin typeface="HGPｺﾞｼｯｸE" pitchFamily="50" charset="-128"/>
                <a:ea typeface="HGPｺﾞｼｯｸE" pitchFamily="50" charset="-128"/>
              </a:defRPr>
            </a:lvl4pPr>
            <a:lvl5pPr marL="2057400" indent="-228600" algn="l" eaLnBrk="0" hangingPunct="0">
              <a:spcBef>
                <a:spcPct val="20000"/>
              </a:spcBef>
              <a:buFont typeface="Wingdings" pitchFamily="2" charset="2"/>
              <a:buChar char=""/>
              <a:defRPr kumimoji="1" sz="2000">
                <a:solidFill>
                  <a:schemeClr val="tx1"/>
                </a:solidFill>
                <a:latin typeface="HGPｺﾞｼｯｸE" pitchFamily="50" charset="-128"/>
                <a:ea typeface="HGPｺﾞｼｯｸE" pitchFamily="50" charset="-128"/>
              </a:defRPr>
            </a:lvl5pPr>
            <a:lvl6pPr marL="2514600" indent="-228600" eaLnBrk="0" fontAlgn="base" hangingPunct="0">
              <a:spcBef>
                <a:spcPct val="20000"/>
              </a:spcBef>
              <a:spcAft>
                <a:spcPct val="0"/>
              </a:spcAft>
              <a:buFont typeface="Wingdings" pitchFamily="2" charset="2"/>
              <a:buChar char=""/>
              <a:defRPr kumimoji="1" sz="2000">
                <a:solidFill>
                  <a:schemeClr val="tx1"/>
                </a:solidFill>
                <a:latin typeface="HGPｺﾞｼｯｸE" pitchFamily="50" charset="-128"/>
                <a:ea typeface="HGPｺﾞｼｯｸE" pitchFamily="50" charset="-128"/>
              </a:defRPr>
            </a:lvl6pPr>
            <a:lvl7pPr marL="2971800" indent="-228600" eaLnBrk="0" fontAlgn="base" hangingPunct="0">
              <a:spcBef>
                <a:spcPct val="20000"/>
              </a:spcBef>
              <a:spcAft>
                <a:spcPct val="0"/>
              </a:spcAft>
              <a:buFont typeface="Wingdings" pitchFamily="2" charset="2"/>
              <a:buChar char=""/>
              <a:defRPr kumimoji="1" sz="2000">
                <a:solidFill>
                  <a:schemeClr val="tx1"/>
                </a:solidFill>
                <a:latin typeface="HGPｺﾞｼｯｸE" pitchFamily="50" charset="-128"/>
                <a:ea typeface="HGPｺﾞｼｯｸE" pitchFamily="50" charset="-128"/>
              </a:defRPr>
            </a:lvl7pPr>
            <a:lvl8pPr marL="3429000" indent="-228600" eaLnBrk="0" fontAlgn="base" hangingPunct="0">
              <a:spcBef>
                <a:spcPct val="20000"/>
              </a:spcBef>
              <a:spcAft>
                <a:spcPct val="0"/>
              </a:spcAft>
              <a:buFont typeface="Wingdings" pitchFamily="2" charset="2"/>
              <a:buChar char=""/>
              <a:defRPr kumimoji="1" sz="2000">
                <a:solidFill>
                  <a:schemeClr val="tx1"/>
                </a:solidFill>
                <a:latin typeface="HGPｺﾞｼｯｸE" pitchFamily="50" charset="-128"/>
                <a:ea typeface="HGPｺﾞｼｯｸE" pitchFamily="50" charset="-128"/>
              </a:defRPr>
            </a:lvl8pPr>
            <a:lvl9pPr marL="3886200" indent="-228600" eaLnBrk="0" fontAlgn="base" hangingPunct="0">
              <a:spcBef>
                <a:spcPct val="20000"/>
              </a:spcBef>
              <a:spcAft>
                <a:spcPct val="0"/>
              </a:spcAft>
              <a:buFont typeface="Wingdings" pitchFamily="2" charset="2"/>
              <a:buChar char=""/>
              <a:defRPr kumimoji="1" sz="2000">
                <a:solidFill>
                  <a:schemeClr val="tx1"/>
                </a:solidFill>
                <a:latin typeface="HGPｺﾞｼｯｸE" pitchFamily="50" charset="-128"/>
                <a:ea typeface="HGPｺﾞｼｯｸE" pitchFamily="50" charset="-128"/>
              </a:defRPr>
            </a:lvl9pPr>
          </a:lstStyle>
          <a:p>
            <a:pPr algn="r" eaLnBrk="1" hangingPunct="1">
              <a:spcBef>
                <a:spcPct val="0"/>
              </a:spcBef>
              <a:buClrTx/>
              <a:buFontTx/>
              <a:buNone/>
            </a:pPr>
            <a:fld id="{B44B08F2-67EC-4B5D-8F2F-8231FBEE737B}" type="slidenum">
              <a:rPr lang="en-US" altLang="ja-JP" sz="1400">
                <a:solidFill>
                  <a:srgbClr val="000000"/>
                </a:solidFill>
              </a:rPr>
              <a:pPr algn="r" eaLnBrk="1" hangingPunct="1">
                <a:spcBef>
                  <a:spcPct val="0"/>
                </a:spcBef>
                <a:buClrTx/>
                <a:buFontTx/>
                <a:buNone/>
              </a:pPr>
              <a:t>26</a:t>
            </a:fld>
            <a:endParaRPr lang="en-US" altLang="ja-JP" sz="1400">
              <a:solidFill>
                <a:srgbClr val="000000"/>
              </a:solidFill>
            </a:endParaRPr>
          </a:p>
        </p:txBody>
      </p:sp>
      <p:sp>
        <p:nvSpPr>
          <p:cNvPr id="24580" name="Rectangle 3"/>
          <p:cNvSpPr>
            <a:spLocks noGrp="1" noChangeArrowheads="1"/>
          </p:cNvSpPr>
          <p:nvPr>
            <p:ph type="body" idx="4294967295"/>
          </p:nvPr>
        </p:nvSpPr>
        <p:spPr>
          <a:xfrm>
            <a:off x="179388" y="836712"/>
            <a:ext cx="8774112" cy="5544616"/>
          </a:xfrm>
        </p:spPr>
        <p:txBody>
          <a:bodyPr/>
          <a:lstStyle/>
          <a:p>
            <a:pPr eaLnBrk="1" hangingPunct="1"/>
            <a:r>
              <a:rPr lang="ja-JP" altLang="en-US" sz="2800" dirty="0" smtClean="0"/>
              <a:t>作業フロー</a:t>
            </a:r>
            <a:endParaRPr lang="en-US" altLang="ja-JP" sz="2800" dirty="0" smtClean="0"/>
          </a:p>
          <a:p>
            <a:pPr marL="0" indent="0" eaLnBrk="1" hangingPunct="1">
              <a:buNone/>
            </a:pPr>
            <a:endParaRPr lang="en-US" dirty="0" smtClean="0"/>
          </a:p>
        </p:txBody>
      </p:sp>
      <p:sp>
        <p:nvSpPr>
          <p:cNvPr id="7" name="Rectangle 2"/>
          <p:cNvSpPr txBox="1">
            <a:spLocks noChangeArrowheads="1"/>
          </p:cNvSpPr>
          <p:nvPr/>
        </p:nvSpPr>
        <p:spPr bwMode="auto">
          <a:xfrm>
            <a:off x="153988" y="77788"/>
            <a:ext cx="8990012" cy="503237"/>
          </a:xfrm>
          <a:prstGeom prst="rect">
            <a:avLst/>
          </a:prstGeom>
          <a:noFill/>
          <a:ln>
            <a:noFill/>
          </a:ln>
          <a:extLst/>
        </p:spPr>
        <p:txBody>
          <a:bodyPr anchor="ctr"/>
          <a:lstStyle>
            <a:lvl1pPr algn="ctr" rtl="0" eaLnBrk="0" fontAlgn="base" hangingPunct="0">
              <a:spcBef>
                <a:spcPct val="0"/>
              </a:spcBef>
              <a:spcAft>
                <a:spcPct val="0"/>
              </a:spcAft>
              <a:defRPr kumimoji="1" sz="3600">
                <a:solidFill>
                  <a:schemeClr val="bg1"/>
                </a:solidFill>
                <a:latin typeface="HGPｺﾞｼｯｸE" pitchFamily="50" charset="-128"/>
                <a:ea typeface="HGPｺﾞｼｯｸE" pitchFamily="50" charset="-128"/>
                <a:cs typeface="+mj-cs"/>
              </a:defRPr>
            </a:lvl1pPr>
            <a:lvl2pPr algn="ctr" rtl="0" eaLnBrk="0" fontAlgn="base" hangingPunct="0">
              <a:spcBef>
                <a:spcPct val="0"/>
              </a:spcBef>
              <a:spcAft>
                <a:spcPct val="0"/>
              </a:spcAft>
              <a:defRPr kumimoji="1" sz="3600">
                <a:solidFill>
                  <a:schemeClr val="bg1"/>
                </a:solidFill>
                <a:latin typeface="HGPｺﾞｼｯｸE" pitchFamily="50" charset="-128"/>
                <a:ea typeface="HGPｺﾞｼｯｸE" pitchFamily="50" charset="-128"/>
              </a:defRPr>
            </a:lvl2pPr>
            <a:lvl3pPr algn="ctr" rtl="0" eaLnBrk="0" fontAlgn="base" hangingPunct="0">
              <a:spcBef>
                <a:spcPct val="0"/>
              </a:spcBef>
              <a:spcAft>
                <a:spcPct val="0"/>
              </a:spcAft>
              <a:defRPr kumimoji="1" sz="3600">
                <a:solidFill>
                  <a:schemeClr val="bg1"/>
                </a:solidFill>
                <a:latin typeface="HGPｺﾞｼｯｸE" pitchFamily="50" charset="-128"/>
                <a:ea typeface="HGPｺﾞｼｯｸE" pitchFamily="50" charset="-128"/>
              </a:defRPr>
            </a:lvl3pPr>
            <a:lvl4pPr algn="ctr" rtl="0" eaLnBrk="0" fontAlgn="base" hangingPunct="0">
              <a:spcBef>
                <a:spcPct val="0"/>
              </a:spcBef>
              <a:spcAft>
                <a:spcPct val="0"/>
              </a:spcAft>
              <a:defRPr kumimoji="1" sz="3600">
                <a:solidFill>
                  <a:schemeClr val="bg1"/>
                </a:solidFill>
                <a:latin typeface="HGPｺﾞｼｯｸE" pitchFamily="50" charset="-128"/>
                <a:ea typeface="HGPｺﾞｼｯｸE" pitchFamily="50" charset="-128"/>
              </a:defRPr>
            </a:lvl4pPr>
            <a:lvl5pPr algn="ctr" rtl="0" eaLnBrk="0" fontAlgn="base" hangingPunct="0">
              <a:spcBef>
                <a:spcPct val="0"/>
              </a:spcBef>
              <a:spcAft>
                <a:spcPct val="0"/>
              </a:spcAft>
              <a:defRPr kumimoji="1" sz="3600">
                <a:solidFill>
                  <a:schemeClr val="bg1"/>
                </a:solidFill>
                <a:latin typeface="HGPｺﾞｼｯｸE" pitchFamily="50" charset="-128"/>
                <a:ea typeface="HGPｺﾞｼｯｸE" pitchFamily="50" charset="-128"/>
              </a:defRPr>
            </a:lvl5pPr>
            <a:lvl6pPr marL="457200" algn="ctr" rtl="0" eaLnBrk="1" fontAlgn="base" hangingPunct="1">
              <a:spcBef>
                <a:spcPct val="0"/>
              </a:spcBef>
              <a:spcAft>
                <a:spcPct val="0"/>
              </a:spcAft>
              <a:defRPr kumimoji="1" sz="3600">
                <a:solidFill>
                  <a:schemeClr val="bg1"/>
                </a:solidFill>
                <a:latin typeface="Arial" charset="0"/>
                <a:ea typeface="ＭＳ Ｐゴシック" pitchFamily="50" charset="-128"/>
              </a:defRPr>
            </a:lvl6pPr>
            <a:lvl7pPr marL="914400" algn="ctr" rtl="0" eaLnBrk="1" fontAlgn="base" hangingPunct="1">
              <a:spcBef>
                <a:spcPct val="0"/>
              </a:spcBef>
              <a:spcAft>
                <a:spcPct val="0"/>
              </a:spcAft>
              <a:defRPr kumimoji="1" sz="3600">
                <a:solidFill>
                  <a:schemeClr val="bg1"/>
                </a:solidFill>
                <a:latin typeface="Arial" charset="0"/>
                <a:ea typeface="ＭＳ Ｐゴシック" pitchFamily="50" charset="-128"/>
              </a:defRPr>
            </a:lvl7pPr>
            <a:lvl8pPr marL="1371600" algn="ctr" rtl="0" eaLnBrk="1" fontAlgn="base" hangingPunct="1">
              <a:spcBef>
                <a:spcPct val="0"/>
              </a:spcBef>
              <a:spcAft>
                <a:spcPct val="0"/>
              </a:spcAft>
              <a:defRPr kumimoji="1" sz="3600">
                <a:solidFill>
                  <a:schemeClr val="bg1"/>
                </a:solidFill>
                <a:latin typeface="Arial" charset="0"/>
                <a:ea typeface="ＭＳ Ｐゴシック" pitchFamily="50" charset="-128"/>
              </a:defRPr>
            </a:lvl8pPr>
            <a:lvl9pPr marL="1828800" algn="ctr" rtl="0" eaLnBrk="1" fontAlgn="base" hangingPunct="1">
              <a:spcBef>
                <a:spcPct val="0"/>
              </a:spcBef>
              <a:spcAft>
                <a:spcPct val="0"/>
              </a:spcAft>
              <a:defRPr kumimoji="1" sz="3600">
                <a:solidFill>
                  <a:schemeClr val="bg1"/>
                </a:solidFill>
                <a:latin typeface="Arial" charset="0"/>
                <a:ea typeface="ＭＳ Ｐゴシック" pitchFamily="50" charset="-128"/>
              </a:defRPr>
            </a:lvl9pPr>
          </a:lstStyle>
          <a:p>
            <a:pPr algn="l" eaLnBrk="1" hangingPunct="1">
              <a:defRPr/>
            </a:pPr>
            <a:r>
              <a:rPr lang="ja-JP" altLang="en-US" sz="3200" kern="0" dirty="0">
                <a:solidFill>
                  <a:srgbClr val="FFFFFF"/>
                </a:solidFill>
              </a:rPr>
              <a:t>２－１．共有デジタル地図の部分</a:t>
            </a:r>
            <a:r>
              <a:rPr lang="ja-JP" altLang="en-US" sz="3200" kern="0" dirty="0" smtClean="0">
                <a:solidFill>
                  <a:srgbClr val="FFFFFF"/>
                </a:solidFill>
              </a:rPr>
              <a:t>更新</a:t>
            </a:r>
            <a:endParaRPr lang="ja-JP" altLang="en-US" sz="3200" kern="0" dirty="0">
              <a:solidFill>
                <a:srgbClr val="FFFFFF"/>
              </a:solidFill>
            </a:endParaRPr>
          </a:p>
        </p:txBody>
      </p:sp>
      <p:pic>
        <p:nvPicPr>
          <p:cNvPr id="4" name="図 3"/>
          <p:cNvPicPr>
            <a:picLocks noChangeAspect="1"/>
          </p:cNvPicPr>
          <p:nvPr/>
        </p:nvPicPr>
        <p:blipFill>
          <a:blip r:embed="rId2"/>
          <a:stretch>
            <a:fillRect/>
          </a:stretch>
        </p:blipFill>
        <p:spPr>
          <a:xfrm>
            <a:off x="2628941" y="861040"/>
            <a:ext cx="4679363" cy="5924152"/>
          </a:xfrm>
          <a:prstGeom prst="rect">
            <a:avLst/>
          </a:prstGeom>
        </p:spPr>
      </p:pic>
    </p:spTree>
    <p:extLst>
      <p:ext uri="{BB962C8B-B14F-4D97-AF65-F5344CB8AC3E}">
        <p14:creationId xmlns:p14="http://schemas.microsoft.com/office/powerpoint/2010/main" val="39462216"/>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6"/>
          <p:cNvSpPr txBox="1">
            <a:spLocks noGrp="1" noChangeArrowheads="1"/>
          </p:cNvSpPr>
          <p:nvPr/>
        </p:nvSpPr>
        <p:spPr bwMode="auto">
          <a:xfrm>
            <a:off x="7001752" y="6519766"/>
            <a:ext cx="2133600"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eaLnBrk="0" hangingPunct="0">
              <a:spcBef>
                <a:spcPct val="20000"/>
              </a:spcBef>
              <a:buClr>
                <a:srgbClr val="006666"/>
              </a:buClr>
              <a:buFont typeface="Wingdings" pitchFamily="2" charset="2"/>
              <a:buChar char="n"/>
              <a:defRPr kumimoji="1" sz="3200">
                <a:solidFill>
                  <a:schemeClr val="tx1"/>
                </a:solidFill>
                <a:latin typeface="HGPｺﾞｼｯｸE" pitchFamily="50" charset="-128"/>
                <a:ea typeface="HGPｺﾞｼｯｸE" pitchFamily="50" charset="-128"/>
              </a:defRPr>
            </a:lvl1pPr>
            <a:lvl2pPr marL="742950" indent="-285750" algn="l" eaLnBrk="0" hangingPunct="0">
              <a:spcBef>
                <a:spcPct val="20000"/>
              </a:spcBef>
              <a:buClr>
                <a:srgbClr val="669900"/>
              </a:buClr>
              <a:buFont typeface="Wingdings" pitchFamily="2" charset="2"/>
              <a:buChar char="l"/>
              <a:defRPr kumimoji="1" sz="2800">
                <a:solidFill>
                  <a:schemeClr val="tx1"/>
                </a:solidFill>
                <a:latin typeface="HGPｺﾞｼｯｸE" pitchFamily="50" charset="-128"/>
                <a:ea typeface="HGPｺﾞｼｯｸE" pitchFamily="50" charset="-128"/>
              </a:defRPr>
            </a:lvl2pPr>
            <a:lvl3pPr marL="1143000" indent="-228600" algn="l" eaLnBrk="0" hangingPunct="0">
              <a:spcBef>
                <a:spcPct val="20000"/>
              </a:spcBef>
              <a:buClr>
                <a:srgbClr val="FF3300"/>
              </a:buClr>
              <a:buFont typeface="Wingdings" pitchFamily="2" charset="2"/>
              <a:buChar char="ª"/>
              <a:defRPr kumimoji="1" sz="2400">
                <a:solidFill>
                  <a:schemeClr val="tx1"/>
                </a:solidFill>
                <a:latin typeface="HGPｺﾞｼｯｸE" pitchFamily="50" charset="-128"/>
                <a:ea typeface="HGPｺﾞｼｯｸE" pitchFamily="50" charset="-128"/>
              </a:defRPr>
            </a:lvl3pPr>
            <a:lvl4pPr marL="1600200" indent="-228600" algn="l" eaLnBrk="0" hangingPunct="0">
              <a:spcBef>
                <a:spcPct val="20000"/>
              </a:spcBef>
              <a:buFont typeface="Wingdings" pitchFamily="2" charset="2"/>
              <a:buChar char="ü"/>
              <a:defRPr kumimoji="1" sz="2000">
                <a:solidFill>
                  <a:schemeClr val="tx1"/>
                </a:solidFill>
                <a:latin typeface="HGPｺﾞｼｯｸE" pitchFamily="50" charset="-128"/>
                <a:ea typeface="HGPｺﾞｼｯｸE" pitchFamily="50" charset="-128"/>
              </a:defRPr>
            </a:lvl4pPr>
            <a:lvl5pPr marL="2057400" indent="-228600" algn="l" eaLnBrk="0" hangingPunct="0">
              <a:spcBef>
                <a:spcPct val="20000"/>
              </a:spcBef>
              <a:buFont typeface="Wingdings" pitchFamily="2" charset="2"/>
              <a:buChar char=""/>
              <a:defRPr kumimoji="1" sz="2000">
                <a:solidFill>
                  <a:schemeClr val="tx1"/>
                </a:solidFill>
                <a:latin typeface="HGPｺﾞｼｯｸE" pitchFamily="50" charset="-128"/>
                <a:ea typeface="HGPｺﾞｼｯｸE" pitchFamily="50" charset="-128"/>
              </a:defRPr>
            </a:lvl5pPr>
            <a:lvl6pPr marL="2514600" indent="-228600" eaLnBrk="0" fontAlgn="base" hangingPunct="0">
              <a:spcBef>
                <a:spcPct val="20000"/>
              </a:spcBef>
              <a:spcAft>
                <a:spcPct val="0"/>
              </a:spcAft>
              <a:buFont typeface="Wingdings" pitchFamily="2" charset="2"/>
              <a:buChar char=""/>
              <a:defRPr kumimoji="1" sz="2000">
                <a:solidFill>
                  <a:schemeClr val="tx1"/>
                </a:solidFill>
                <a:latin typeface="HGPｺﾞｼｯｸE" pitchFamily="50" charset="-128"/>
                <a:ea typeface="HGPｺﾞｼｯｸE" pitchFamily="50" charset="-128"/>
              </a:defRPr>
            </a:lvl6pPr>
            <a:lvl7pPr marL="2971800" indent="-228600" eaLnBrk="0" fontAlgn="base" hangingPunct="0">
              <a:spcBef>
                <a:spcPct val="20000"/>
              </a:spcBef>
              <a:spcAft>
                <a:spcPct val="0"/>
              </a:spcAft>
              <a:buFont typeface="Wingdings" pitchFamily="2" charset="2"/>
              <a:buChar char=""/>
              <a:defRPr kumimoji="1" sz="2000">
                <a:solidFill>
                  <a:schemeClr val="tx1"/>
                </a:solidFill>
                <a:latin typeface="HGPｺﾞｼｯｸE" pitchFamily="50" charset="-128"/>
                <a:ea typeface="HGPｺﾞｼｯｸE" pitchFamily="50" charset="-128"/>
              </a:defRPr>
            </a:lvl7pPr>
            <a:lvl8pPr marL="3429000" indent="-228600" eaLnBrk="0" fontAlgn="base" hangingPunct="0">
              <a:spcBef>
                <a:spcPct val="20000"/>
              </a:spcBef>
              <a:spcAft>
                <a:spcPct val="0"/>
              </a:spcAft>
              <a:buFont typeface="Wingdings" pitchFamily="2" charset="2"/>
              <a:buChar char=""/>
              <a:defRPr kumimoji="1" sz="2000">
                <a:solidFill>
                  <a:schemeClr val="tx1"/>
                </a:solidFill>
                <a:latin typeface="HGPｺﾞｼｯｸE" pitchFamily="50" charset="-128"/>
                <a:ea typeface="HGPｺﾞｼｯｸE" pitchFamily="50" charset="-128"/>
              </a:defRPr>
            </a:lvl8pPr>
            <a:lvl9pPr marL="3886200" indent="-228600" eaLnBrk="0" fontAlgn="base" hangingPunct="0">
              <a:spcBef>
                <a:spcPct val="20000"/>
              </a:spcBef>
              <a:spcAft>
                <a:spcPct val="0"/>
              </a:spcAft>
              <a:buFont typeface="Wingdings" pitchFamily="2" charset="2"/>
              <a:buChar char=""/>
              <a:defRPr kumimoji="1" sz="2000">
                <a:solidFill>
                  <a:schemeClr val="tx1"/>
                </a:solidFill>
                <a:latin typeface="HGPｺﾞｼｯｸE" pitchFamily="50" charset="-128"/>
                <a:ea typeface="HGPｺﾞｼｯｸE" pitchFamily="50" charset="-128"/>
              </a:defRPr>
            </a:lvl9pPr>
          </a:lstStyle>
          <a:p>
            <a:pPr algn="r" eaLnBrk="1" hangingPunct="1">
              <a:spcBef>
                <a:spcPct val="0"/>
              </a:spcBef>
              <a:buClrTx/>
              <a:buFontTx/>
              <a:buNone/>
            </a:pPr>
            <a:fld id="{B44B08F2-67EC-4B5D-8F2F-8231FBEE737B}" type="slidenum">
              <a:rPr lang="en-US" altLang="ja-JP" sz="1400">
                <a:solidFill>
                  <a:srgbClr val="000000"/>
                </a:solidFill>
              </a:rPr>
              <a:pPr algn="r" eaLnBrk="1" hangingPunct="1">
                <a:spcBef>
                  <a:spcPct val="0"/>
                </a:spcBef>
                <a:buClrTx/>
                <a:buFontTx/>
                <a:buNone/>
              </a:pPr>
              <a:t>27</a:t>
            </a:fld>
            <a:endParaRPr lang="en-US" altLang="ja-JP" sz="1400">
              <a:solidFill>
                <a:srgbClr val="000000"/>
              </a:solidFill>
            </a:endParaRPr>
          </a:p>
        </p:txBody>
      </p:sp>
      <p:sp>
        <p:nvSpPr>
          <p:cNvPr id="7" name="Rectangle 2"/>
          <p:cNvSpPr txBox="1">
            <a:spLocks noChangeArrowheads="1"/>
          </p:cNvSpPr>
          <p:nvPr/>
        </p:nvSpPr>
        <p:spPr bwMode="auto">
          <a:xfrm>
            <a:off x="153988" y="77788"/>
            <a:ext cx="8990012" cy="503237"/>
          </a:xfrm>
          <a:prstGeom prst="rect">
            <a:avLst/>
          </a:prstGeom>
          <a:noFill/>
          <a:ln>
            <a:noFill/>
          </a:ln>
          <a:extLst/>
        </p:spPr>
        <p:txBody>
          <a:bodyPr anchor="ctr"/>
          <a:lstStyle>
            <a:lvl1pPr algn="ctr" rtl="0" eaLnBrk="0" fontAlgn="base" hangingPunct="0">
              <a:spcBef>
                <a:spcPct val="0"/>
              </a:spcBef>
              <a:spcAft>
                <a:spcPct val="0"/>
              </a:spcAft>
              <a:defRPr kumimoji="1" sz="3600">
                <a:solidFill>
                  <a:schemeClr val="bg1"/>
                </a:solidFill>
                <a:latin typeface="HGPｺﾞｼｯｸE" pitchFamily="50" charset="-128"/>
                <a:ea typeface="HGPｺﾞｼｯｸE" pitchFamily="50" charset="-128"/>
                <a:cs typeface="+mj-cs"/>
              </a:defRPr>
            </a:lvl1pPr>
            <a:lvl2pPr algn="ctr" rtl="0" eaLnBrk="0" fontAlgn="base" hangingPunct="0">
              <a:spcBef>
                <a:spcPct val="0"/>
              </a:spcBef>
              <a:spcAft>
                <a:spcPct val="0"/>
              </a:spcAft>
              <a:defRPr kumimoji="1" sz="3600">
                <a:solidFill>
                  <a:schemeClr val="bg1"/>
                </a:solidFill>
                <a:latin typeface="HGPｺﾞｼｯｸE" pitchFamily="50" charset="-128"/>
                <a:ea typeface="HGPｺﾞｼｯｸE" pitchFamily="50" charset="-128"/>
              </a:defRPr>
            </a:lvl2pPr>
            <a:lvl3pPr algn="ctr" rtl="0" eaLnBrk="0" fontAlgn="base" hangingPunct="0">
              <a:spcBef>
                <a:spcPct val="0"/>
              </a:spcBef>
              <a:spcAft>
                <a:spcPct val="0"/>
              </a:spcAft>
              <a:defRPr kumimoji="1" sz="3600">
                <a:solidFill>
                  <a:schemeClr val="bg1"/>
                </a:solidFill>
                <a:latin typeface="HGPｺﾞｼｯｸE" pitchFamily="50" charset="-128"/>
                <a:ea typeface="HGPｺﾞｼｯｸE" pitchFamily="50" charset="-128"/>
              </a:defRPr>
            </a:lvl3pPr>
            <a:lvl4pPr algn="ctr" rtl="0" eaLnBrk="0" fontAlgn="base" hangingPunct="0">
              <a:spcBef>
                <a:spcPct val="0"/>
              </a:spcBef>
              <a:spcAft>
                <a:spcPct val="0"/>
              </a:spcAft>
              <a:defRPr kumimoji="1" sz="3600">
                <a:solidFill>
                  <a:schemeClr val="bg1"/>
                </a:solidFill>
                <a:latin typeface="HGPｺﾞｼｯｸE" pitchFamily="50" charset="-128"/>
                <a:ea typeface="HGPｺﾞｼｯｸE" pitchFamily="50" charset="-128"/>
              </a:defRPr>
            </a:lvl4pPr>
            <a:lvl5pPr algn="ctr" rtl="0" eaLnBrk="0" fontAlgn="base" hangingPunct="0">
              <a:spcBef>
                <a:spcPct val="0"/>
              </a:spcBef>
              <a:spcAft>
                <a:spcPct val="0"/>
              </a:spcAft>
              <a:defRPr kumimoji="1" sz="3600">
                <a:solidFill>
                  <a:schemeClr val="bg1"/>
                </a:solidFill>
                <a:latin typeface="HGPｺﾞｼｯｸE" pitchFamily="50" charset="-128"/>
                <a:ea typeface="HGPｺﾞｼｯｸE" pitchFamily="50" charset="-128"/>
              </a:defRPr>
            </a:lvl5pPr>
            <a:lvl6pPr marL="457200" algn="ctr" rtl="0" eaLnBrk="1" fontAlgn="base" hangingPunct="1">
              <a:spcBef>
                <a:spcPct val="0"/>
              </a:spcBef>
              <a:spcAft>
                <a:spcPct val="0"/>
              </a:spcAft>
              <a:defRPr kumimoji="1" sz="3600">
                <a:solidFill>
                  <a:schemeClr val="bg1"/>
                </a:solidFill>
                <a:latin typeface="Arial" charset="0"/>
                <a:ea typeface="ＭＳ Ｐゴシック" pitchFamily="50" charset="-128"/>
              </a:defRPr>
            </a:lvl6pPr>
            <a:lvl7pPr marL="914400" algn="ctr" rtl="0" eaLnBrk="1" fontAlgn="base" hangingPunct="1">
              <a:spcBef>
                <a:spcPct val="0"/>
              </a:spcBef>
              <a:spcAft>
                <a:spcPct val="0"/>
              </a:spcAft>
              <a:defRPr kumimoji="1" sz="3600">
                <a:solidFill>
                  <a:schemeClr val="bg1"/>
                </a:solidFill>
                <a:latin typeface="Arial" charset="0"/>
                <a:ea typeface="ＭＳ Ｐゴシック" pitchFamily="50" charset="-128"/>
              </a:defRPr>
            </a:lvl7pPr>
            <a:lvl8pPr marL="1371600" algn="ctr" rtl="0" eaLnBrk="1" fontAlgn="base" hangingPunct="1">
              <a:spcBef>
                <a:spcPct val="0"/>
              </a:spcBef>
              <a:spcAft>
                <a:spcPct val="0"/>
              </a:spcAft>
              <a:defRPr kumimoji="1" sz="3600">
                <a:solidFill>
                  <a:schemeClr val="bg1"/>
                </a:solidFill>
                <a:latin typeface="Arial" charset="0"/>
                <a:ea typeface="ＭＳ Ｐゴシック" pitchFamily="50" charset="-128"/>
              </a:defRPr>
            </a:lvl8pPr>
            <a:lvl9pPr marL="1828800" algn="ctr" rtl="0" eaLnBrk="1" fontAlgn="base" hangingPunct="1">
              <a:spcBef>
                <a:spcPct val="0"/>
              </a:spcBef>
              <a:spcAft>
                <a:spcPct val="0"/>
              </a:spcAft>
              <a:defRPr kumimoji="1" sz="3600">
                <a:solidFill>
                  <a:schemeClr val="bg1"/>
                </a:solidFill>
                <a:latin typeface="Arial" charset="0"/>
                <a:ea typeface="ＭＳ Ｐゴシック" pitchFamily="50" charset="-128"/>
              </a:defRPr>
            </a:lvl9pPr>
          </a:lstStyle>
          <a:p>
            <a:pPr algn="l" eaLnBrk="1" hangingPunct="1">
              <a:defRPr/>
            </a:pPr>
            <a:r>
              <a:rPr lang="ja-JP" altLang="en-US" sz="3000" kern="0" dirty="0">
                <a:solidFill>
                  <a:srgbClr val="FFFFFF"/>
                </a:solidFill>
              </a:rPr>
              <a:t>２－２．共有デジタル地図の利活用促進にかかる検討</a:t>
            </a:r>
            <a:endParaRPr lang="ja-JP" altLang="en-US" sz="3000" kern="0" dirty="0" smtClean="0">
              <a:solidFill>
                <a:srgbClr val="FFFFFF"/>
              </a:solidFill>
            </a:endParaRPr>
          </a:p>
        </p:txBody>
      </p:sp>
      <p:sp>
        <p:nvSpPr>
          <p:cNvPr id="6" name="Rectangle 3"/>
          <p:cNvSpPr txBox="1">
            <a:spLocks noChangeArrowheads="1"/>
          </p:cNvSpPr>
          <p:nvPr/>
        </p:nvSpPr>
        <p:spPr bwMode="auto">
          <a:xfrm>
            <a:off x="153628" y="908720"/>
            <a:ext cx="8647472" cy="41811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lr>
                <a:srgbClr val="006666"/>
              </a:buClr>
              <a:buFont typeface="Wingdings" pitchFamily="2" charset="2"/>
              <a:buChar char="n"/>
              <a:defRPr kumimoji="1" lang="ja-JP" altLang="en-US" sz="3200" dirty="0">
                <a:solidFill>
                  <a:schemeClr val="tx1"/>
                </a:solidFill>
                <a:latin typeface="HGPｺﾞｼｯｸE" pitchFamily="50" charset="-128"/>
                <a:ea typeface="HGPｺﾞｼｯｸE" pitchFamily="50" charset="-128"/>
                <a:cs typeface="+mn-cs"/>
              </a:defRPr>
            </a:lvl1pPr>
            <a:lvl2pPr marL="742950" indent="-285750" algn="l" rtl="0" eaLnBrk="0" fontAlgn="base" hangingPunct="0">
              <a:spcBef>
                <a:spcPct val="20000"/>
              </a:spcBef>
              <a:spcAft>
                <a:spcPct val="0"/>
              </a:spcAft>
              <a:buClr>
                <a:srgbClr val="669900"/>
              </a:buClr>
              <a:buFont typeface="Wingdings" pitchFamily="2" charset="2"/>
              <a:buChar char="l"/>
              <a:defRPr kumimoji="1" lang="ja-JP" altLang="en-US" sz="2800" dirty="0">
                <a:solidFill>
                  <a:schemeClr val="tx1"/>
                </a:solidFill>
                <a:latin typeface="HGPｺﾞｼｯｸE" pitchFamily="50" charset="-128"/>
                <a:ea typeface="HGPｺﾞｼｯｸE" pitchFamily="50" charset="-128"/>
              </a:defRPr>
            </a:lvl2pPr>
            <a:lvl3pPr marL="1143000" indent="-228600" algn="l" rtl="0" eaLnBrk="0" fontAlgn="base" hangingPunct="0">
              <a:spcBef>
                <a:spcPct val="20000"/>
              </a:spcBef>
              <a:spcAft>
                <a:spcPct val="0"/>
              </a:spcAft>
              <a:buClr>
                <a:srgbClr val="FF3300"/>
              </a:buClr>
              <a:buFont typeface="Wingdings" pitchFamily="2" charset="2"/>
              <a:buChar char="ª"/>
              <a:defRPr kumimoji="1" lang="ja-JP" altLang="en-US" sz="2400" dirty="0">
                <a:solidFill>
                  <a:schemeClr val="tx1"/>
                </a:solidFill>
                <a:latin typeface="HGPｺﾞｼｯｸE" pitchFamily="50" charset="-128"/>
                <a:ea typeface="HGPｺﾞｼｯｸE" pitchFamily="50" charset="-128"/>
              </a:defRPr>
            </a:lvl3pPr>
            <a:lvl4pPr marL="1600200" indent="-228600" algn="l" rtl="0" eaLnBrk="0" fontAlgn="base" hangingPunct="0">
              <a:spcBef>
                <a:spcPct val="20000"/>
              </a:spcBef>
              <a:spcAft>
                <a:spcPct val="0"/>
              </a:spcAft>
              <a:buFont typeface="Wingdings" pitchFamily="2" charset="2"/>
              <a:buChar char="ü"/>
              <a:defRPr kumimoji="1" sz="2000">
                <a:solidFill>
                  <a:schemeClr val="tx1"/>
                </a:solidFill>
                <a:latin typeface="HGPｺﾞｼｯｸE" pitchFamily="50" charset="-128"/>
                <a:ea typeface="HGPｺﾞｼｯｸE" pitchFamily="50" charset="-128"/>
              </a:defRPr>
            </a:lvl4pPr>
            <a:lvl5pPr marL="2057400" indent="-228600" algn="l" rtl="0" eaLnBrk="0" fontAlgn="base" hangingPunct="0">
              <a:spcBef>
                <a:spcPct val="20000"/>
              </a:spcBef>
              <a:spcAft>
                <a:spcPct val="0"/>
              </a:spcAft>
              <a:buFont typeface="Wingdings" pitchFamily="2" charset="2"/>
              <a:buChar char=""/>
              <a:defRPr kumimoji="1" sz="2000">
                <a:solidFill>
                  <a:schemeClr val="tx1"/>
                </a:solidFill>
                <a:latin typeface="HGPｺﾞｼｯｸE" pitchFamily="50" charset="-128"/>
                <a:ea typeface="HGPｺﾞｼｯｸE" pitchFamily="50" charset="-128"/>
              </a:defRPr>
            </a:lvl5pPr>
            <a:lvl6pPr marL="2514600" indent="-228600" algn="l" rtl="0" eaLnBrk="1" fontAlgn="base" hangingPunct="1">
              <a:spcBef>
                <a:spcPct val="20000"/>
              </a:spcBef>
              <a:spcAft>
                <a:spcPct val="0"/>
              </a:spcAft>
              <a:buChar char="»"/>
              <a:defRPr kumimoji="1" sz="2000">
                <a:solidFill>
                  <a:schemeClr val="tx1"/>
                </a:solidFill>
                <a:latin typeface="+mn-lt"/>
                <a:ea typeface="+mn-ea"/>
              </a:defRPr>
            </a:lvl6pPr>
            <a:lvl7pPr marL="2971800" indent="-228600" algn="l" rtl="0" eaLnBrk="1" fontAlgn="base" hangingPunct="1">
              <a:spcBef>
                <a:spcPct val="20000"/>
              </a:spcBef>
              <a:spcAft>
                <a:spcPct val="0"/>
              </a:spcAft>
              <a:buChar char="»"/>
              <a:defRPr kumimoji="1" sz="2000">
                <a:solidFill>
                  <a:schemeClr val="tx1"/>
                </a:solidFill>
                <a:latin typeface="+mn-lt"/>
                <a:ea typeface="+mn-ea"/>
              </a:defRPr>
            </a:lvl7pPr>
            <a:lvl8pPr marL="3429000" indent="-228600" algn="l" rtl="0" eaLnBrk="1" fontAlgn="base" hangingPunct="1">
              <a:spcBef>
                <a:spcPct val="20000"/>
              </a:spcBef>
              <a:spcAft>
                <a:spcPct val="0"/>
              </a:spcAft>
              <a:buChar char="»"/>
              <a:defRPr kumimoji="1" sz="2000">
                <a:solidFill>
                  <a:schemeClr val="tx1"/>
                </a:solidFill>
                <a:latin typeface="+mn-lt"/>
                <a:ea typeface="+mn-ea"/>
              </a:defRPr>
            </a:lvl8pPr>
            <a:lvl9pPr marL="3886200" indent="-228600" algn="l" rtl="0" eaLnBrk="1" fontAlgn="base" hangingPunct="1">
              <a:spcBef>
                <a:spcPct val="20000"/>
              </a:spcBef>
              <a:spcAft>
                <a:spcPct val="0"/>
              </a:spcAft>
              <a:buChar char="»"/>
              <a:defRPr kumimoji="1" sz="2000">
                <a:solidFill>
                  <a:schemeClr val="tx1"/>
                </a:solidFill>
                <a:latin typeface="+mn-lt"/>
                <a:ea typeface="+mn-ea"/>
              </a:defRPr>
            </a:lvl9pPr>
          </a:lstStyle>
          <a:p>
            <a:pPr marL="0" indent="0" eaLnBrk="1" hangingPunct="1">
              <a:buNone/>
              <a:defRPr/>
            </a:pPr>
            <a:r>
              <a:rPr lang="en-US" altLang="ja-JP" sz="2200" kern="0" dirty="0" smtClean="0"/>
              <a:t>【</a:t>
            </a:r>
            <a:r>
              <a:rPr lang="ja-JP" altLang="en-US" sz="2200" kern="0" dirty="0"/>
              <a:t>①森林分野における共有デジタル地図の利用拡大にむけた検討</a:t>
            </a:r>
            <a:r>
              <a:rPr lang="en-US" altLang="ja-JP" sz="2200" kern="0" dirty="0" smtClean="0"/>
              <a:t>】</a:t>
            </a:r>
            <a:endParaRPr lang="en-US" altLang="ja-JP" sz="2200" kern="0" dirty="0"/>
          </a:p>
          <a:p>
            <a:pPr eaLnBrk="1" hangingPunct="1"/>
            <a:r>
              <a:rPr lang="ja-JP" altLang="en-US" sz="2800" kern="0" dirty="0" smtClean="0"/>
              <a:t>目的</a:t>
            </a:r>
            <a:endParaRPr lang="en-US" altLang="ja-JP" sz="2800" kern="0" dirty="0"/>
          </a:p>
          <a:p>
            <a:pPr lvl="1" eaLnBrk="1" hangingPunct="1"/>
            <a:r>
              <a:rPr lang="ja-JP" altLang="en-US" sz="2000" dirty="0" smtClean="0"/>
              <a:t>市町</a:t>
            </a:r>
            <a:r>
              <a:rPr lang="ja-JP" altLang="en-US" sz="2000" dirty="0"/>
              <a:t>の森林分野における共有デジタル地図の具体的な利活用手法の検討を行い、成果の利用促進を</a:t>
            </a:r>
            <a:r>
              <a:rPr lang="ja-JP" altLang="en-US" sz="2000" dirty="0" smtClean="0"/>
              <a:t>図る。</a:t>
            </a:r>
            <a:endParaRPr lang="en-US" altLang="ja-JP" sz="2000" dirty="0"/>
          </a:p>
          <a:p>
            <a:pPr eaLnBrk="1" hangingPunct="1"/>
            <a:r>
              <a:rPr lang="ja-JP" altLang="en-US" sz="2800" kern="0" dirty="0" smtClean="0"/>
              <a:t>実施内容</a:t>
            </a:r>
            <a:endParaRPr lang="en-US" altLang="ja-JP" sz="2800" kern="0" dirty="0" smtClean="0"/>
          </a:p>
          <a:p>
            <a:pPr lvl="1" eaLnBrk="1" hangingPunct="1"/>
            <a:r>
              <a:rPr lang="ja-JP" altLang="en-US" sz="2000" dirty="0">
                <a:cs typeface="Meiryo UI" pitchFamily="50" charset="-128"/>
              </a:rPr>
              <a:t>市町を対象としたヒアリング調査</a:t>
            </a:r>
            <a:endParaRPr lang="en-US" altLang="ja-JP" sz="2000" dirty="0">
              <a:cs typeface="Meiryo UI" pitchFamily="50" charset="-128"/>
            </a:endParaRPr>
          </a:p>
          <a:p>
            <a:pPr lvl="2" eaLnBrk="1" hangingPunct="1"/>
            <a:r>
              <a:rPr lang="ja-JP" altLang="en-US" sz="1800" dirty="0">
                <a:cs typeface="Meiryo UI" pitchFamily="50" charset="-128"/>
              </a:rPr>
              <a:t>ヒアリング対象は３市町程度を想定</a:t>
            </a:r>
            <a:r>
              <a:rPr lang="ja-JP" altLang="en-US" sz="1800" dirty="0" smtClean="0">
                <a:cs typeface="Meiryo UI" pitchFamily="50" charset="-128"/>
              </a:rPr>
              <a:t>。</a:t>
            </a:r>
            <a:endParaRPr lang="ja-JP" altLang="en-US" sz="1800" dirty="0">
              <a:cs typeface="Meiryo UI" pitchFamily="50" charset="-128"/>
            </a:endParaRPr>
          </a:p>
          <a:p>
            <a:pPr lvl="1" eaLnBrk="1" hangingPunct="1"/>
            <a:r>
              <a:rPr lang="ja-JP" altLang="en-US" sz="2000" dirty="0" smtClean="0">
                <a:cs typeface="Meiryo UI" pitchFamily="50" charset="-128"/>
              </a:rPr>
              <a:t>県</a:t>
            </a:r>
            <a:r>
              <a:rPr lang="ja-JP" altLang="en-US" sz="2000" dirty="0">
                <a:cs typeface="Meiryo UI" pitchFamily="50" charset="-128"/>
              </a:rPr>
              <a:t>実施事業の状況調査</a:t>
            </a:r>
            <a:endParaRPr lang="en-US" altLang="ja-JP" sz="2000" dirty="0">
              <a:cs typeface="Meiryo UI" pitchFamily="50" charset="-128"/>
            </a:endParaRPr>
          </a:p>
          <a:p>
            <a:pPr lvl="2" eaLnBrk="1" hangingPunct="1"/>
            <a:r>
              <a:rPr lang="ja-JP" altLang="en-US" sz="1800" dirty="0" smtClean="0">
                <a:cs typeface="Meiryo UI" pitchFamily="50" charset="-128"/>
              </a:rPr>
              <a:t>県による航空</a:t>
            </a:r>
            <a:r>
              <a:rPr lang="ja-JP" altLang="en-US" sz="1800" dirty="0">
                <a:cs typeface="Meiryo UI" pitchFamily="50" charset="-128"/>
              </a:rPr>
              <a:t>レーザ測量の実施</a:t>
            </a:r>
            <a:r>
              <a:rPr lang="ja-JP" altLang="en-US" sz="1800" dirty="0" smtClean="0">
                <a:cs typeface="Meiryo UI" pitchFamily="50" charset="-128"/>
              </a:rPr>
              <a:t>状況等に</a:t>
            </a:r>
            <a:r>
              <a:rPr lang="ja-JP" altLang="en-US" sz="1800" dirty="0">
                <a:cs typeface="Meiryo UI" pitchFamily="50" charset="-128"/>
              </a:rPr>
              <a:t>ついて調査を行なう。</a:t>
            </a:r>
          </a:p>
          <a:p>
            <a:pPr lvl="2" eaLnBrk="1" hangingPunct="1"/>
            <a:r>
              <a:rPr lang="ja-JP" altLang="en-US" sz="1800" dirty="0" smtClean="0">
                <a:cs typeface="Meiryo UI" pitchFamily="50" charset="-128"/>
              </a:rPr>
              <a:t>県</a:t>
            </a:r>
            <a:r>
              <a:rPr lang="ja-JP" altLang="en-US" sz="1800" dirty="0">
                <a:cs typeface="Meiryo UI" pitchFamily="50" charset="-128"/>
              </a:rPr>
              <a:t>が実施している市町へ</a:t>
            </a:r>
            <a:r>
              <a:rPr lang="ja-JP" altLang="en-US" sz="1800" dirty="0" smtClean="0">
                <a:cs typeface="Meiryo UI" pitchFamily="50" charset="-128"/>
              </a:rPr>
              <a:t>の支援策を確認し把握する。</a:t>
            </a:r>
            <a:endParaRPr lang="ja-JP" altLang="en-US" sz="1800" dirty="0">
              <a:cs typeface="Meiryo UI" pitchFamily="50" charset="-128"/>
            </a:endParaRPr>
          </a:p>
          <a:p>
            <a:pPr lvl="1" eaLnBrk="1" hangingPunct="1"/>
            <a:r>
              <a:rPr lang="ja-JP" altLang="en-US" sz="2000" dirty="0" smtClean="0">
                <a:cs typeface="Meiryo UI" pitchFamily="50" charset="-128"/>
              </a:rPr>
              <a:t>市町向け</a:t>
            </a:r>
            <a:r>
              <a:rPr lang="ja-JP" altLang="en-US" sz="2000" dirty="0">
                <a:cs typeface="Meiryo UI" pitchFamily="50" charset="-128"/>
              </a:rPr>
              <a:t>利活用（案）の</a:t>
            </a:r>
            <a:r>
              <a:rPr lang="ja-JP" altLang="en-US" sz="2000" dirty="0" smtClean="0">
                <a:cs typeface="Meiryo UI" pitchFamily="50" charset="-128"/>
              </a:rPr>
              <a:t>提示</a:t>
            </a:r>
            <a:endParaRPr lang="ja-JP" altLang="en-US" sz="2000" dirty="0">
              <a:cs typeface="Meiryo UI" pitchFamily="50" charset="-128"/>
            </a:endParaRPr>
          </a:p>
          <a:p>
            <a:pPr lvl="2" eaLnBrk="1" hangingPunct="1"/>
            <a:r>
              <a:rPr lang="ja-JP" altLang="en-US" sz="1800" dirty="0">
                <a:cs typeface="Meiryo UI" pitchFamily="50" charset="-128"/>
              </a:rPr>
              <a:t>市町のヒアリング及び県実施事業の調査で確認された結果をもとに、共有デジタル地図の利活用（案）を提示し、</a:t>
            </a:r>
            <a:r>
              <a:rPr lang="ja-JP" altLang="en-US" sz="1800" dirty="0" smtClean="0">
                <a:cs typeface="Meiryo UI" pitchFamily="50" charset="-128"/>
              </a:rPr>
              <a:t>意見をいただく。</a:t>
            </a:r>
            <a:endParaRPr lang="ja-JP" altLang="en-US" sz="1800" dirty="0">
              <a:cs typeface="Meiryo UI" pitchFamily="50" charset="-128"/>
            </a:endParaRPr>
          </a:p>
          <a:p>
            <a:pPr lvl="1" eaLnBrk="1" hangingPunct="1"/>
            <a:r>
              <a:rPr lang="ja-JP" altLang="en-US" sz="2000" dirty="0" smtClean="0">
                <a:cs typeface="Meiryo UI" pitchFamily="50" charset="-128"/>
              </a:rPr>
              <a:t>共有</a:t>
            </a:r>
            <a:r>
              <a:rPr lang="ja-JP" altLang="en-US" sz="2000" dirty="0">
                <a:cs typeface="Meiryo UI" pitchFamily="50" charset="-128"/>
              </a:rPr>
              <a:t>デジタル地図利活用（案）の作成</a:t>
            </a:r>
          </a:p>
          <a:p>
            <a:pPr lvl="2" eaLnBrk="1" hangingPunct="1"/>
            <a:r>
              <a:rPr lang="ja-JP" altLang="en-US" sz="1800" dirty="0">
                <a:cs typeface="Meiryo UI" pitchFamily="50" charset="-128"/>
              </a:rPr>
              <a:t>市町を対象とした森林分野における共有デジタル地図の利活用方法（案）を作成する</a:t>
            </a:r>
            <a:r>
              <a:rPr lang="ja-JP" altLang="en-US" sz="1800" dirty="0" smtClean="0">
                <a:cs typeface="Meiryo UI" pitchFamily="50" charset="-128"/>
              </a:rPr>
              <a:t>。</a:t>
            </a:r>
            <a:endParaRPr lang="ja-JP" altLang="en-US" sz="2400" dirty="0">
              <a:cs typeface="Meiryo UI" pitchFamily="50" charset="-128"/>
            </a:endParaRPr>
          </a:p>
          <a:p>
            <a:pPr lvl="1" eaLnBrk="1" hangingPunct="1"/>
            <a:endParaRPr lang="en-US" altLang="ja-JP" sz="2400" kern="0" dirty="0"/>
          </a:p>
          <a:p>
            <a:pPr marL="857250" lvl="2" indent="0" eaLnBrk="1" hangingPunct="1">
              <a:buNone/>
            </a:pPr>
            <a:endParaRPr lang="en-US" altLang="en-US" sz="2000" dirty="0"/>
          </a:p>
          <a:p>
            <a:pPr eaLnBrk="1" hangingPunct="1"/>
            <a:endParaRPr lang="ja-JP" altLang="en-US" sz="2000" dirty="0"/>
          </a:p>
          <a:p>
            <a:pPr lvl="1" eaLnBrk="1" hangingPunct="1"/>
            <a:endParaRPr lang="en-US" altLang="ja-JP" sz="2400" kern="0" dirty="0" smtClean="0"/>
          </a:p>
          <a:p>
            <a:pPr marL="457200" lvl="1" indent="0" eaLnBrk="1" hangingPunct="1">
              <a:buNone/>
            </a:pPr>
            <a:endParaRPr lang="ja-JP" altLang="en-US" sz="2000" kern="0" dirty="0" smtClean="0"/>
          </a:p>
          <a:p>
            <a:pPr lvl="2" eaLnBrk="1" hangingPunct="1"/>
            <a:endParaRPr lang="ja-JP" altLang="en-US" sz="2000" kern="0" dirty="0" smtClean="0"/>
          </a:p>
          <a:p>
            <a:pPr marL="0" lvl="1" indent="0" eaLnBrk="1" hangingPunct="1">
              <a:buClr>
                <a:srgbClr val="006666"/>
              </a:buClr>
              <a:buFont typeface="Wingdings" pitchFamily="2" charset="2"/>
              <a:buNone/>
            </a:pPr>
            <a:r>
              <a:rPr lang="ja-JP" altLang="en-US" sz="2400" kern="0" dirty="0" smtClean="0"/>
              <a:t>　　　　</a:t>
            </a:r>
            <a:endParaRPr lang="ja-JP" altLang="en-US" kern="0" dirty="0" smtClean="0"/>
          </a:p>
          <a:p>
            <a:pPr marL="0" lvl="1" indent="0" eaLnBrk="1" hangingPunct="1">
              <a:buClr>
                <a:srgbClr val="006666"/>
              </a:buClr>
              <a:buFont typeface="Wingdings" pitchFamily="2" charset="2"/>
              <a:buNone/>
            </a:pPr>
            <a:r>
              <a:rPr lang="ja-JP" altLang="en-US" sz="2400" kern="0" dirty="0" smtClean="0"/>
              <a:t>　　　　</a:t>
            </a:r>
            <a:endParaRPr lang="ja-JP" altLang="en-US" kern="0" dirty="0" smtClean="0"/>
          </a:p>
        </p:txBody>
      </p:sp>
      <p:sp>
        <p:nvSpPr>
          <p:cNvPr id="2" name="正方形/長方形 1"/>
          <p:cNvSpPr/>
          <p:nvPr/>
        </p:nvSpPr>
        <p:spPr>
          <a:xfrm>
            <a:off x="4477364" y="3134897"/>
            <a:ext cx="4463436" cy="830997"/>
          </a:xfrm>
          <a:prstGeom prst="rect">
            <a:avLst/>
          </a:prstGeom>
        </p:spPr>
        <p:txBody>
          <a:bodyPr wrap="square">
            <a:spAutoFit/>
          </a:bodyPr>
          <a:lstStyle/>
          <a:p>
            <a:pPr lvl="1" eaLnBrk="1" hangingPunct="1"/>
            <a:r>
              <a:rPr lang="en-US" altLang="ja-JP" sz="1600" kern="0" dirty="0" smtClean="0">
                <a:solidFill>
                  <a:srgbClr val="0000FF"/>
                </a:solidFill>
              </a:rPr>
              <a:t>※</a:t>
            </a:r>
            <a:r>
              <a:rPr lang="ja-JP" altLang="en-US" sz="1600" kern="0" dirty="0" smtClean="0">
                <a:solidFill>
                  <a:srgbClr val="0000FF"/>
                </a:solidFill>
              </a:rPr>
              <a:t>新型</a:t>
            </a:r>
            <a:r>
              <a:rPr lang="ja-JP" altLang="en-US" sz="1600" kern="0" dirty="0">
                <a:solidFill>
                  <a:srgbClr val="0000FF"/>
                </a:solidFill>
              </a:rPr>
              <a:t>コロナウイルス感染症対策を考慮</a:t>
            </a:r>
            <a:r>
              <a:rPr lang="ja-JP" altLang="en-US" sz="1600" kern="0" dirty="0" smtClean="0">
                <a:solidFill>
                  <a:srgbClr val="0000FF"/>
                </a:solidFill>
              </a:rPr>
              <a:t>して</a:t>
            </a:r>
            <a:r>
              <a:rPr lang="en-US" altLang="ja-JP" sz="1600" kern="0" dirty="0" smtClean="0">
                <a:solidFill>
                  <a:srgbClr val="0000FF"/>
                </a:solidFill>
              </a:rPr>
              <a:t>WEB</a:t>
            </a:r>
            <a:r>
              <a:rPr lang="ja-JP" altLang="en-US" sz="1600" kern="0" dirty="0">
                <a:solidFill>
                  <a:srgbClr val="0000FF"/>
                </a:solidFill>
              </a:rPr>
              <a:t>（</a:t>
            </a:r>
            <a:r>
              <a:rPr lang="en-US" altLang="ja-JP" sz="1600" kern="0" dirty="0">
                <a:solidFill>
                  <a:srgbClr val="0000FF"/>
                </a:solidFill>
              </a:rPr>
              <a:t>Google </a:t>
            </a:r>
            <a:r>
              <a:rPr lang="en-US" altLang="ja-JP" sz="1600" kern="0" dirty="0" smtClean="0">
                <a:solidFill>
                  <a:srgbClr val="0000FF"/>
                </a:solidFill>
              </a:rPr>
              <a:t>Meet</a:t>
            </a:r>
            <a:r>
              <a:rPr lang="ja-JP" altLang="en-US" sz="1600" kern="0" dirty="0" smtClean="0">
                <a:solidFill>
                  <a:srgbClr val="0000FF"/>
                </a:solidFill>
              </a:rPr>
              <a:t>のビデオ会議など</a:t>
            </a:r>
            <a:r>
              <a:rPr lang="ja-JP" altLang="en-US" sz="1600" kern="0" dirty="0">
                <a:solidFill>
                  <a:srgbClr val="0000FF"/>
                </a:solidFill>
              </a:rPr>
              <a:t>）に</a:t>
            </a:r>
            <a:r>
              <a:rPr lang="ja-JP" altLang="en-US" sz="1600" kern="0" dirty="0" smtClean="0">
                <a:solidFill>
                  <a:srgbClr val="0000FF"/>
                </a:solidFill>
              </a:rPr>
              <a:t>よる</a:t>
            </a:r>
            <a:r>
              <a:rPr lang="ja-JP" altLang="en-US" sz="1600" kern="0" dirty="0">
                <a:solidFill>
                  <a:srgbClr val="0000FF"/>
                </a:solidFill>
              </a:rPr>
              <a:t>ヒアリング</a:t>
            </a:r>
            <a:r>
              <a:rPr lang="ja-JP" altLang="en-US" sz="1600" kern="0" dirty="0" smtClean="0">
                <a:solidFill>
                  <a:srgbClr val="0000FF"/>
                </a:solidFill>
              </a:rPr>
              <a:t>も可能</a:t>
            </a:r>
            <a:endParaRPr lang="en-US" altLang="ja-JP" sz="1600" kern="0" dirty="0">
              <a:solidFill>
                <a:srgbClr val="0000FF"/>
              </a:solidFill>
            </a:endParaRPr>
          </a:p>
        </p:txBody>
      </p:sp>
    </p:spTree>
    <p:extLst>
      <p:ext uri="{BB962C8B-B14F-4D97-AF65-F5344CB8AC3E}">
        <p14:creationId xmlns:p14="http://schemas.microsoft.com/office/powerpoint/2010/main" val="2213450884"/>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p:cNvSpPr>
            <a:spLocks noGrp="1"/>
          </p:cNvSpPr>
          <p:nvPr>
            <p:ph type="sldNum" sz="quarter" idx="12"/>
          </p:nvPr>
        </p:nvSpPr>
        <p:spPr>
          <a:xfrm>
            <a:off x="7046912" y="6545659"/>
            <a:ext cx="2133600" cy="339725"/>
          </a:xfrm>
        </p:spPr>
        <p:txBody>
          <a:bodyPr/>
          <a:lstStyle/>
          <a:p>
            <a:pPr>
              <a:defRPr/>
            </a:pPr>
            <a:fld id="{CF7192C9-C0D4-46B8-A65D-BE6E3088AF1C}" type="slidenum">
              <a:rPr lang="en-US" altLang="ja-JP" smtClean="0"/>
              <a:pPr>
                <a:defRPr/>
              </a:pPr>
              <a:t>28</a:t>
            </a:fld>
            <a:endParaRPr lang="en-US" altLang="ja-JP" dirty="0"/>
          </a:p>
        </p:txBody>
      </p:sp>
      <p:sp>
        <p:nvSpPr>
          <p:cNvPr id="5" name="Rectangle 28"/>
          <p:cNvSpPr txBox="1">
            <a:spLocks noChangeArrowheads="1"/>
          </p:cNvSpPr>
          <p:nvPr/>
        </p:nvSpPr>
        <p:spPr bwMode="auto">
          <a:xfrm>
            <a:off x="179512" y="810444"/>
            <a:ext cx="8836471" cy="5714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lr>
                <a:srgbClr val="006666"/>
              </a:buClr>
              <a:buFont typeface="Wingdings" pitchFamily="2" charset="2"/>
              <a:buChar char="n"/>
              <a:defRPr kumimoji="1" lang="ja-JP" altLang="en-US" sz="3200" dirty="0">
                <a:solidFill>
                  <a:schemeClr val="tx1"/>
                </a:solidFill>
                <a:latin typeface="HGPｺﾞｼｯｸE" pitchFamily="50" charset="-128"/>
                <a:ea typeface="HGPｺﾞｼｯｸE" pitchFamily="50" charset="-128"/>
                <a:cs typeface="+mn-cs"/>
              </a:defRPr>
            </a:lvl1pPr>
            <a:lvl2pPr marL="742950" indent="-285750" algn="l" rtl="0" eaLnBrk="0" fontAlgn="base" hangingPunct="0">
              <a:spcBef>
                <a:spcPct val="20000"/>
              </a:spcBef>
              <a:spcAft>
                <a:spcPct val="0"/>
              </a:spcAft>
              <a:buClr>
                <a:srgbClr val="669900"/>
              </a:buClr>
              <a:buFont typeface="Wingdings" pitchFamily="2" charset="2"/>
              <a:buChar char="l"/>
              <a:defRPr kumimoji="1" lang="ja-JP" altLang="en-US" sz="2800" dirty="0">
                <a:solidFill>
                  <a:schemeClr val="tx1"/>
                </a:solidFill>
                <a:latin typeface="HGPｺﾞｼｯｸE" pitchFamily="50" charset="-128"/>
                <a:ea typeface="HGPｺﾞｼｯｸE" pitchFamily="50" charset="-128"/>
              </a:defRPr>
            </a:lvl2pPr>
            <a:lvl3pPr marL="1143000" indent="-228600" algn="l" rtl="0" eaLnBrk="0" fontAlgn="base" hangingPunct="0">
              <a:spcBef>
                <a:spcPct val="20000"/>
              </a:spcBef>
              <a:spcAft>
                <a:spcPct val="0"/>
              </a:spcAft>
              <a:buClr>
                <a:srgbClr val="FF3300"/>
              </a:buClr>
              <a:buFont typeface="Wingdings" pitchFamily="2" charset="2"/>
              <a:buChar char="ª"/>
              <a:defRPr kumimoji="1" lang="ja-JP" altLang="en-US" sz="2400" dirty="0">
                <a:solidFill>
                  <a:schemeClr val="tx1"/>
                </a:solidFill>
                <a:latin typeface="HGPｺﾞｼｯｸE" pitchFamily="50" charset="-128"/>
                <a:ea typeface="HGPｺﾞｼｯｸE" pitchFamily="50" charset="-128"/>
              </a:defRPr>
            </a:lvl3pPr>
            <a:lvl4pPr marL="1600200" indent="-228600" algn="l" rtl="0" eaLnBrk="0" fontAlgn="base" hangingPunct="0">
              <a:spcBef>
                <a:spcPct val="20000"/>
              </a:spcBef>
              <a:spcAft>
                <a:spcPct val="0"/>
              </a:spcAft>
              <a:buFont typeface="Wingdings" pitchFamily="2" charset="2"/>
              <a:buChar char="ü"/>
              <a:defRPr kumimoji="1" sz="2000">
                <a:solidFill>
                  <a:schemeClr val="tx1"/>
                </a:solidFill>
                <a:latin typeface="HGPｺﾞｼｯｸE" pitchFamily="50" charset="-128"/>
                <a:ea typeface="HGPｺﾞｼｯｸE" pitchFamily="50" charset="-128"/>
              </a:defRPr>
            </a:lvl4pPr>
            <a:lvl5pPr marL="2057400" indent="-228600" algn="l" rtl="0" eaLnBrk="0" fontAlgn="base" hangingPunct="0">
              <a:spcBef>
                <a:spcPct val="20000"/>
              </a:spcBef>
              <a:spcAft>
                <a:spcPct val="0"/>
              </a:spcAft>
              <a:buFont typeface="Wingdings" pitchFamily="2" charset="2"/>
              <a:buChar char=""/>
              <a:defRPr kumimoji="1" sz="2000">
                <a:solidFill>
                  <a:schemeClr val="tx1"/>
                </a:solidFill>
                <a:latin typeface="HGPｺﾞｼｯｸE" pitchFamily="50" charset="-128"/>
                <a:ea typeface="HGPｺﾞｼｯｸE" pitchFamily="50" charset="-128"/>
              </a:defRPr>
            </a:lvl5pPr>
            <a:lvl6pPr marL="2514600" indent="-228600" algn="l" rtl="0" eaLnBrk="1" fontAlgn="base" hangingPunct="1">
              <a:spcBef>
                <a:spcPct val="20000"/>
              </a:spcBef>
              <a:spcAft>
                <a:spcPct val="0"/>
              </a:spcAft>
              <a:buChar char="»"/>
              <a:defRPr kumimoji="1" sz="2000">
                <a:solidFill>
                  <a:schemeClr val="tx1"/>
                </a:solidFill>
                <a:latin typeface="+mn-lt"/>
                <a:ea typeface="+mn-ea"/>
              </a:defRPr>
            </a:lvl6pPr>
            <a:lvl7pPr marL="2971800" indent="-228600" algn="l" rtl="0" eaLnBrk="1" fontAlgn="base" hangingPunct="1">
              <a:spcBef>
                <a:spcPct val="20000"/>
              </a:spcBef>
              <a:spcAft>
                <a:spcPct val="0"/>
              </a:spcAft>
              <a:buChar char="»"/>
              <a:defRPr kumimoji="1" sz="2000">
                <a:solidFill>
                  <a:schemeClr val="tx1"/>
                </a:solidFill>
                <a:latin typeface="+mn-lt"/>
                <a:ea typeface="+mn-ea"/>
              </a:defRPr>
            </a:lvl7pPr>
            <a:lvl8pPr marL="3429000" indent="-228600" algn="l" rtl="0" eaLnBrk="1" fontAlgn="base" hangingPunct="1">
              <a:spcBef>
                <a:spcPct val="20000"/>
              </a:spcBef>
              <a:spcAft>
                <a:spcPct val="0"/>
              </a:spcAft>
              <a:buChar char="»"/>
              <a:defRPr kumimoji="1" sz="2000">
                <a:solidFill>
                  <a:schemeClr val="tx1"/>
                </a:solidFill>
                <a:latin typeface="+mn-lt"/>
                <a:ea typeface="+mn-ea"/>
              </a:defRPr>
            </a:lvl8pPr>
            <a:lvl9pPr marL="3886200" indent="-228600" algn="l" rtl="0" eaLnBrk="1" fontAlgn="base" hangingPunct="1">
              <a:spcBef>
                <a:spcPct val="20000"/>
              </a:spcBef>
              <a:spcAft>
                <a:spcPct val="0"/>
              </a:spcAft>
              <a:buChar char="»"/>
              <a:defRPr kumimoji="1" sz="2000">
                <a:solidFill>
                  <a:schemeClr val="tx1"/>
                </a:solidFill>
                <a:latin typeface="+mn-lt"/>
                <a:ea typeface="+mn-ea"/>
              </a:defRPr>
            </a:lvl9pPr>
          </a:lstStyle>
          <a:p>
            <a:pPr marL="0" indent="0" eaLnBrk="1" hangingPunct="1">
              <a:buNone/>
            </a:pPr>
            <a:r>
              <a:rPr lang="en-US" altLang="ja-JP" sz="2200" kern="0" dirty="0"/>
              <a:t>【</a:t>
            </a:r>
            <a:r>
              <a:rPr lang="ja-JP" altLang="en-US" sz="2200" kern="0" dirty="0"/>
              <a:t>①森林分野における共有デジタル地図の利用拡大にむけた検討</a:t>
            </a:r>
            <a:r>
              <a:rPr lang="en-US" altLang="ja-JP" sz="2200" kern="0" dirty="0"/>
              <a:t>】</a:t>
            </a:r>
          </a:p>
          <a:p>
            <a:pPr lvl="1" eaLnBrk="1" hangingPunct="1"/>
            <a:r>
              <a:rPr lang="ja-JP" altLang="en-US" sz="2200" kern="0" dirty="0" smtClean="0">
                <a:cs typeface="Meiryo UI" pitchFamily="50" charset="-128"/>
              </a:rPr>
              <a:t>想定する利活用（案）の</a:t>
            </a:r>
            <a:r>
              <a:rPr lang="ja-JP" altLang="en-US" sz="2200" kern="0" dirty="0">
                <a:cs typeface="Meiryo UI" pitchFamily="50" charset="-128"/>
              </a:rPr>
              <a:t>具体例：境界明確化の</a:t>
            </a:r>
            <a:r>
              <a:rPr lang="ja-JP" altLang="en-US" sz="2200" kern="0" dirty="0" smtClean="0">
                <a:cs typeface="Meiryo UI" pitchFamily="50" charset="-128"/>
              </a:rPr>
              <a:t>推進</a:t>
            </a:r>
            <a:endParaRPr lang="en-US" altLang="ja-JP" sz="2200" kern="0" dirty="0" smtClean="0">
              <a:cs typeface="Meiryo UI" pitchFamily="50" charset="-128"/>
            </a:endParaRPr>
          </a:p>
          <a:p>
            <a:pPr lvl="2" eaLnBrk="1" hangingPunct="1"/>
            <a:r>
              <a:rPr lang="ja-JP" altLang="en-US" sz="1600" kern="0" dirty="0">
                <a:cs typeface="Meiryo UI" pitchFamily="50" charset="-128"/>
              </a:rPr>
              <a:t>数値</a:t>
            </a:r>
            <a:r>
              <a:rPr lang="ja-JP" altLang="en-US" sz="1600" kern="0" dirty="0" smtClean="0">
                <a:cs typeface="Meiryo UI" pitchFamily="50" charset="-128"/>
              </a:rPr>
              <a:t>地形図、写真</a:t>
            </a:r>
            <a:r>
              <a:rPr lang="ja-JP" altLang="en-US" sz="1600" kern="0" dirty="0">
                <a:cs typeface="Meiryo UI" pitchFamily="50" charset="-128"/>
              </a:rPr>
              <a:t>地図データ</a:t>
            </a:r>
            <a:r>
              <a:rPr lang="ja-JP" altLang="en-US" sz="1600" kern="0" dirty="0" smtClean="0">
                <a:cs typeface="Meiryo UI" pitchFamily="50" charset="-128"/>
              </a:rPr>
              <a:t>や林相</a:t>
            </a:r>
            <a:r>
              <a:rPr lang="ja-JP" altLang="en-US" sz="1600" kern="0" dirty="0">
                <a:cs typeface="Meiryo UI" pitchFamily="50" charset="-128"/>
              </a:rPr>
              <a:t>区分図（写真地図</a:t>
            </a:r>
            <a:r>
              <a:rPr lang="ja-JP" altLang="en-US" sz="1600" kern="0" dirty="0" smtClean="0">
                <a:cs typeface="Meiryo UI" pitchFamily="50" charset="-128"/>
              </a:rPr>
              <a:t>データから作成する樹種、林齢等の区分図）は</a:t>
            </a:r>
            <a:r>
              <a:rPr lang="ja-JP" altLang="en-US" sz="1600" kern="0" dirty="0">
                <a:cs typeface="Meiryo UI" pitchFamily="50" charset="-128"/>
              </a:rPr>
              <a:t>、公図等の境界を示す資料、現地精通者の証言等による筆界情報等と重ね合わせ・組み合わせて筆界案を作成し、土地所有者等に確認いただくことで、地籍調査や境界明確化に活用可能</a:t>
            </a:r>
          </a:p>
          <a:p>
            <a:pPr lvl="2" eaLnBrk="1" hangingPunct="1"/>
            <a:endParaRPr lang="ja-JP" altLang="en-US" sz="1600" kern="0" dirty="0" smtClean="0">
              <a:solidFill>
                <a:srgbClr val="FF0000"/>
              </a:solidFill>
              <a:cs typeface="Meiryo UI" pitchFamily="50" charset="-128"/>
            </a:endParaRPr>
          </a:p>
        </p:txBody>
      </p:sp>
      <p:grpSp>
        <p:nvGrpSpPr>
          <p:cNvPr id="6" name="Group 1"/>
          <p:cNvGrpSpPr>
            <a:grpSpLocks/>
          </p:cNvGrpSpPr>
          <p:nvPr/>
        </p:nvGrpSpPr>
        <p:grpSpPr bwMode="auto">
          <a:xfrm>
            <a:off x="1054212" y="2806700"/>
            <a:ext cx="7384291" cy="3738958"/>
            <a:chOff x="1417" y="10570"/>
            <a:chExt cx="9071" cy="4592"/>
          </a:xfrm>
        </p:grpSpPr>
        <p:sp>
          <p:nvSpPr>
            <p:cNvPr id="7" name="Text Box 33571" descr="右上がり対角線"/>
            <p:cNvSpPr txBox="1">
              <a:spLocks noChangeArrowheads="1"/>
            </p:cNvSpPr>
            <p:nvPr/>
          </p:nvSpPr>
          <p:spPr bwMode="auto">
            <a:xfrm>
              <a:off x="1417" y="10570"/>
              <a:ext cx="9071" cy="4592"/>
            </a:xfrm>
            <a:prstGeom prst="rect">
              <a:avLst/>
            </a:prstGeom>
            <a:pattFill prst="ltUpDiag">
              <a:fgClr>
                <a:srgbClr val="EAEAEA"/>
              </a:fgClr>
              <a:bgClr>
                <a:srgbClr val="FFFFFF"/>
              </a:bgClr>
            </a:pattFill>
            <a:ln w="3175">
              <a:solidFill>
                <a:srgbClr val="969696"/>
              </a:solidFill>
              <a:miter lim="800000"/>
              <a:headEnd/>
              <a:tailEnd/>
            </a:ln>
          </p:spPr>
          <p:txBody>
            <a:bodyPr vert="horz" wrap="square" lIns="91440" tIns="45720" rIns="91440" bIns="45720" numCol="1" anchor="t" anchorCtr="0" compatLnSpc="1">
              <a:prstTxWarp prst="textNoShape">
                <a:avLst/>
              </a:prstTxWarp>
            </a:bodyPr>
            <a:lstStyle/>
            <a:p>
              <a:endParaRPr lang="ja-JP" altLang="en-US" sz="1200">
                <a:latin typeface="HGPｺﾞｼｯｸM" panose="020B0600000000000000" pitchFamily="50" charset="-128"/>
                <a:ea typeface="HGPｺﾞｼｯｸM" panose="020B0600000000000000" pitchFamily="50" charset="-128"/>
              </a:endParaRPr>
            </a:p>
          </p:txBody>
        </p:sp>
        <p:grpSp>
          <p:nvGrpSpPr>
            <p:cNvPr id="8" name="Group 2"/>
            <p:cNvGrpSpPr>
              <a:grpSpLocks/>
            </p:cNvGrpSpPr>
            <p:nvPr/>
          </p:nvGrpSpPr>
          <p:grpSpPr bwMode="auto">
            <a:xfrm>
              <a:off x="1604" y="10641"/>
              <a:ext cx="8826" cy="4451"/>
              <a:chOff x="1565" y="10501"/>
              <a:chExt cx="8826" cy="4451"/>
            </a:xfrm>
          </p:grpSpPr>
          <p:sp>
            <p:nvSpPr>
              <p:cNvPr id="9" name="右矢印 9"/>
              <p:cNvSpPr>
                <a:spLocks noChangeArrowheads="1"/>
              </p:cNvSpPr>
              <p:nvPr/>
            </p:nvSpPr>
            <p:spPr bwMode="auto">
              <a:xfrm>
                <a:off x="5860" y="12459"/>
                <a:ext cx="468" cy="483"/>
              </a:xfrm>
              <a:prstGeom prst="rightArrow">
                <a:avLst>
                  <a:gd name="adj1" fmla="val 50000"/>
                  <a:gd name="adj2" fmla="val 50000"/>
                </a:avLst>
              </a:prstGeom>
              <a:solidFill>
                <a:srgbClr val="5B9BD5"/>
              </a:solidFill>
              <a:ln w="12700">
                <a:solidFill>
                  <a:srgbClr val="41719C"/>
                </a:solidFill>
                <a:miter lim="800000"/>
                <a:headEnd/>
                <a:tailEnd/>
              </a:ln>
            </p:spPr>
            <p:txBody>
              <a:bodyPr vert="horz" wrap="square" lIns="91440" tIns="45720" rIns="91440" bIns="45720" numCol="1" anchor="ctr" anchorCtr="0" compatLnSpc="1">
                <a:prstTxWarp prst="textNoShape">
                  <a:avLst/>
                </a:prstTxWarp>
              </a:bodyPr>
              <a:lstStyle/>
              <a:p>
                <a:endParaRPr lang="ja-JP" altLang="en-US" sz="1200">
                  <a:latin typeface="HGPｺﾞｼｯｸM" panose="020B0600000000000000" pitchFamily="50" charset="-128"/>
                  <a:ea typeface="HGPｺﾞｼｯｸM" panose="020B0600000000000000" pitchFamily="50" charset="-128"/>
                </a:endParaRPr>
              </a:p>
            </p:txBody>
          </p:sp>
          <p:pic>
            <p:nvPicPr>
              <p:cNvPr id="10"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641" y="10501"/>
                <a:ext cx="4163" cy="4225"/>
              </a:xfrm>
              <a:prstGeom prst="rect">
                <a:avLst/>
              </a:prstGeom>
              <a:noFill/>
              <a:extLst>
                <a:ext uri="{909E8E84-426E-40DD-AFC4-6F175D3DCCD1}">
                  <a14:hiddenFill xmlns:a14="http://schemas.microsoft.com/office/drawing/2010/main">
                    <a:solidFill>
                      <a:srgbClr val="5B9BD5"/>
                    </a:solidFill>
                  </a14:hiddenFill>
                </a:ext>
              </a:extLst>
            </p:spPr>
          </p:pic>
          <p:pic>
            <p:nvPicPr>
              <p:cNvPr id="11"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b="45941"/>
              <a:stretch>
                <a:fillRect/>
              </a:stretch>
            </p:blipFill>
            <p:spPr bwMode="auto">
              <a:xfrm>
                <a:off x="6320" y="10530"/>
                <a:ext cx="3941" cy="1786"/>
              </a:xfrm>
              <a:prstGeom prst="rect">
                <a:avLst/>
              </a:prstGeom>
              <a:noFill/>
              <a:extLst>
                <a:ext uri="{909E8E84-426E-40DD-AFC4-6F175D3DCCD1}">
                  <a14:hiddenFill xmlns:a14="http://schemas.microsoft.com/office/drawing/2010/main">
                    <a:solidFill>
                      <a:srgbClr val="5B9BD5"/>
                    </a:solidFill>
                  </a14:hiddenFill>
                </a:ext>
              </a:extLst>
            </p:spPr>
          </p:pic>
          <p:pic>
            <p:nvPicPr>
              <p:cNvPr id="12" name="Picture 5"/>
              <p:cNvPicPr>
                <a:picLocks noChangeAspect="1" noChangeArrowheads="1"/>
              </p:cNvPicPr>
              <p:nvPr/>
            </p:nvPicPr>
            <p:blipFill>
              <a:blip r:embed="rId4" cstate="print">
                <a:extLst>
                  <a:ext uri="{28A0092B-C50C-407E-A947-70E740481C1C}">
                    <a14:useLocalDpi xmlns:a14="http://schemas.microsoft.com/office/drawing/2010/main" val="0"/>
                  </a:ext>
                </a:extLst>
              </a:blip>
              <a:srcRect r="-301" b="21724"/>
              <a:stretch>
                <a:fillRect/>
              </a:stretch>
            </p:blipFill>
            <p:spPr bwMode="auto">
              <a:xfrm>
                <a:off x="6396" y="12737"/>
                <a:ext cx="3866" cy="1930"/>
              </a:xfrm>
              <a:prstGeom prst="rect">
                <a:avLst/>
              </a:prstGeom>
              <a:noFill/>
              <a:extLst>
                <a:ext uri="{909E8E84-426E-40DD-AFC4-6F175D3DCCD1}">
                  <a14:hiddenFill xmlns:a14="http://schemas.microsoft.com/office/drawing/2010/main">
                    <a:solidFill>
                      <a:srgbClr val="5B9BD5"/>
                    </a:solidFill>
                  </a14:hiddenFill>
                </a:ext>
              </a:extLst>
            </p:spPr>
          </p:pic>
          <p:sp>
            <p:nvSpPr>
              <p:cNvPr id="13" name="AutoShape 36"/>
              <p:cNvSpPr>
                <a:spLocks noChangeAspect="1" noChangeArrowheads="1"/>
              </p:cNvSpPr>
              <p:nvPr/>
            </p:nvSpPr>
            <p:spPr bwMode="auto">
              <a:xfrm>
                <a:off x="6384" y="14474"/>
                <a:ext cx="4007" cy="478"/>
              </a:xfrm>
              <a:prstGeom prst="wedgeRoundRectCallout">
                <a:avLst>
                  <a:gd name="adj1" fmla="val -9065"/>
                  <a:gd name="adj2" fmla="val -112204"/>
                  <a:gd name="adj3" fmla="val 16667"/>
                </a:avLst>
              </a:prstGeom>
              <a:gradFill rotWithShape="1">
                <a:gsLst>
                  <a:gs pos="0">
                    <a:srgbClr val="FFFFFF"/>
                  </a:gs>
                  <a:gs pos="50000">
                    <a:srgbClr val="FFFFFF"/>
                  </a:gs>
                  <a:gs pos="100000">
                    <a:srgbClr val="FFFFFF"/>
                  </a:gs>
                </a:gsLst>
                <a:lin ang="5400000" scaled="1"/>
              </a:gradFill>
              <a:ln w="9525">
                <a:solidFill>
                  <a:srgbClr val="548DD4"/>
                </a:solidFill>
                <a:miter lim="800000"/>
                <a:headEnd/>
                <a:tailEnd/>
              </a:ln>
              <a:effectLst/>
              <a:extLst>
                <a:ext uri="{AF507438-7753-43E0-B8FC-AC1667EBCBE1}">
                  <a14:hiddenEffects xmlns:a14="http://schemas.microsoft.com/office/drawing/2010/main">
                    <a:effectLst>
                      <a:outerShdw dist="17961" dir="2700000" algn="ctr" rotWithShape="0">
                        <a:srgbClr val="0F243E"/>
                      </a:outerShdw>
                    </a:effectLst>
                  </a14:hiddenEffects>
                </a:ext>
              </a:extLst>
            </p:spPr>
            <p:txBody>
              <a:bodyPr vert="horz" wrap="square" lIns="0" tIns="0" rIns="0" bIns="0" numCol="1" anchor="t"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ja-JP" altLang="ja-JP" sz="1100" b="0" i="0" u="none" strike="noStrike" cap="none" normalizeH="0" baseline="0" dirty="0" smtClean="0">
                    <a:ln>
                      <a:noFill/>
                    </a:ln>
                    <a:solidFill>
                      <a:srgbClr val="17365D"/>
                    </a:solidFill>
                    <a:effectLst/>
                    <a:latin typeface="HGPｺﾞｼｯｸM" panose="020B0600000000000000" pitchFamily="50" charset="-128"/>
                    <a:ea typeface="HGPｺﾞｼｯｸM" panose="020B0600000000000000" pitchFamily="50" charset="-128"/>
                    <a:cs typeface="Times New Roman" panose="02020603050405020304" pitchFamily="18" charset="0"/>
                  </a:rPr>
                  <a:t>筆界と地形・林相がずれている箇所は地形・林相に合わせる</a:t>
                </a:r>
                <a:endParaRPr kumimoji="0" lang="ja-JP" altLang="ja-JP" sz="1100" b="0" i="0" u="none" strike="noStrike" cap="none" normalizeH="0" baseline="0" dirty="0" smtClean="0">
                  <a:ln>
                    <a:noFill/>
                  </a:ln>
                  <a:solidFill>
                    <a:schemeClr val="tx1"/>
                  </a:solidFill>
                  <a:effectLst/>
                  <a:latin typeface="HGPｺﾞｼｯｸM" panose="020B0600000000000000" pitchFamily="50" charset="-128"/>
                  <a:ea typeface="HGPｺﾞｼｯｸM" panose="020B0600000000000000" pitchFamily="50" charset="-128"/>
                </a:endParaRPr>
              </a:p>
            </p:txBody>
          </p:sp>
          <p:sp>
            <p:nvSpPr>
              <p:cNvPr id="14" name="AutoShape 36"/>
              <p:cNvSpPr>
                <a:spLocks noChangeAspect="1" noChangeArrowheads="1"/>
              </p:cNvSpPr>
              <p:nvPr/>
            </p:nvSpPr>
            <p:spPr bwMode="auto">
              <a:xfrm>
                <a:off x="6327" y="12278"/>
                <a:ext cx="3902" cy="240"/>
              </a:xfrm>
              <a:prstGeom prst="wedgeRoundRectCallout">
                <a:avLst>
                  <a:gd name="adj1" fmla="val -13380"/>
                  <a:gd name="adj2" fmla="val -145236"/>
                  <a:gd name="adj3" fmla="val 16667"/>
                </a:avLst>
              </a:prstGeom>
              <a:gradFill rotWithShape="1">
                <a:gsLst>
                  <a:gs pos="0">
                    <a:srgbClr val="FFFFFF"/>
                  </a:gs>
                  <a:gs pos="50000">
                    <a:srgbClr val="FFFFFF"/>
                  </a:gs>
                  <a:gs pos="100000">
                    <a:srgbClr val="FFFFFF"/>
                  </a:gs>
                </a:gsLst>
                <a:lin ang="5400000" scaled="1"/>
              </a:gradFill>
              <a:ln w="9525">
                <a:solidFill>
                  <a:srgbClr val="548DD4"/>
                </a:solidFill>
                <a:miter lim="800000"/>
                <a:headEnd/>
                <a:tailEnd/>
              </a:ln>
              <a:effectLst/>
              <a:extLst>
                <a:ext uri="{AF507438-7753-43E0-B8FC-AC1667EBCBE1}">
                  <a14:hiddenEffects xmlns:a14="http://schemas.microsoft.com/office/drawing/2010/main">
                    <a:effectLst>
                      <a:outerShdw dist="17961" dir="2700000" algn="ctr" rotWithShape="0">
                        <a:srgbClr val="0F243E"/>
                      </a:outerShdw>
                    </a:effectLst>
                  </a14:hiddenEffects>
                </a:ext>
              </a:extLst>
            </p:spPr>
            <p:txBody>
              <a:bodyPr vert="horz" wrap="square" lIns="0" tIns="0" rIns="0" bIns="0" numCol="1" anchor="t"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ja-JP" altLang="ja-JP" sz="1100" b="0" i="0" u="none" strike="noStrike" cap="none" normalizeH="0" baseline="0" dirty="0" smtClean="0">
                    <a:ln>
                      <a:noFill/>
                    </a:ln>
                    <a:solidFill>
                      <a:srgbClr val="17365D"/>
                    </a:solidFill>
                    <a:effectLst/>
                    <a:latin typeface="HGPｺﾞｼｯｸM" panose="020B0600000000000000" pitchFamily="50" charset="-128"/>
                    <a:ea typeface="HGPｺﾞｼｯｸM" panose="020B0600000000000000" pitchFamily="50" charset="-128"/>
                    <a:cs typeface="Times New Roman" panose="02020603050405020304" pitchFamily="18" charset="0"/>
                  </a:rPr>
                  <a:t>公図の筆界と地形（尾根や谷）・林相がずれている</a:t>
                </a:r>
                <a:endParaRPr kumimoji="0" lang="ja-JP" altLang="ja-JP" sz="1100" b="0" i="0" u="none" strike="noStrike" cap="none" normalizeH="0" baseline="0" dirty="0" smtClean="0">
                  <a:ln>
                    <a:noFill/>
                  </a:ln>
                  <a:solidFill>
                    <a:schemeClr val="tx1"/>
                  </a:solidFill>
                  <a:effectLst/>
                  <a:latin typeface="HGPｺﾞｼｯｸM" panose="020B0600000000000000" pitchFamily="50" charset="-128"/>
                  <a:ea typeface="HGPｺﾞｼｯｸM" panose="020B0600000000000000" pitchFamily="50" charset="-128"/>
                </a:endParaRPr>
              </a:p>
            </p:txBody>
          </p:sp>
          <p:sp>
            <p:nvSpPr>
              <p:cNvPr id="15" name="AutoShape 36"/>
              <p:cNvSpPr>
                <a:spLocks noChangeAspect="1" noChangeArrowheads="1"/>
              </p:cNvSpPr>
              <p:nvPr/>
            </p:nvSpPr>
            <p:spPr bwMode="auto">
              <a:xfrm>
                <a:off x="1565" y="14616"/>
                <a:ext cx="4493" cy="291"/>
              </a:xfrm>
              <a:prstGeom prst="wedgeRoundRectCallout">
                <a:avLst>
                  <a:gd name="adj1" fmla="val -8889"/>
                  <a:gd name="adj2" fmla="val -145236"/>
                  <a:gd name="adj3" fmla="val 16667"/>
                </a:avLst>
              </a:prstGeom>
              <a:gradFill rotWithShape="1">
                <a:gsLst>
                  <a:gs pos="0">
                    <a:srgbClr val="FFFFFF"/>
                  </a:gs>
                  <a:gs pos="50000">
                    <a:srgbClr val="FFFFFF"/>
                  </a:gs>
                  <a:gs pos="100000">
                    <a:srgbClr val="FFFFFF"/>
                  </a:gs>
                </a:gsLst>
                <a:lin ang="5400000" scaled="1"/>
              </a:gradFill>
              <a:ln w="9525">
                <a:solidFill>
                  <a:srgbClr val="548DD4"/>
                </a:solidFill>
                <a:miter lim="800000"/>
                <a:headEnd/>
                <a:tailEnd/>
              </a:ln>
              <a:effectLst/>
              <a:extLst>
                <a:ext uri="{AF507438-7753-43E0-B8FC-AC1667EBCBE1}">
                  <a14:hiddenEffects xmlns:a14="http://schemas.microsoft.com/office/drawing/2010/main">
                    <a:effectLst>
                      <a:outerShdw dist="17961" dir="2700000" algn="ctr" rotWithShape="0">
                        <a:srgbClr val="0F243E"/>
                      </a:outerShdw>
                    </a:effectLst>
                  </a14:hiddenEffects>
                </a:ext>
              </a:extLst>
            </p:spPr>
            <p:txBody>
              <a:bodyPr vert="horz" wrap="square" lIns="0" tIns="0" rIns="0" bIns="0" numCol="1" anchor="t"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ja-JP" altLang="en-US" sz="1100" b="0" i="0" u="none" strike="noStrike" cap="none" normalizeH="0" baseline="0" dirty="0" smtClean="0">
                    <a:ln>
                      <a:noFill/>
                    </a:ln>
                    <a:solidFill>
                      <a:srgbClr val="17365D"/>
                    </a:solidFill>
                    <a:effectLst/>
                    <a:latin typeface="HGPｺﾞｼｯｸM" panose="020B0600000000000000" pitchFamily="50" charset="-128"/>
                    <a:ea typeface="HGPｺﾞｼｯｸM" panose="020B0600000000000000" pitchFamily="50" charset="-128"/>
                    <a:cs typeface="Times New Roman" panose="02020603050405020304" pitchFamily="18" charset="0"/>
                  </a:rPr>
                  <a:t>地形図等に公図に基づく所有者境界を表示</a:t>
                </a:r>
                <a:endParaRPr kumimoji="0" lang="ja-JP" altLang="en-US" sz="1100" b="0" i="0" u="none" strike="noStrike" cap="none" normalizeH="0" baseline="0" dirty="0" smtClean="0">
                  <a:ln>
                    <a:noFill/>
                  </a:ln>
                  <a:solidFill>
                    <a:schemeClr val="tx1"/>
                  </a:solidFill>
                  <a:effectLst/>
                  <a:latin typeface="HGPｺﾞｼｯｸM" panose="020B0600000000000000" pitchFamily="50" charset="-128"/>
                  <a:ea typeface="HGPｺﾞｼｯｸM" panose="020B0600000000000000" pitchFamily="50" charset="-128"/>
                </a:endParaRPr>
              </a:p>
            </p:txBody>
          </p:sp>
        </p:grpSp>
      </p:grpSp>
      <p:sp>
        <p:nvSpPr>
          <p:cNvPr id="16" name="Rectangle 2"/>
          <p:cNvSpPr txBox="1">
            <a:spLocks noChangeArrowheads="1"/>
          </p:cNvSpPr>
          <p:nvPr/>
        </p:nvSpPr>
        <p:spPr bwMode="auto">
          <a:xfrm>
            <a:off x="153988" y="77788"/>
            <a:ext cx="8990012" cy="503237"/>
          </a:xfrm>
          <a:prstGeom prst="rect">
            <a:avLst/>
          </a:prstGeom>
          <a:noFill/>
          <a:ln>
            <a:noFill/>
          </a:ln>
          <a:extLst/>
        </p:spPr>
        <p:txBody>
          <a:bodyPr anchor="ctr"/>
          <a:lstStyle>
            <a:lvl1pPr algn="ctr" rtl="0" eaLnBrk="0" fontAlgn="base" hangingPunct="0">
              <a:spcBef>
                <a:spcPct val="0"/>
              </a:spcBef>
              <a:spcAft>
                <a:spcPct val="0"/>
              </a:spcAft>
              <a:defRPr kumimoji="1" sz="3600">
                <a:solidFill>
                  <a:schemeClr val="bg1"/>
                </a:solidFill>
                <a:latin typeface="HGPｺﾞｼｯｸE" pitchFamily="50" charset="-128"/>
                <a:ea typeface="HGPｺﾞｼｯｸE" pitchFamily="50" charset="-128"/>
                <a:cs typeface="+mj-cs"/>
              </a:defRPr>
            </a:lvl1pPr>
            <a:lvl2pPr algn="ctr" rtl="0" eaLnBrk="0" fontAlgn="base" hangingPunct="0">
              <a:spcBef>
                <a:spcPct val="0"/>
              </a:spcBef>
              <a:spcAft>
                <a:spcPct val="0"/>
              </a:spcAft>
              <a:defRPr kumimoji="1" sz="3600">
                <a:solidFill>
                  <a:schemeClr val="bg1"/>
                </a:solidFill>
                <a:latin typeface="HGPｺﾞｼｯｸE" pitchFamily="50" charset="-128"/>
                <a:ea typeface="HGPｺﾞｼｯｸE" pitchFamily="50" charset="-128"/>
              </a:defRPr>
            </a:lvl2pPr>
            <a:lvl3pPr algn="ctr" rtl="0" eaLnBrk="0" fontAlgn="base" hangingPunct="0">
              <a:spcBef>
                <a:spcPct val="0"/>
              </a:spcBef>
              <a:spcAft>
                <a:spcPct val="0"/>
              </a:spcAft>
              <a:defRPr kumimoji="1" sz="3600">
                <a:solidFill>
                  <a:schemeClr val="bg1"/>
                </a:solidFill>
                <a:latin typeface="HGPｺﾞｼｯｸE" pitchFamily="50" charset="-128"/>
                <a:ea typeface="HGPｺﾞｼｯｸE" pitchFamily="50" charset="-128"/>
              </a:defRPr>
            </a:lvl3pPr>
            <a:lvl4pPr algn="ctr" rtl="0" eaLnBrk="0" fontAlgn="base" hangingPunct="0">
              <a:spcBef>
                <a:spcPct val="0"/>
              </a:spcBef>
              <a:spcAft>
                <a:spcPct val="0"/>
              </a:spcAft>
              <a:defRPr kumimoji="1" sz="3600">
                <a:solidFill>
                  <a:schemeClr val="bg1"/>
                </a:solidFill>
                <a:latin typeface="HGPｺﾞｼｯｸE" pitchFamily="50" charset="-128"/>
                <a:ea typeface="HGPｺﾞｼｯｸE" pitchFamily="50" charset="-128"/>
              </a:defRPr>
            </a:lvl4pPr>
            <a:lvl5pPr algn="ctr" rtl="0" eaLnBrk="0" fontAlgn="base" hangingPunct="0">
              <a:spcBef>
                <a:spcPct val="0"/>
              </a:spcBef>
              <a:spcAft>
                <a:spcPct val="0"/>
              </a:spcAft>
              <a:defRPr kumimoji="1" sz="3600">
                <a:solidFill>
                  <a:schemeClr val="bg1"/>
                </a:solidFill>
                <a:latin typeface="HGPｺﾞｼｯｸE" pitchFamily="50" charset="-128"/>
                <a:ea typeface="HGPｺﾞｼｯｸE" pitchFamily="50" charset="-128"/>
              </a:defRPr>
            </a:lvl5pPr>
            <a:lvl6pPr marL="457200" algn="ctr" rtl="0" eaLnBrk="1" fontAlgn="base" hangingPunct="1">
              <a:spcBef>
                <a:spcPct val="0"/>
              </a:spcBef>
              <a:spcAft>
                <a:spcPct val="0"/>
              </a:spcAft>
              <a:defRPr kumimoji="1" sz="3600">
                <a:solidFill>
                  <a:schemeClr val="bg1"/>
                </a:solidFill>
                <a:latin typeface="Arial" charset="0"/>
                <a:ea typeface="ＭＳ Ｐゴシック" pitchFamily="50" charset="-128"/>
              </a:defRPr>
            </a:lvl6pPr>
            <a:lvl7pPr marL="914400" algn="ctr" rtl="0" eaLnBrk="1" fontAlgn="base" hangingPunct="1">
              <a:spcBef>
                <a:spcPct val="0"/>
              </a:spcBef>
              <a:spcAft>
                <a:spcPct val="0"/>
              </a:spcAft>
              <a:defRPr kumimoji="1" sz="3600">
                <a:solidFill>
                  <a:schemeClr val="bg1"/>
                </a:solidFill>
                <a:latin typeface="Arial" charset="0"/>
                <a:ea typeface="ＭＳ Ｐゴシック" pitchFamily="50" charset="-128"/>
              </a:defRPr>
            </a:lvl7pPr>
            <a:lvl8pPr marL="1371600" algn="ctr" rtl="0" eaLnBrk="1" fontAlgn="base" hangingPunct="1">
              <a:spcBef>
                <a:spcPct val="0"/>
              </a:spcBef>
              <a:spcAft>
                <a:spcPct val="0"/>
              </a:spcAft>
              <a:defRPr kumimoji="1" sz="3600">
                <a:solidFill>
                  <a:schemeClr val="bg1"/>
                </a:solidFill>
                <a:latin typeface="Arial" charset="0"/>
                <a:ea typeface="ＭＳ Ｐゴシック" pitchFamily="50" charset="-128"/>
              </a:defRPr>
            </a:lvl8pPr>
            <a:lvl9pPr marL="1828800" algn="ctr" rtl="0" eaLnBrk="1" fontAlgn="base" hangingPunct="1">
              <a:spcBef>
                <a:spcPct val="0"/>
              </a:spcBef>
              <a:spcAft>
                <a:spcPct val="0"/>
              </a:spcAft>
              <a:defRPr kumimoji="1" sz="3600">
                <a:solidFill>
                  <a:schemeClr val="bg1"/>
                </a:solidFill>
                <a:latin typeface="Arial" charset="0"/>
                <a:ea typeface="ＭＳ Ｐゴシック" pitchFamily="50" charset="-128"/>
              </a:defRPr>
            </a:lvl9pPr>
          </a:lstStyle>
          <a:p>
            <a:pPr algn="l" eaLnBrk="1" hangingPunct="1">
              <a:defRPr/>
            </a:pPr>
            <a:r>
              <a:rPr lang="ja-JP" altLang="en-US" sz="3000" kern="0" dirty="0">
                <a:solidFill>
                  <a:srgbClr val="FFFFFF"/>
                </a:solidFill>
              </a:rPr>
              <a:t>２－２．共有デジタル地図の利活用促進にかかる検討</a:t>
            </a:r>
            <a:endParaRPr lang="ja-JP" altLang="en-US" sz="3000" kern="0" dirty="0" smtClean="0">
              <a:solidFill>
                <a:srgbClr val="FFFFFF"/>
              </a:solidFill>
            </a:endParaRPr>
          </a:p>
        </p:txBody>
      </p:sp>
    </p:spTree>
    <p:extLst>
      <p:ext uri="{BB962C8B-B14F-4D97-AF65-F5344CB8AC3E}">
        <p14:creationId xmlns:p14="http://schemas.microsoft.com/office/powerpoint/2010/main" val="339074948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6"/>
          <p:cNvSpPr txBox="1">
            <a:spLocks noGrp="1" noChangeArrowheads="1"/>
          </p:cNvSpPr>
          <p:nvPr/>
        </p:nvSpPr>
        <p:spPr bwMode="auto">
          <a:xfrm>
            <a:off x="7010400" y="6518275"/>
            <a:ext cx="2133600"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rgbClr val="006666"/>
              </a:buClr>
              <a:buFont typeface="Wingdings" panose="05000000000000000000" pitchFamily="2" charset="2"/>
              <a:buChar char="n"/>
              <a:defRPr kumimoji="1" sz="3200">
                <a:solidFill>
                  <a:schemeClr val="tx1"/>
                </a:solidFill>
                <a:latin typeface="HGPｺﾞｼｯｸE" panose="020B0900000000000000" pitchFamily="50" charset="-128"/>
                <a:ea typeface="HGPｺﾞｼｯｸE" panose="020B0900000000000000" pitchFamily="50" charset="-128"/>
              </a:defRPr>
            </a:lvl1pPr>
            <a:lvl2pPr marL="742950" indent="-285750">
              <a:spcBef>
                <a:spcPct val="20000"/>
              </a:spcBef>
              <a:buClr>
                <a:srgbClr val="669900"/>
              </a:buClr>
              <a:buFont typeface="Wingdings" panose="05000000000000000000" pitchFamily="2" charset="2"/>
              <a:buChar char="l"/>
              <a:defRPr kumimoji="1" sz="2800">
                <a:solidFill>
                  <a:schemeClr val="tx1"/>
                </a:solidFill>
                <a:latin typeface="HGPｺﾞｼｯｸE" panose="020B0900000000000000" pitchFamily="50" charset="-128"/>
                <a:ea typeface="HGPｺﾞｼｯｸE" panose="020B0900000000000000" pitchFamily="50" charset="-128"/>
              </a:defRPr>
            </a:lvl2pPr>
            <a:lvl3pPr marL="1143000" indent="-228600">
              <a:spcBef>
                <a:spcPct val="20000"/>
              </a:spcBef>
              <a:buClr>
                <a:srgbClr val="FF3300"/>
              </a:buClr>
              <a:buFont typeface="Wingdings" panose="05000000000000000000" pitchFamily="2" charset="2"/>
              <a:buChar char="ª"/>
              <a:defRPr kumimoji="1" sz="2400">
                <a:solidFill>
                  <a:schemeClr val="tx1"/>
                </a:solidFill>
                <a:latin typeface="HGPｺﾞｼｯｸE" panose="020B0900000000000000" pitchFamily="50" charset="-128"/>
                <a:ea typeface="HGPｺﾞｼｯｸE" panose="020B0900000000000000" pitchFamily="50" charset="-128"/>
              </a:defRPr>
            </a:lvl3pPr>
            <a:lvl4pPr marL="1600200" indent="-228600">
              <a:spcBef>
                <a:spcPct val="20000"/>
              </a:spcBef>
              <a:buFont typeface="Wingdings" panose="05000000000000000000" pitchFamily="2" charset="2"/>
              <a:buChar char="ü"/>
              <a:defRPr kumimoji="1" sz="2000">
                <a:solidFill>
                  <a:schemeClr val="tx1"/>
                </a:solidFill>
                <a:latin typeface="HGPｺﾞｼｯｸE" panose="020B0900000000000000" pitchFamily="50" charset="-128"/>
                <a:ea typeface="HGPｺﾞｼｯｸE" panose="020B0900000000000000" pitchFamily="50" charset="-128"/>
              </a:defRPr>
            </a:lvl4pPr>
            <a:lvl5pPr marL="2057400" indent="-228600">
              <a:spcBef>
                <a:spcPct val="20000"/>
              </a:spcBef>
              <a:buFont typeface="Wingdings" panose="05000000000000000000" pitchFamily="2" charset="2"/>
              <a:buChar char=""/>
              <a:defRPr kumimoji="1" sz="2000">
                <a:solidFill>
                  <a:schemeClr val="tx1"/>
                </a:solidFill>
                <a:latin typeface="HGPｺﾞｼｯｸE" panose="020B0900000000000000" pitchFamily="50" charset="-128"/>
                <a:ea typeface="HGPｺﾞｼｯｸE" panose="020B0900000000000000" pitchFamily="50" charset="-128"/>
              </a:defRPr>
            </a:lvl5pPr>
            <a:lvl6pPr marL="2514600" indent="-228600" eaLnBrk="0" fontAlgn="base" hangingPunct="0">
              <a:spcBef>
                <a:spcPct val="20000"/>
              </a:spcBef>
              <a:spcAft>
                <a:spcPct val="0"/>
              </a:spcAft>
              <a:buFont typeface="Wingdings" panose="05000000000000000000" pitchFamily="2" charset="2"/>
              <a:buChar char=""/>
              <a:defRPr kumimoji="1" sz="2000">
                <a:solidFill>
                  <a:schemeClr val="tx1"/>
                </a:solidFill>
                <a:latin typeface="HGPｺﾞｼｯｸE" panose="020B0900000000000000" pitchFamily="50" charset="-128"/>
                <a:ea typeface="HGPｺﾞｼｯｸE" panose="020B0900000000000000" pitchFamily="50" charset="-128"/>
              </a:defRPr>
            </a:lvl6pPr>
            <a:lvl7pPr marL="2971800" indent="-228600" eaLnBrk="0" fontAlgn="base" hangingPunct="0">
              <a:spcBef>
                <a:spcPct val="20000"/>
              </a:spcBef>
              <a:spcAft>
                <a:spcPct val="0"/>
              </a:spcAft>
              <a:buFont typeface="Wingdings" panose="05000000000000000000" pitchFamily="2" charset="2"/>
              <a:buChar char=""/>
              <a:defRPr kumimoji="1" sz="2000">
                <a:solidFill>
                  <a:schemeClr val="tx1"/>
                </a:solidFill>
                <a:latin typeface="HGPｺﾞｼｯｸE" panose="020B0900000000000000" pitchFamily="50" charset="-128"/>
                <a:ea typeface="HGPｺﾞｼｯｸE" panose="020B0900000000000000" pitchFamily="50" charset="-128"/>
              </a:defRPr>
            </a:lvl7pPr>
            <a:lvl8pPr marL="3429000" indent="-228600" eaLnBrk="0" fontAlgn="base" hangingPunct="0">
              <a:spcBef>
                <a:spcPct val="20000"/>
              </a:spcBef>
              <a:spcAft>
                <a:spcPct val="0"/>
              </a:spcAft>
              <a:buFont typeface="Wingdings" panose="05000000000000000000" pitchFamily="2" charset="2"/>
              <a:buChar char=""/>
              <a:defRPr kumimoji="1" sz="2000">
                <a:solidFill>
                  <a:schemeClr val="tx1"/>
                </a:solidFill>
                <a:latin typeface="HGPｺﾞｼｯｸE" panose="020B0900000000000000" pitchFamily="50" charset="-128"/>
                <a:ea typeface="HGPｺﾞｼｯｸE" panose="020B0900000000000000" pitchFamily="50" charset="-128"/>
              </a:defRPr>
            </a:lvl8pPr>
            <a:lvl9pPr marL="3886200" indent="-228600" eaLnBrk="0" fontAlgn="base" hangingPunct="0">
              <a:spcBef>
                <a:spcPct val="20000"/>
              </a:spcBef>
              <a:spcAft>
                <a:spcPct val="0"/>
              </a:spcAft>
              <a:buFont typeface="Wingdings" panose="05000000000000000000" pitchFamily="2" charset="2"/>
              <a:buChar char=""/>
              <a:defRPr kumimoji="1" sz="2000">
                <a:solidFill>
                  <a:schemeClr val="tx1"/>
                </a:solidFill>
                <a:latin typeface="HGPｺﾞｼｯｸE" panose="020B0900000000000000" pitchFamily="50" charset="-128"/>
                <a:ea typeface="HGPｺﾞｼｯｸE" panose="020B0900000000000000" pitchFamily="50"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48085347-F1B5-4648-96A8-1DFE6798FB16}" type="slidenum">
              <a:rPr kumimoji="1" lang="en-US" altLang="ja-JP" sz="1400" b="0" i="0" u="none" strike="noStrike" kern="1200" cap="none" spc="0" normalizeH="0" baseline="0" noProof="0">
                <a:ln>
                  <a:noFill/>
                </a:ln>
                <a:solidFill>
                  <a:srgbClr val="000000"/>
                </a:solidFill>
                <a:effectLst/>
                <a:uLnTx/>
                <a:uFillTx/>
                <a:latin typeface="HGPｺﾞｼｯｸE" panose="020B0900000000000000" pitchFamily="50" charset="-128"/>
                <a:ea typeface="HGPｺﾞｼｯｸE" panose="020B0900000000000000" pitchFamily="50"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2</a:t>
            </a:fld>
            <a:endParaRPr kumimoji="1" lang="en-US" altLang="ja-JP" sz="1400" b="0" i="0" u="none" strike="noStrike" kern="1200" cap="none" spc="0" normalizeH="0" baseline="0" noProof="0">
              <a:ln>
                <a:noFill/>
              </a:ln>
              <a:solidFill>
                <a:srgbClr val="000000"/>
              </a:solidFill>
              <a:effectLst/>
              <a:uLnTx/>
              <a:uFillTx/>
              <a:latin typeface="HGPｺﾞｼｯｸE" panose="020B0900000000000000" pitchFamily="50" charset="-128"/>
              <a:ea typeface="HGPｺﾞｼｯｸE" panose="020B0900000000000000" pitchFamily="50" charset="-128"/>
              <a:cs typeface="+mn-cs"/>
            </a:endParaRPr>
          </a:p>
        </p:txBody>
      </p:sp>
      <p:sp>
        <p:nvSpPr>
          <p:cNvPr id="35844" name="Rectangle 27"/>
          <p:cNvSpPr>
            <a:spLocks noGrp="1" noChangeArrowheads="1"/>
          </p:cNvSpPr>
          <p:nvPr>
            <p:ph type="title" idx="4294967295"/>
          </p:nvPr>
        </p:nvSpPr>
        <p:spPr>
          <a:xfrm>
            <a:off x="153988" y="77788"/>
            <a:ext cx="8810625" cy="503237"/>
          </a:xfrm>
        </p:spPr>
        <p:txBody>
          <a:bodyPr/>
          <a:lstStyle/>
          <a:p>
            <a:pPr algn="l" eaLnBrk="1" hangingPunct="1"/>
            <a:endParaRPr lang="ja-JP" altLang="en-US" sz="3200" smtClean="0"/>
          </a:p>
        </p:txBody>
      </p:sp>
      <p:sp>
        <p:nvSpPr>
          <p:cNvPr id="35845" name="Rectangle 4"/>
          <p:cNvSpPr>
            <a:spLocks noChangeArrowheads="1"/>
          </p:cNvSpPr>
          <p:nvPr/>
        </p:nvSpPr>
        <p:spPr bwMode="auto">
          <a:xfrm>
            <a:off x="250825" y="2641600"/>
            <a:ext cx="8642350" cy="1439863"/>
          </a:xfrm>
          <a:prstGeom prst="rect">
            <a:avLst/>
          </a:prstGeom>
          <a:noFill/>
          <a:ln>
            <a:noFill/>
          </a:ln>
          <a:effectLst>
            <a:outerShdw dist="35921" dir="2700000" algn="ctr" rotWithShape="0">
              <a:srgbClr val="B2B2B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Clr>
                <a:srgbClr val="006666"/>
              </a:buClr>
              <a:buFont typeface="Wingdings" panose="05000000000000000000" pitchFamily="2" charset="2"/>
              <a:buChar char="n"/>
              <a:defRPr kumimoji="1" sz="3200">
                <a:solidFill>
                  <a:schemeClr val="tx1"/>
                </a:solidFill>
                <a:latin typeface="HGPｺﾞｼｯｸE" panose="020B0900000000000000" pitchFamily="50" charset="-128"/>
                <a:ea typeface="HGPｺﾞｼｯｸE" panose="020B0900000000000000" pitchFamily="50" charset="-128"/>
              </a:defRPr>
            </a:lvl1pPr>
            <a:lvl2pPr marL="742950" indent="-285750">
              <a:spcBef>
                <a:spcPct val="20000"/>
              </a:spcBef>
              <a:buClr>
                <a:srgbClr val="669900"/>
              </a:buClr>
              <a:buFont typeface="Wingdings" panose="05000000000000000000" pitchFamily="2" charset="2"/>
              <a:buChar char="l"/>
              <a:defRPr kumimoji="1" sz="2800">
                <a:solidFill>
                  <a:schemeClr val="tx1"/>
                </a:solidFill>
                <a:latin typeface="HGPｺﾞｼｯｸE" panose="020B0900000000000000" pitchFamily="50" charset="-128"/>
                <a:ea typeface="HGPｺﾞｼｯｸE" panose="020B0900000000000000" pitchFamily="50" charset="-128"/>
              </a:defRPr>
            </a:lvl2pPr>
            <a:lvl3pPr marL="1143000" indent="-228600">
              <a:spcBef>
                <a:spcPct val="20000"/>
              </a:spcBef>
              <a:buClr>
                <a:srgbClr val="FF3300"/>
              </a:buClr>
              <a:buFont typeface="Wingdings" panose="05000000000000000000" pitchFamily="2" charset="2"/>
              <a:buChar char="ª"/>
              <a:defRPr kumimoji="1" sz="2400">
                <a:solidFill>
                  <a:schemeClr val="tx1"/>
                </a:solidFill>
                <a:latin typeface="HGPｺﾞｼｯｸE" panose="020B0900000000000000" pitchFamily="50" charset="-128"/>
                <a:ea typeface="HGPｺﾞｼｯｸE" panose="020B0900000000000000" pitchFamily="50" charset="-128"/>
              </a:defRPr>
            </a:lvl3pPr>
            <a:lvl4pPr marL="1600200" indent="-228600">
              <a:spcBef>
                <a:spcPct val="20000"/>
              </a:spcBef>
              <a:buFont typeface="Wingdings" panose="05000000000000000000" pitchFamily="2" charset="2"/>
              <a:buChar char="ü"/>
              <a:defRPr kumimoji="1" sz="2000">
                <a:solidFill>
                  <a:schemeClr val="tx1"/>
                </a:solidFill>
                <a:latin typeface="HGPｺﾞｼｯｸE" panose="020B0900000000000000" pitchFamily="50" charset="-128"/>
                <a:ea typeface="HGPｺﾞｼｯｸE" panose="020B0900000000000000" pitchFamily="50" charset="-128"/>
              </a:defRPr>
            </a:lvl4pPr>
            <a:lvl5pPr marL="2057400" indent="-228600">
              <a:spcBef>
                <a:spcPct val="20000"/>
              </a:spcBef>
              <a:buFont typeface="Wingdings" panose="05000000000000000000" pitchFamily="2" charset="2"/>
              <a:buChar char=""/>
              <a:defRPr kumimoji="1" sz="2000">
                <a:solidFill>
                  <a:schemeClr val="tx1"/>
                </a:solidFill>
                <a:latin typeface="HGPｺﾞｼｯｸE" panose="020B0900000000000000" pitchFamily="50" charset="-128"/>
                <a:ea typeface="HGPｺﾞｼｯｸE" panose="020B0900000000000000" pitchFamily="50" charset="-128"/>
              </a:defRPr>
            </a:lvl5pPr>
            <a:lvl6pPr marL="2514600" indent="-228600" eaLnBrk="0" fontAlgn="base" hangingPunct="0">
              <a:spcBef>
                <a:spcPct val="20000"/>
              </a:spcBef>
              <a:spcAft>
                <a:spcPct val="0"/>
              </a:spcAft>
              <a:buFont typeface="Wingdings" panose="05000000000000000000" pitchFamily="2" charset="2"/>
              <a:buChar char=""/>
              <a:defRPr kumimoji="1" sz="2000">
                <a:solidFill>
                  <a:schemeClr val="tx1"/>
                </a:solidFill>
                <a:latin typeface="HGPｺﾞｼｯｸE" panose="020B0900000000000000" pitchFamily="50" charset="-128"/>
                <a:ea typeface="HGPｺﾞｼｯｸE" panose="020B0900000000000000" pitchFamily="50" charset="-128"/>
              </a:defRPr>
            </a:lvl6pPr>
            <a:lvl7pPr marL="2971800" indent="-228600" eaLnBrk="0" fontAlgn="base" hangingPunct="0">
              <a:spcBef>
                <a:spcPct val="20000"/>
              </a:spcBef>
              <a:spcAft>
                <a:spcPct val="0"/>
              </a:spcAft>
              <a:buFont typeface="Wingdings" panose="05000000000000000000" pitchFamily="2" charset="2"/>
              <a:buChar char=""/>
              <a:defRPr kumimoji="1" sz="2000">
                <a:solidFill>
                  <a:schemeClr val="tx1"/>
                </a:solidFill>
                <a:latin typeface="HGPｺﾞｼｯｸE" panose="020B0900000000000000" pitchFamily="50" charset="-128"/>
                <a:ea typeface="HGPｺﾞｼｯｸE" panose="020B0900000000000000" pitchFamily="50" charset="-128"/>
              </a:defRPr>
            </a:lvl7pPr>
            <a:lvl8pPr marL="3429000" indent="-228600" eaLnBrk="0" fontAlgn="base" hangingPunct="0">
              <a:spcBef>
                <a:spcPct val="20000"/>
              </a:spcBef>
              <a:spcAft>
                <a:spcPct val="0"/>
              </a:spcAft>
              <a:buFont typeface="Wingdings" panose="05000000000000000000" pitchFamily="2" charset="2"/>
              <a:buChar char=""/>
              <a:defRPr kumimoji="1" sz="2000">
                <a:solidFill>
                  <a:schemeClr val="tx1"/>
                </a:solidFill>
                <a:latin typeface="HGPｺﾞｼｯｸE" panose="020B0900000000000000" pitchFamily="50" charset="-128"/>
                <a:ea typeface="HGPｺﾞｼｯｸE" panose="020B0900000000000000" pitchFamily="50" charset="-128"/>
              </a:defRPr>
            </a:lvl8pPr>
            <a:lvl9pPr marL="3886200" indent="-228600" eaLnBrk="0" fontAlgn="base" hangingPunct="0">
              <a:spcBef>
                <a:spcPct val="20000"/>
              </a:spcBef>
              <a:spcAft>
                <a:spcPct val="0"/>
              </a:spcAft>
              <a:buFont typeface="Wingdings" panose="05000000000000000000" pitchFamily="2" charset="2"/>
              <a:buChar char=""/>
              <a:defRPr kumimoji="1" sz="2000">
                <a:solidFill>
                  <a:schemeClr val="tx1"/>
                </a:solidFill>
                <a:latin typeface="HGPｺﾞｼｯｸE" panose="020B0900000000000000" pitchFamily="50" charset="-128"/>
                <a:ea typeface="HGPｺﾞｼｯｸE" panose="020B0900000000000000" pitchFamily="50"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3600" b="1" i="0" u="none" strike="noStrike" kern="1200" cap="none" spc="0" normalizeH="0" baseline="0" noProof="0" dirty="0">
                <a:ln>
                  <a:noFill/>
                </a:ln>
                <a:solidFill>
                  <a:srgbClr val="000000"/>
                </a:solidFill>
                <a:effectLst/>
                <a:uLnTx/>
                <a:uFillTx/>
                <a:latin typeface="HGPｺﾞｼｯｸE" panose="020B0900000000000000" pitchFamily="50" charset="-128"/>
                <a:ea typeface="HGPｺﾞｼｯｸE" panose="020B0900000000000000" pitchFamily="50" charset="-128"/>
                <a:cs typeface="+mn-cs"/>
              </a:rPr>
              <a:t>１</a:t>
            </a:r>
            <a:r>
              <a:rPr kumimoji="1" lang="ja-JP" altLang="en-US" sz="3600" b="1" i="0" u="none" strike="noStrike" kern="1200" cap="none" spc="0" normalizeH="0" baseline="0" noProof="0" dirty="0" smtClean="0">
                <a:ln>
                  <a:noFill/>
                </a:ln>
                <a:solidFill>
                  <a:srgbClr val="000000"/>
                </a:solidFill>
                <a:effectLst/>
                <a:uLnTx/>
                <a:uFillTx/>
                <a:latin typeface="HGPｺﾞｼｯｸE" panose="020B0900000000000000" pitchFamily="50" charset="-128"/>
                <a:ea typeface="HGPｺﾞｼｯｸE" panose="020B0900000000000000" pitchFamily="50" charset="-128"/>
                <a:cs typeface="+mn-cs"/>
              </a:rPr>
              <a:t>．昨年度の活動報告について</a:t>
            </a:r>
            <a:endParaRPr kumimoji="1" lang="ja-JP" altLang="en-US" sz="3600" b="0" i="0" u="none" strike="noStrike" kern="1200" cap="none" spc="0" normalizeH="0" baseline="0" noProof="0" dirty="0">
              <a:ln>
                <a:noFill/>
              </a:ln>
              <a:solidFill>
                <a:srgbClr val="000000"/>
              </a:solidFill>
              <a:effectLst/>
              <a:uLnTx/>
              <a:uFillTx/>
              <a:latin typeface="HGPｺﾞｼｯｸE" panose="020B0900000000000000" pitchFamily="50" charset="-128"/>
              <a:ea typeface="HGPｺﾞｼｯｸE" panose="020B0900000000000000" pitchFamily="50" charset="-128"/>
              <a:cs typeface="+mn-cs"/>
            </a:endParaRPr>
          </a:p>
        </p:txBody>
      </p:sp>
    </p:spTree>
    <p:extLst>
      <p:ext uri="{BB962C8B-B14F-4D97-AF65-F5344CB8AC3E}">
        <p14:creationId xmlns:p14="http://schemas.microsoft.com/office/powerpoint/2010/main" val="3397450229"/>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p:cNvSpPr>
            <a:spLocks noGrp="1"/>
          </p:cNvSpPr>
          <p:nvPr>
            <p:ph type="sldNum" sz="quarter" idx="12"/>
          </p:nvPr>
        </p:nvSpPr>
        <p:spPr>
          <a:xfrm>
            <a:off x="7046912" y="6545659"/>
            <a:ext cx="2133600" cy="339725"/>
          </a:xfrm>
        </p:spPr>
        <p:txBody>
          <a:bodyPr/>
          <a:lstStyle/>
          <a:p>
            <a:pPr>
              <a:defRPr/>
            </a:pPr>
            <a:fld id="{CF7192C9-C0D4-46B8-A65D-BE6E3088AF1C}" type="slidenum">
              <a:rPr lang="en-US" altLang="ja-JP" smtClean="0"/>
              <a:pPr>
                <a:defRPr/>
              </a:pPr>
              <a:t>29</a:t>
            </a:fld>
            <a:endParaRPr lang="en-US" altLang="ja-JP" dirty="0"/>
          </a:p>
        </p:txBody>
      </p:sp>
      <p:sp>
        <p:nvSpPr>
          <p:cNvPr id="5" name="Rectangle 28"/>
          <p:cNvSpPr txBox="1">
            <a:spLocks noChangeArrowheads="1"/>
          </p:cNvSpPr>
          <p:nvPr/>
        </p:nvSpPr>
        <p:spPr bwMode="auto">
          <a:xfrm>
            <a:off x="179512" y="810444"/>
            <a:ext cx="8836471" cy="5714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lr>
                <a:srgbClr val="006666"/>
              </a:buClr>
              <a:buFont typeface="Wingdings" pitchFamily="2" charset="2"/>
              <a:buChar char="n"/>
              <a:defRPr kumimoji="1" lang="ja-JP" altLang="en-US" sz="3200" dirty="0">
                <a:solidFill>
                  <a:schemeClr val="tx1"/>
                </a:solidFill>
                <a:latin typeface="HGPｺﾞｼｯｸE" pitchFamily="50" charset="-128"/>
                <a:ea typeface="HGPｺﾞｼｯｸE" pitchFamily="50" charset="-128"/>
                <a:cs typeface="+mn-cs"/>
              </a:defRPr>
            </a:lvl1pPr>
            <a:lvl2pPr marL="742950" indent="-285750" algn="l" rtl="0" eaLnBrk="0" fontAlgn="base" hangingPunct="0">
              <a:spcBef>
                <a:spcPct val="20000"/>
              </a:spcBef>
              <a:spcAft>
                <a:spcPct val="0"/>
              </a:spcAft>
              <a:buClr>
                <a:srgbClr val="669900"/>
              </a:buClr>
              <a:buFont typeface="Wingdings" pitchFamily="2" charset="2"/>
              <a:buChar char="l"/>
              <a:defRPr kumimoji="1" lang="ja-JP" altLang="en-US" sz="2800" dirty="0">
                <a:solidFill>
                  <a:schemeClr val="tx1"/>
                </a:solidFill>
                <a:latin typeface="HGPｺﾞｼｯｸE" pitchFamily="50" charset="-128"/>
                <a:ea typeface="HGPｺﾞｼｯｸE" pitchFamily="50" charset="-128"/>
              </a:defRPr>
            </a:lvl2pPr>
            <a:lvl3pPr marL="1143000" indent="-228600" algn="l" rtl="0" eaLnBrk="0" fontAlgn="base" hangingPunct="0">
              <a:spcBef>
                <a:spcPct val="20000"/>
              </a:spcBef>
              <a:spcAft>
                <a:spcPct val="0"/>
              </a:spcAft>
              <a:buClr>
                <a:srgbClr val="FF3300"/>
              </a:buClr>
              <a:buFont typeface="Wingdings" pitchFamily="2" charset="2"/>
              <a:buChar char="ª"/>
              <a:defRPr kumimoji="1" lang="ja-JP" altLang="en-US" sz="2400" dirty="0">
                <a:solidFill>
                  <a:schemeClr val="tx1"/>
                </a:solidFill>
                <a:latin typeface="HGPｺﾞｼｯｸE" pitchFamily="50" charset="-128"/>
                <a:ea typeface="HGPｺﾞｼｯｸE" pitchFamily="50" charset="-128"/>
              </a:defRPr>
            </a:lvl3pPr>
            <a:lvl4pPr marL="1600200" indent="-228600" algn="l" rtl="0" eaLnBrk="0" fontAlgn="base" hangingPunct="0">
              <a:spcBef>
                <a:spcPct val="20000"/>
              </a:spcBef>
              <a:spcAft>
                <a:spcPct val="0"/>
              </a:spcAft>
              <a:buFont typeface="Wingdings" pitchFamily="2" charset="2"/>
              <a:buChar char="ü"/>
              <a:defRPr kumimoji="1" sz="2000">
                <a:solidFill>
                  <a:schemeClr val="tx1"/>
                </a:solidFill>
                <a:latin typeface="HGPｺﾞｼｯｸE" pitchFamily="50" charset="-128"/>
                <a:ea typeface="HGPｺﾞｼｯｸE" pitchFamily="50" charset="-128"/>
              </a:defRPr>
            </a:lvl4pPr>
            <a:lvl5pPr marL="2057400" indent="-228600" algn="l" rtl="0" eaLnBrk="0" fontAlgn="base" hangingPunct="0">
              <a:spcBef>
                <a:spcPct val="20000"/>
              </a:spcBef>
              <a:spcAft>
                <a:spcPct val="0"/>
              </a:spcAft>
              <a:buFont typeface="Wingdings" pitchFamily="2" charset="2"/>
              <a:buChar char=""/>
              <a:defRPr kumimoji="1" sz="2000">
                <a:solidFill>
                  <a:schemeClr val="tx1"/>
                </a:solidFill>
                <a:latin typeface="HGPｺﾞｼｯｸE" pitchFamily="50" charset="-128"/>
                <a:ea typeface="HGPｺﾞｼｯｸE" pitchFamily="50" charset="-128"/>
              </a:defRPr>
            </a:lvl5pPr>
            <a:lvl6pPr marL="2514600" indent="-228600" algn="l" rtl="0" eaLnBrk="1" fontAlgn="base" hangingPunct="1">
              <a:spcBef>
                <a:spcPct val="20000"/>
              </a:spcBef>
              <a:spcAft>
                <a:spcPct val="0"/>
              </a:spcAft>
              <a:buChar char="»"/>
              <a:defRPr kumimoji="1" sz="2000">
                <a:solidFill>
                  <a:schemeClr val="tx1"/>
                </a:solidFill>
                <a:latin typeface="+mn-lt"/>
                <a:ea typeface="+mn-ea"/>
              </a:defRPr>
            </a:lvl6pPr>
            <a:lvl7pPr marL="2971800" indent="-228600" algn="l" rtl="0" eaLnBrk="1" fontAlgn="base" hangingPunct="1">
              <a:spcBef>
                <a:spcPct val="20000"/>
              </a:spcBef>
              <a:spcAft>
                <a:spcPct val="0"/>
              </a:spcAft>
              <a:buChar char="»"/>
              <a:defRPr kumimoji="1" sz="2000">
                <a:solidFill>
                  <a:schemeClr val="tx1"/>
                </a:solidFill>
                <a:latin typeface="+mn-lt"/>
                <a:ea typeface="+mn-ea"/>
              </a:defRPr>
            </a:lvl7pPr>
            <a:lvl8pPr marL="3429000" indent="-228600" algn="l" rtl="0" eaLnBrk="1" fontAlgn="base" hangingPunct="1">
              <a:spcBef>
                <a:spcPct val="20000"/>
              </a:spcBef>
              <a:spcAft>
                <a:spcPct val="0"/>
              </a:spcAft>
              <a:buChar char="»"/>
              <a:defRPr kumimoji="1" sz="2000">
                <a:solidFill>
                  <a:schemeClr val="tx1"/>
                </a:solidFill>
                <a:latin typeface="+mn-lt"/>
                <a:ea typeface="+mn-ea"/>
              </a:defRPr>
            </a:lvl8pPr>
            <a:lvl9pPr marL="3886200" indent="-228600" algn="l" rtl="0" eaLnBrk="1" fontAlgn="base" hangingPunct="1">
              <a:spcBef>
                <a:spcPct val="20000"/>
              </a:spcBef>
              <a:spcAft>
                <a:spcPct val="0"/>
              </a:spcAft>
              <a:buChar char="»"/>
              <a:defRPr kumimoji="1" sz="2000">
                <a:solidFill>
                  <a:schemeClr val="tx1"/>
                </a:solidFill>
                <a:latin typeface="+mn-lt"/>
                <a:ea typeface="+mn-ea"/>
              </a:defRPr>
            </a:lvl9pPr>
          </a:lstStyle>
          <a:p>
            <a:pPr marL="0" indent="0" eaLnBrk="1" hangingPunct="1">
              <a:buNone/>
            </a:pPr>
            <a:r>
              <a:rPr lang="en-US" altLang="ja-JP" sz="2200" kern="0" dirty="0"/>
              <a:t>【</a:t>
            </a:r>
            <a:r>
              <a:rPr lang="ja-JP" altLang="en-US" sz="2200" kern="0" dirty="0"/>
              <a:t>①森林分野における共有デジタル地図の利用拡大にむけた検討</a:t>
            </a:r>
            <a:r>
              <a:rPr lang="en-US" altLang="ja-JP" sz="2200" kern="0" dirty="0"/>
              <a:t>】</a:t>
            </a:r>
          </a:p>
          <a:p>
            <a:pPr eaLnBrk="1" hangingPunct="1"/>
            <a:r>
              <a:rPr lang="ja-JP" altLang="en-US" sz="2800" kern="0" dirty="0" smtClean="0">
                <a:solidFill>
                  <a:srgbClr val="000000"/>
                </a:solidFill>
                <a:cs typeface="Meiryo UI" pitchFamily="50" charset="-128"/>
              </a:rPr>
              <a:t>市町向け利活用（案）の提示と意見交換</a:t>
            </a:r>
            <a:endParaRPr lang="ja-JP" altLang="en-US" sz="1800" kern="0" dirty="0" smtClean="0">
              <a:cs typeface="Meiryo UI" pitchFamily="50" charset="-128"/>
            </a:endParaRPr>
          </a:p>
          <a:p>
            <a:pPr lvl="1" eaLnBrk="1" hangingPunct="1"/>
            <a:r>
              <a:rPr lang="ja-JP" altLang="en-US" sz="2000" kern="0" dirty="0" smtClean="0">
                <a:cs typeface="Meiryo UI" pitchFamily="50" charset="-128"/>
              </a:rPr>
              <a:t>想定する利活用（案）の</a:t>
            </a:r>
            <a:r>
              <a:rPr lang="ja-JP" altLang="en-US" sz="2000" kern="0" dirty="0">
                <a:cs typeface="Meiryo UI" pitchFamily="50" charset="-128"/>
              </a:rPr>
              <a:t>具体例：造林未済地、盗伐箇所の</a:t>
            </a:r>
            <a:r>
              <a:rPr lang="ja-JP" altLang="en-US" sz="2000" kern="0" dirty="0" smtClean="0">
                <a:cs typeface="Meiryo UI" pitchFamily="50" charset="-128"/>
              </a:rPr>
              <a:t>把握</a:t>
            </a:r>
            <a:endParaRPr lang="en-US" altLang="ja-JP" sz="2000" kern="0" dirty="0" smtClean="0">
              <a:cs typeface="Meiryo UI" pitchFamily="50" charset="-128"/>
            </a:endParaRPr>
          </a:p>
          <a:p>
            <a:pPr lvl="2" eaLnBrk="1" hangingPunct="1"/>
            <a:r>
              <a:rPr lang="ja-JP" altLang="en-US" sz="1600" kern="0" dirty="0" smtClean="0">
                <a:cs typeface="Meiryo UI" pitchFamily="50" charset="-128"/>
              </a:rPr>
              <a:t>写真地図データから判読した「無立木地」エリアと伐採届</a:t>
            </a:r>
            <a:r>
              <a:rPr lang="ja-JP" altLang="en-US" sz="1600" kern="0" dirty="0">
                <a:cs typeface="Meiryo UI" pitchFamily="50" charset="-128"/>
              </a:rPr>
              <a:t>を突合することにより、造林未済地や盗伐の懸念があるエリアを</a:t>
            </a:r>
            <a:r>
              <a:rPr lang="ja-JP" altLang="en-US" sz="1600" kern="0" dirty="0" smtClean="0">
                <a:cs typeface="Meiryo UI" pitchFamily="50" charset="-128"/>
              </a:rPr>
              <a:t>抽出</a:t>
            </a:r>
            <a:endParaRPr lang="ja-JP" altLang="en-US" sz="1600" kern="0" dirty="0" smtClean="0">
              <a:solidFill>
                <a:srgbClr val="FF0000"/>
              </a:solidFill>
              <a:cs typeface="Meiryo UI" pitchFamily="50" charset="-128"/>
            </a:endParaRPr>
          </a:p>
        </p:txBody>
      </p:sp>
      <p:grpSp>
        <p:nvGrpSpPr>
          <p:cNvPr id="16" name="Group 1"/>
          <p:cNvGrpSpPr>
            <a:grpSpLocks/>
          </p:cNvGrpSpPr>
          <p:nvPr/>
        </p:nvGrpSpPr>
        <p:grpSpPr bwMode="auto">
          <a:xfrm>
            <a:off x="685799" y="2650491"/>
            <a:ext cx="7556501" cy="3674109"/>
            <a:chOff x="1417" y="3797"/>
            <a:chExt cx="9071" cy="4411"/>
          </a:xfrm>
        </p:grpSpPr>
        <p:sp>
          <p:nvSpPr>
            <p:cNvPr id="17" name="Text Box 33571" descr="右上がり対角線"/>
            <p:cNvSpPr txBox="1">
              <a:spLocks noChangeArrowheads="1"/>
            </p:cNvSpPr>
            <p:nvPr/>
          </p:nvSpPr>
          <p:spPr bwMode="auto">
            <a:xfrm>
              <a:off x="1417" y="3797"/>
              <a:ext cx="9071" cy="4411"/>
            </a:xfrm>
            <a:prstGeom prst="rect">
              <a:avLst/>
            </a:prstGeom>
            <a:pattFill prst="ltUpDiag">
              <a:fgClr>
                <a:srgbClr val="EAEAEA"/>
              </a:fgClr>
              <a:bgClr>
                <a:srgbClr val="FFFFFF"/>
              </a:bgClr>
            </a:pattFill>
            <a:ln w="3175">
              <a:solidFill>
                <a:srgbClr val="969696"/>
              </a:solidFill>
              <a:miter lim="800000"/>
              <a:headEnd/>
              <a:tailEnd/>
            </a:ln>
          </p:spPr>
          <p:txBody>
            <a:bodyPr vert="horz" wrap="square" lIns="91440" tIns="45720" rIns="91440" bIns="45720" numCol="1" anchor="t" anchorCtr="0" compatLnSpc="1">
              <a:prstTxWarp prst="textNoShape">
                <a:avLst/>
              </a:prstTxWarp>
            </a:bodyPr>
            <a:lstStyle/>
            <a:p>
              <a:endParaRPr lang="ja-JP" altLang="en-US"/>
            </a:p>
          </p:txBody>
        </p:sp>
        <p:pic>
          <p:nvPicPr>
            <p:cNvPr id="18" name="図 1"/>
            <p:cNvPicPr>
              <a:picLocks noChangeAspect="1" noChangeArrowheads="1"/>
            </p:cNvPicPr>
            <p:nvPr/>
          </p:nvPicPr>
          <p:blipFill>
            <a:blip r:embed="rId2">
              <a:extLst>
                <a:ext uri="{28A0092B-C50C-407E-A947-70E740481C1C}">
                  <a14:useLocalDpi xmlns:a14="http://schemas.microsoft.com/office/drawing/2010/main" val="0"/>
                </a:ext>
              </a:extLst>
            </a:blip>
            <a:srcRect l="35985" t="19919" r="9908" b="17711"/>
            <a:stretch>
              <a:fillRect/>
            </a:stretch>
          </p:blipFill>
          <p:spPr bwMode="auto">
            <a:xfrm>
              <a:off x="2961" y="3848"/>
              <a:ext cx="5983" cy="4309"/>
            </a:xfrm>
            <a:prstGeom prst="rect">
              <a:avLst/>
            </a:prstGeom>
            <a:noFill/>
            <a:extLst>
              <a:ext uri="{909E8E84-426E-40DD-AFC4-6F175D3DCCD1}">
                <a14:hiddenFill xmlns:a14="http://schemas.microsoft.com/office/drawing/2010/main">
                  <a:solidFill>
                    <a:srgbClr val="FFFFFF"/>
                  </a:solidFill>
                </a14:hiddenFill>
              </a:ext>
            </a:extLst>
          </p:spPr>
        </p:pic>
      </p:grpSp>
      <p:sp>
        <p:nvSpPr>
          <p:cNvPr id="8" name="Rectangle 2"/>
          <p:cNvSpPr txBox="1">
            <a:spLocks noChangeArrowheads="1"/>
          </p:cNvSpPr>
          <p:nvPr/>
        </p:nvSpPr>
        <p:spPr bwMode="auto">
          <a:xfrm>
            <a:off x="153988" y="77788"/>
            <a:ext cx="8990012" cy="503237"/>
          </a:xfrm>
          <a:prstGeom prst="rect">
            <a:avLst/>
          </a:prstGeom>
          <a:noFill/>
          <a:ln>
            <a:noFill/>
          </a:ln>
          <a:extLst/>
        </p:spPr>
        <p:txBody>
          <a:bodyPr anchor="ctr"/>
          <a:lstStyle>
            <a:lvl1pPr algn="ctr" rtl="0" eaLnBrk="0" fontAlgn="base" hangingPunct="0">
              <a:spcBef>
                <a:spcPct val="0"/>
              </a:spcBef>
              <a:spcAft>
                <a:spcPct val="0"/>
              </a:spcAft>
              <a:defRPr kumimoji="1" sz="3600">
                <a:solidFill>
                  <a:schemeClr val="bg1"/>
                </a:solidFill>
                <a:latin typeface="HGPｺﾞｼｯｸE" pitchFamily="50" charset="-128"/>
                <a:ea typeface="HGPｺﾞｼｯｸE" pitchFamily="50" charset="-128"/>
                <a:cs typeface="+mj-cs"/>
              </a:defRPr>
            </a:lvl1pPr>
            <a:lvl2pPr algn="ctr" rtl="0" eaLnBrk="0" fontAlgn="base" hangingPunct="0">
              <a:spcBef>
                <a:spcPct val="0"/>
              </a:spcBef>
              <a:spcAft>
                <a:spcPct val="0"/>
              </a:spcAft>
              <a:defRPr kumimoji="1" sz="3600">
                <a:solidFill>
                  <a:schemeClr val="bg1"/>
                </a:solidFill>
                <a:latin typeface="HGPｺﾞｼｯｸE" pitchFamily="50" charset="-128"/>
                <a:ea typeface="HGPｺﾞｼｯｸE" pitchFamily="50" charset="-128"/>
              </a:defRPr>
            </a:lvl2pPr>
            <a:lvl3pPr algn="ctr" rtl="0" eaLnBrk="0" fontAlgn="base" hangingPunct="0">
              <a:spcBef>
                <a:spcPct val="0"/>
              </a:spcBef>
              <a:spcAft>
                <a:spcPct val="0"/>
              </a:spcAft>
              <a:defRPr kumimoji="1" sz="3600">
                <a:solidFill>
                  <a:schemeClr val="bg1"/>
                </a:solidFill>
                <a:latin typeface="HGPｺﾞｼｯｸE" pitchFamily="50" charset="-128"/>
                <a:ea typeface="HGPｺﾞｼｯｸE" pitchFamily="50" charset="-128"/>
              </a:defRPr>
            </a:lvl3pPr>
            <a:lvl4pPr algn="ctr" rtl="0" eaLnBrk="0" fontAlgn="base" hangingPunct="0">
              <a:spcBef>
                <a:spcPct val="0"/>
              </a:spcBef>
              <a:spcAft>
                <a:spcPct val="0"/>
              </a:spcAft>
              <a:defRPr kumimoji="1" sz="3600">
                <a:solidFill>
                  <a:schemeClr val="bg1"/>
                </a:solidFill>
                <a:latin typeface="HGPｺﾞｼｯｸE" pitchFamily="50" charset="-128"/>
                <a:ea typeface="HGPｺﾞｼｯｸE" pitchFamily="50" charset="-128"/>
              </a:defRPr>
            </a:lvl4pPr>
            <a:lvl5pPr algn="ctr" rtl="0" eaLnBrk="0" fontAlgn="base" hangingPunct="0">
              <a:spcBef>
                <a:spcPct val="0"/>
              </a:spcBef>
              <a:spcAft>
                <a:spcPct val="0"/>
              </a:spcAft>
              <a:defRPr kumimoji="1" sz="3600">
                <a:solidFill>
                  <a:schemeClr val="bg1"/>
                </a:solidFill>
                <a:latin typeface="HGPｺﾞｼｯｸE" pitchFamily="50" charset="-128"/>
                <a:ea typeface="HGPｺﾞｼｯｸE" pitchFamily="50" charset="-128"/>
              </a:defRPr>
            </a:lvl5pPr>
            <a:lvl6pPr marL="457200" algn="ctr" rtl="0" eaLnBrk="1" fontAlgn="base" hangingPunct="1">
              <a:spcBef>
                <a:spcPct val="0"/>
              </a:spcBef>
              <a:spcAft>
                <a:spcPct val="0"/>
              </a:spcAft>
              <a:defRPr kumimoji="1" sz="3600">
                <a:solidFill>
                  <a:schemeClr val="bg1"/>
                </a:solidFill>
                <a:latin typeface="Arial" charset="0"/>
                <a:ea typeface="ＭＳ Ｐゴシック" pitchFamily="50" charset="-128"/>
              </a:defRPr>
            </a:lvl6pPr>
            <a:lvl7pPr marL="914400" algn="ctr" rtl="0" eaLnBrk="1" fontAlgn="base" hangingPunct="1">
              <a:spcBef>
                <a:spcPct val="0"/>
              </a:spcBef>
              <a:spcAft>
                <a:spcPct val="0"/>
              </a:spcAft>
              <a:defRPr kumimoji="1" sz="3600">
                <a:solidFill>
                  <a:schemeClr val="bg1"/>
                </a:solidFill>
                <a:latin typeface="Arial" charset="0"/>
                <a:ea typeface="ＭＳ Ｐゴシック" pitchFamily="50" charset="-128"/>
              </a:defRPr>
            </a:lvl7pPr>
            <a:lvl8pPr marL="1371600" algn="ctr" rtl="0" eaLnBrk="1" fontAlgn="base" hangingPunct="1">
              <a:spcBef>
                <a:spcPct val="0"/>
              </a:spcBef>
              <a:spcAft>
                <a:spcPct val="0"/>
              </a:spcAft>
              <a:defRPr kumimoji="1" sz="3600">
                <a:solidFill>
                  <a:schemeClr val="bg1"/>
                </a:solidFill>
                <a:latin typeface="Arial" charset="0"/>
                <a:ea typeface="ＭＳ Ｐゴシック" pitchFamily="50" charset="-128"/>
              </a:defRPr>
            </a:lvl8pPr>
            <a:lvl9pPr marL="1828800" algn="ctr" rtl="0" eaLnBrk="1" fontAlgn="base" hangingPunct="1">
              <a:spcBef>
                <a:spcPct val="0"/>
              </a:spcBef>
              <a:spcAft>
                <a:spcPct val="0"/>
              </a:spcAft>
              <a:defRPr kumimoji="1" sz="3600">
                <a:solidFill>
                  <a:schemeClr val="bg1"/>
                </a:solidFill>
                <a:latin typeface="Arial" charset="0"/>
                <a:ea typeface="ＭＳ Ｐゴシック" pitchFamily="50" charset="-128"/>
              </a:defRPr>
            </a:lvl9pPr>
          </a:lstStyle>
          <a:p>
            <a:pPr algn="l" eaLnBrk="1" hangingPunct="1">
              <a:defRPr/>
            </a:pPr>
            <a:r>
              <a:rPr lang="ja-JP" altLang="en-US" sz="3000" kern="0" dirty="0">
                <a:solidFill>
                  <a:srgbClr val="FFFFFF"/>
                </a:solidFill>
              </a:rPr>
              <a:t>２－２．共有デジタル地図の利活用促進にかかる検討</a:t>
            </a:r>
            <a:endParaRPr lang="ja-JP" altLang="en-US" sz="3000" kern="0" dirty="0" smtClean="0">
              <a:solidFill>
                <a:srgbClr val="FFFFFF"/>
              </a:solidFill>
            </a:endParaRPr>
          </a:p>
        </p:txBody>
      </p:sp>
    </p:spTree>
    <p:extLst>
      <p:ext uri="{BB962C8B-B14F-4D97-AF65-F5344CB8AC3E}">
        <p14:creationId xmlns:p14="http://schemas.microsoft.com/office/powerpoint/2010/main" val="429092201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6"/>
          <p:cNvSpPr txBox="1">
            <a:spLocks noGrp="1" noChangeArrowheads="1"/>
          </p:cNvSpPr>
          <p:nvPr/>
        </p:nvSpPr>
        <p:spPr bwMode="auto">
          <a:xfrm>
            <a:off x="7001752" y="6519766"/>
            <a:ext cx="2133600"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eaLnBrk="0" hangingPunct="0">
              <a:spcBef>
                <a:spcPct val="20000"/>
              </a:spcBef>
              <a:buClr>
                <a:srgbClr val="006666"/>
              </a:buClr>
              <a:buFont typeface="Wingdings" pitchFamily="2" charset="2"/>
              <a:buChar char="n"/>
              <a:defRPr kumimoji="1" sz="3200">
                <a:solidFill>
                  <a:schemeClr val="tx1"/>
                </a:solidFill>
                <a:latin typeface="HGPｺﾞｼｯｸE" pitchFamily="50" charset="-128"/>
                <a:ea typeface="HGPｺﾞｼｯｸE" pitchFamily="50" charset="-128"/>
              </a:defRPr>
            </a:lvl1pPr>
            <a:lvl2pPr marL="742950" indent="-285750" algn="l" eaLnBrk="0" hangingPunct="0">
              <a:spcBef>
                <a:spcPct val="20000"/>
              </a:spcBef>
              <a:buClr>
                <a:srgbClr val="669900"/>
              </a:buClr>
              <a:buFont typeface="Wingdings" pitchFamily="2" charset="2"/>
              <a:buChar char="l"/>
              <a:defRPr kumimoji="1" sz="2800">
                <a:solidFill>
                  <a:schemeClr val="tx1"/>
                </a:solidFill>
                <a:latin typeface="HGPｺﾞｼｯｸE" pitchFamily="50" charset="-128"/>
                <a:ea typeface="HGPｺﾞｼｯｸE" pitchFamily="50" charset="-128"/>
              </a:defRPr>
            </a:lvl2pPr>
            <a:lvl3pPr marL="1143000" indent="-228600" algn="l" eaLnBrk="0" hangingPunct="0">
              <a:spcBef>
                <a:spcPct val="20000"/>
              </a:spcBef>
              <a:buClr>
                <a:srgbClr val="FF3300"/>
              </a:buClr>
              <a:buFont typeface="Wingdings" pitchFamily="2" charset="2"/>
              <a:buChar char="ª"/>
              <a:defRPr kumimoji="1" sz="2400">
                <a:solidFill>
                  <a:schemeClr val="tx1"/>
                </a:solidFill>
                <a:latin typeface="HGPｺﾞｼｯｸE" pitchFamily="50" charset="-128"/>
                <a:ea typeface="HGPｺﾞｼｯｸE" pitchFamily="50" charset="-128"/>
              </a:defRPr>
            </a:lvl3pPr>
            <a:lvl4pPr marL="1600200" indent="-228600" algn="l" eaLnBrk="0" hangingPunct="0">
              <a:spcBef>
                <a:spcPct val="20000"/>
              </a:spcBef>
              <a:buFont typeface="Wingdings" pitchFamily="2" charset="2"/>
              <a:buChar char="ü"/>
              <a:defRPr kumimoji="1" sz="2000">
                <a:solidFill>
                  <a:schemeClr val="tx1"/>
                </a:solidFill>
                <a:latin typeface="HGPｺﾞｼｯｸE" pitchFamily="50" charset="-128"/>
                <a:ea typeface="HGPｺﾞｼｯｸE" pitchFamily="50" charset="-128"/>
              </a:defRPr>
            </a:lvl4pPr>
            <a:lvl5pPr marL="2057400" indent="-228600" algn="l" eaLnBrk="0" hangingPunct="0">
              <a:spcBef>
                <a:spcPct val="20000"/>
              </a:spcBef>
              <a:buFont typeface="Wingdings" pitchFamily="2" charset="2"/>
              <a:buChar char=""/>
              <a:defRPr kumimoji="1" sz="2000">
                <a:solidFill>
                  <a:schemeClr val="tx1"/>
                </a:solidFill>
                <a:latin typeface="HGPｺﾞｼｯｸE" pitchFamily="50" charset="-128"/>
                <a:ea typeface="HGPｺﾞｼｯｸE" pitchFamily="50" charset="-128"/>
              </a:defRPr>
            </a:lvl5pPr>
            <a:lvl6pPr marL="2514600" indent="-228600" eaLnBrk="0" fontAlgn="base" hangingPunct="0">
              <a:spcBef>
                <a:spcPct val="20000"/>
              </a:spcBef>
              <a:spcAft>
                <a:spcPct val="0"/>
              </a:spcAft>
              <a:buFont typeface="Wingdings" pitchFamily="2" charset="2"/>
              <a:buChar char=""/>
              <a:defRPr kumimoji="1" sz="2000">
                <a:solidFill>
                  <a:schemeClr val="tx1"/>
                </a:solidFill>
                <a:latin typeface="HGPｺﾞｼｯｸE" pitchFamily="50" charset="-128"/>
                <a:ea typeface="HGPｺﾞｼｯｸE" pitchFamily="50" charset="-128"/>
              </a:defRPr>
            </a:lvl6pPr>
            <a:lvl7pPr marL="2971800" indent="-228600" eaLnBrk="0" fontAlgn="base" hangingPunct="0">
              <a:spcBef>
                <a:spcPct val="20000"/>
              </a:spcBef>
              <a:spcAft>
                <a:spcPct val="0"/>
              </a:spcAft>
              <a:buFont typeface="Wingdings" pitchFamily="2" charset="2"/>
              <a:buChar char=""/>
              <a:defRPr kumimoji="1" sz="2000">
                <a:solidFill>
                  <a:schemeClr val="tx1"/>
                </a:solidFill>
                <a:latin typeface="HGPｺﾞｼｯｸE" pitchFamily="50" charset="-128"/>
                <a:ea typeface="HGPｺﾞｼｯｸE" pitchFamily="50" charset="-128"/>
              </a:defRPr>
            </a:lvl7pPr>
            <a:lvl8pPr marL="3429000" indent="-228600" eaLnBrk="0" fontAlgn="base" hangingPunct="0">
              <a:spcBef>
                <a:spcPct val="20000"/>
              </a:spcBef>
              <a:spcAft>
                <a:spcPct val="0"/>
              </a:spcAft>
              <a:buFont typeface="Wingdings" pitchFamily="2" charset="2"/>
              <a:buChar char=""/>
              <a:defRPr kumimoji="1" sz="2000">
                <a:solidFill>
                  <a:schemeClr val="tx1"/>
                </a:solidFill>
                <a:latin typeface="HGPｺﾞｼｯｸE" pitchFamily="50" charset="-128"/>
                <a:ea typeface="HGPｺﾞｼｯｸE" pitchFamily="50" charset="-128"/>
              </a:defRPr>
            </a:lvl8pPr>
            <a:lvl9pPr marL="3886200" indent="-228600" eaLnBrk="0" fontAlgn="base" hangingPunct="0">
              <a:spcBef>
                <a:spcPct val="20000"/>
              </a:spcBef>
              <a:spcAft>
                <a:spcPct val="0"/>
              </a:spcAft>
              <a:buFont typeface="Wingdings" pitchFamily="2" charset="2"/>
              <a:buChar char=""/>
              <a:defRPr kumimoji="1" sz="2000">
                <a:solidFill>
                  <a:schemeClr val="tx1"/>
                </a:solidFill>
                <a:latin typeface="HGPｺﾞｼｯｸE" pitchFamily="50" charset="-128"/>
                <a:ea typeface="HGPｺﾞｼｯｸE" pitchFamily="50" charset="-128"/>
              </a:defRPr>
            </a:lvl9pPr>
          </a:lstStyle>
          <a:p>
            <a:pPr algn="r" eaLnBrk="1" hangingPunct="1">
              <a:spcBef>
                <a:spcPct val="0"/>
              </a:spcBef>
              <a:buClrTx/>
              <a:buFontTx/>
              <a:buNone/>
            </a:pPr>
            <a:fld id="{B44B08F2-67EC-4B5D-8F2F-8231FBEE737B}" type="slidenum">
              <a:rPr lang="en-US" altLang="ja-JP" sz="1400">
                <a:solidFill>
                  <a:srgbClr val="000000"/>
                </a:solidFill>
              </a:rPr>
              <a:pPr algn="r" eaLnBrk="1" hangingPunct="1">
                <a:spcBef>
                  <a:spcPct val="0"/>
                </a:spcBef>
                <a:buClrTx/>
                <a:buFontTx/>
                <a:buNone/>
              </a:pPr>
              <a:t>30</a:t>
            </a:fld>
            <a:endParaRPr lang="en-US" altLang="ja-JP" sz="1400">
              <a:solidFill>
                <a:srgbClr val="000000"/>
              </a:solidFill>
            </a:endParaRPr>
          </a:p>
        </p:txBody>
      </p:sp>
      <p:sp>
        <p:nvSpPr>
          <p:cNvPr id="7" name="Rectangle 2"/>
          <p:cNvSpPr txBox="1">
            <a:spLocks noChangeArrowheads="1"/>
          </p:cNvSpPr>
          <p:nvPr/>
        </p:nvSpPr>
        <p:spPr bwMode="auto">
          <a:xfrm>
            <a:off x="153988" y="77788"/>
            <a:ext cx="8990012" cy="503237"/>
          </a:xfrm>
          <a:prstGeom prst="rect">
            <a:avLst/>
          </a:prstGeom>
          <a:noFill/>
          <a:ln>
            <a:noFill/>
          </a:ln>
          <a:extLst/>
        </p:spPr>
        <p:txBody>
          <a:bodyPr anchor="ctr"/>
          <a:lstStyle>
            <a:lvl1pPr algn="ctr" rtl="0" eaLnBrk="0" fontAlgn="base" hangingPunct="0">
              <a:spcBef>
                <a:spcPct val="0"/>
              </a:spcBef>
              <a:spcAft>
                <a:spcPct val="0"/>
              </a:spcAft>
              <a:defRPr kumimoji="1" sz="3600">
                <a:solidFill>
                  <a:schemeClr val="bg1"/>
                </a:solidFill>
                <a:latin typeface="HGPｺﾞｼｯｸE" pitchFamily="50" charset="-128"/>
                <a:ea typeface="HGPｺﾞｼｯｸE" pitchFamily="50" charset="-128"/>
                <a:cs typeface="+mj-cs"/>
              </a:defRPr>
            </a:lvl1pPr>
            <a:lvl2pPr algn="ctr" rtl="0" eaLnBrk="0" fontAlgn="base" hangingPunct="0">
              <a:spcBef>
                <a:spcPct val="0"/>
              </a:spcBef>
              <a:spcAft>
                <a:spcPct val="0"/>
              </a:spcAft>
              <a:defRPr kumimoji="1" sz="3600">
                <a:solidFill>
                  <a:schemeClr val="bg1"/>
                </a:solidFill>
                <a:latin typeface="HGPｺﾞｼｯｸE" pitchFamily="50" charset="-128"/>
                <a:ea typeface="HGPｺﾞｼｯｸE" pitchFamily="50" charset="-128"/>
              </a:defRPr>
            </a:lvl2pPr>
            <a:lvl3pPr algn="ctr" rtl="0" eaLnBrk="0" fontAlgn="base" hangingPunct="0">
              <a:spcBef>
                <a:spcPct val="0"/>
              </a:spcBef>
              <a:spcAft>
                <a:spcPct val="0"/>
              </a:spcAft>
              <a:defRPr kumimoji="1" sz="3600">
                <a:solidFill>
                  <a:schemeClr val="bg1"/>
                </a:solidFill>
                <a:latin typeface="HGPｺﾞｼｯｸE" pitchFamily="50" charset="-128"/>
                <a:ea typeface="HGPｺﾞｼｯｸE" pitchFamily="50" charset="-128"/>
              </a:defRPr>
            </a:lvl3pPr>
            <a:lvl4pPr algn="ctr" rtl="0" eaLnBrk="0" fontAlgn="base" hangingPunct="0">
              <a:spcBef>
                <a:spcPct val="0"/>
              </a:spcBef>
              <a:spcAft>
                <a:spcPct val="0"/>
              </a:spcAft>
              <a:defRPr kumimoji="1" sz="3600">
                <a:solidFill>
                  <a:schemeClr val="bg1"/>
                </a:solidFill>
                <a:latin typeface="HGPｺﾞｼｯｸE" pitchFamily="50" charset="-128"/>
                <a:ea typeface="HGPｺﾞｼｯｸE" pitchFamily="50" charset="-128"/>
              </a:defRPr>
            </a:lvl4pPr>
            <a:lvl5pPr algn="ctr" rtl="0" eaLnBrk="0" fontAlgn="base" hangingPunct="0">
              <a:spcBef>
                <a:spcPct val="0"/>
              </a:spcBef>
              <a:spcAft>
                <a:spcPct val="0"/>
              </a:spcAft>
              <a:defRPr kumimoji="1" sz="3600">
                <a:solidFill>
                  <a:schemeClr val="bg1"/>
                </a:solidFill>
                <a:latin typeface="HGPｺﾞｼｯｸE" pitchFamily="50" charset="-128"/>
                <a:ea typeface="HGPｺﾞｼｯｸE" pitchFamily="50" charset="-128"/>
              </a:defRPr>
            </a:lvl5pPr>
            <a:lvl6pPr marL="457200" algn="ctr" rtl="0" eaLnBrk="1" fontAlgn="base" hangingPunct="1">
              <a:spcBef>
                <a:spcPct val="0"/>
              </a:spcBef>
              <a:spcAft>
                <a:spcPct val="0"/>
              </a:spcAft>
              <a:defRPr kumimoji="1" sz="3600">
                <a:solidFill>
                  <a:schemeClr val="bg1"/>
                </a:solidFill>
                <a:latin typeface="Arial" charset="0"/>
                <a:ea typeface="ＭＳ Ｐゴシック" pitchFamily="50" charset="-128"/>
              </a:defRPr>
            </a:lvl6pPr>
            <a:lvl7pPr marL="914400" algn="ctr" rtl="0" eaLnBrk="1" fontAlgn="base" hangingPunct="1">
              <a:spcBef>
                <a:spcPct val="0"/>
              </a:spcBef>
              <a:spcAft>
                <a:spcPct val="0"/>
              </a:spcAft>
              <a:defRPr kumimoji="1" sz="3600">
                <a:solidFill>
                  <a:schemeClr val="bg1"/>
                </a:solidFill>
                <a:latin typeface="Arial" charset="0"/>
                <a:ea typeface="ＭＳ Ｐゴシック" pitchFamily="50" charset="-128"/>
              </a:defRPr>
            </a:lvl7pPr>
            <a:lvl8pPr marL="1371600" algn="ctr" rtl="0" eaLnBrk="1" fontAlgn="base" hangingPunct="1">
              <a:spcBef>
                <a:spcPct val="0"/>
              </a:spcBef>
              <a:spcAft>
                <a:spcPct val="0"/>
              </a:spcAft>
              <a:defRPr kumimoji="1" sz="3600">
                <a:solidFill>
                  <a:schemeClr val="bg1"/>
                </a:solidFill>
                <a:latin typeface="Arial" charset="0"/>
                <a:ea typeface="ＭＳ Ｐゴシック" pitchFamily="50" charset="-128"/>
              </a:defRPr>
            </a:lvl8pPr>
            <a:lvl9pPr marL="1828800" algn="ctr" rtl="0" eaLnBrk="1" fontAlgn="base" hangingPunct="1">
              <a:spcBef>
                <a:spcPct val="0"/>
              </a:spcBef>
              <a:spcAft>
                <a:spcPct val="0"/>
              </a:spcAft>
              <a:defRPr kumimoji="1" sz="3600">
                <a:solidFill>
                  <a:schemeClr val="bg1"/>
                </a:solidFill>
                <a:latin typeface="Arial" charset="0"/>
                <a:ea typeface="ＭＳ Ｐゴシック" pitchFamily="50" charset="-128"/>
              </a:defRPr>
            </a:lvl9pPr>
          </a:lstStyle>
          <a:p>
            <a:pPr algn="l" eaLnBrk="1" hangingPunct="1">
              <a:defRPr/>
            </a:pPr>
            <a:r>
              <a:rPr lang="ja-JP" altLang="en-US" sz="3000" kern="0" dirty="0">
                <a:solidFill>
                  <a:srgbClr val="FFFFFF"/>
                </a:solidFill>
              </a:rPr>
              <a:t>２－２．共有デジタル地図の利活用促進にかかる検討</a:t>
            </a:r>
          </a:p>
        </p:txBody>
      </p:sp>
      <p:sp>
        <p:nvSpPr>
          <p:cNvPr id="5" name="Rectangle 3"/>
          <p:cNvSpPr txBox="1">
            <a:spLocks noChangeArrowheads="1"/>
          </p:cNvSpPr>
          <p:nvPr/>
        </p:nvSpPr>
        <p:spPr bwMode="auto">
          <a:xfrm>
            <a:off x="153628" y="908720"/>
            <a:ext cx="8647472" cy="41811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lr>
                <a:srgbClr val="006666"/>
              </a:buClr>
              <a:buFont typeface="Wingdings" pitchFamily="2" charset="2"/>
              <a:buChar char="n"/>
              <a:defRPr kumimoji="1" lang="ja-JP" altLang="en-US" sz="3200" dirty="0">
                <a:solidFill>
                  <a:schemeClr val="tx1"/>
                </a:solidFill>
                <a:latin typeface="HGPｺﾞｼｯｸE" pitchFamily="50" charset="-128"/>
                <a:ea typeface="HGPｺﾞｼｯｸE" pitchFamily="50" charset="-128"/>
                <a:cs typeface="+mn-cs"/>
              </a:defRPr>
            </a:lvl1pPr>
            <a:lvl2pPr marL="742950" indent="-285750" algn="l" rtl="0" eaLnBrk="0" fontAlgn="base" hangingPunct="0">
              <a:spcBef>
                <a:spcPct val="20000"/>
              </a:spcBef>
              <a:spcAft>
                <a:spcPct val="0"/>
              </a:spcAft>
              <a:buClr>
                <a:srgbClr val="669900"/>
              </a:buClr>
              <a:buFont typeface="Wingdings" pitchFamily="2" charset="2"/>
              <a:buChar char="l"/>
              <a:defRPr kumimoji="1" lang="ja-JP" altLang="en-US" sz="2800" dirty="0">
                <a:solidFill>
                  <a:schemeClr val="tx1"/>
                </a:solidFill>
                <a:latin typeface="HGPｺﾞｼｯｸE" pitchFamily="50" charset="-128"/>
                <a:ea typeface="HGPｺﾞｼｯｸE" pitchFamily="50" charset="-128"/>
              </a:defRPr>
            </a:lvl2pPr>
            <a:lvl3pPr marL="1143000" indent="-228600" algn="l" rtl="0" eaLnBrk="0" fontAlgn="base" hangingPunct="0">
              <a:spcBef>
                <a:spcPct val="20000"/>
              </a:spcBef>
              <a:spcAft>
                <a:spcPct val="0"/>
              </a:spcAft>
              <a:buClr>
                <a:srgbClr val="FF3300"/>
              </a:buClr>
              <a:buFont typeface="Wingdings" pitchFamily="2" charset="2"/>
              <a:buChar char="ª"/>
              <a:defRPr kumimoji="1" lang="ja-JP" altLang="en-US" sz="2400" dirty="0">
                <a:solidFill>
                  <a:schemeClr val="tx1"/>
                </a:solidFill>
                <a:latin typeface="HGPｺﾞｼｯｸE" pitchFamily="50" charset="-128"/>
                <a:ea typeface="HGPｺﾞｼｯｸE" pitchFamily="50" charset="-128"/>
              </a:defRPr>
            </a:lvl3pPr>
            <a:lvl4pPr marL="1600200" indent="-228600" algn="l" rtl="0" eaLnBrk="0" fontAlgn="base" hangingPunct="0">
              <a:spcBef>
                <a:spcPct val="20000"/>
              </a:spcBef>
              <a:spcAft>
                <a:spcPct val="0"/>
              </a:spcAft>
              <a:buFont typeface="Wingdings" pitchFamily="2" charset="2"/>
              <a:buChar char="ü"/>
              <a:defRPr kumimoji="1" sz="2000">
                <a:solidFill>
                  <a:schemeClr val="tx1"/>
                </a:solidFill>
                <a:latin typeface="HGPｺﾞｼｯｸE" pitchFamily="50" charset="-128"/>
                <a:ea typeface="HGPｺﾞｼｯｸE" pitchFamily="50" charset="-128"/>
              </a:defRPr>
            </a:lvl4pPr>
            <a:lvl5pPr marL="2057400" indent="-228600" algn="l" rtl="0" eaLnBrk="0" fontAlgn="base" hangingPunct="0">
              <a:spcBef>
                <a:spcPct val="20000"/>
              </a:spcBef>
              <a:spcAft>
                <a:spcPct val="0"/>
              </a:spcAft>
              <a:buFont typeface="Wingdings" pitchFamily="2" charset="2"/>
              <a:buChar char=""/>
              <a:defRPr kumimoji="1" sz="2000">
                <a:solidFill>
                  <a:schemeClr val="tx1"/>
                </a:solidFill>
                <a:latin typeface="HGPｺﾞｼｯｸE" pitchFamily="50" charset="-128"/>
                <a:ea typeface="HGPｺﾞｼｯｸE" pitchFamily="50" charset="-128"/>
              </a:defRPr>
            </a:lvl5pPr>
            <a:lvl6pPr marL="2514600" indent="-228600" algn="l" rtl="0" eaLnBrk="1" fontAlgn="base" hangingPunct="1">
              <a:spcBef>
                <a:spcPct val="20000"/>
              </a:spcBef>
              <a:spcAft>
                <a:spcPct val="0"/>
              </a:spcAft>
              <a:buChar char="»"/>
              <a:defRPr kumimoji="1" sz="2000">
                <a:solidFill>
                  <a:schemeClr val="tx1"/>
                </a:solidFill>
                <a:latin typeface="+mn-lt"/>
                <a:ea typeface="+mn-ea"/>
              </a:defRPr>
            </a:lvl6pPr>
            <a:lvl7pPr marL="2971800" indent="-228600" algn="l" rtl="0" eaLnBrk="1" fontAlgn="base" hangingPunct="1">
              <a:spcBef>
                <a:spcPct val="20000"/>
              </a:spcBef>
              <a:spcAft>
                <a:spcPct val="0"/>
              </a:spcAft>
              <a:buChar char="»"/>
              <a:defRPr kumimoji="1" sz="2000">
                <a:solidFill>
                  <a:schemeClr val="tx1"/>
                </a:solidFill>
                <a:latin typeface="+mn-lt"/>
                <a:ea typeface="+mn-ea"/>
              </a:defRPr>
            </a:lvl7pPr>
            <a:lvl8pPr marL="3429000" indent="-228600" algn="l" rtl="0" eaLnBrk="1" fontAlgn="base" hangingPunct="1">
              <a:spcBef>
                <a:spcPct val="20000"/>
              </a:spcBef>
              <a:spcAft>
                <a:spcPct val="0"/>
              </a:spcAft>
              <a:buChar char="»"/>
              <a:defRPr kumimoji="1" sz="2000">
                <a:solidFill>
                  <a:schemeClr val="tx1"/>
                </a:solidFill>
                <a:latin typeface="+mn-lt"/>
                <a:ea typeface="+mn-ea"/>
              </a:defRPr>
            </a:lvl8pPr>
            <a:lvl9pPr marL="3886200" indent="-228600" algn="l" rtl="0" eaLnBrk="1" fontAlgn="base" hangingPunct="1">
              <a:spcBef>
                <a:spcPct val="20000"/>
              </a:spcBef>
              <a:spcAft>
                <a:spcPct val="0"/>
              </a:spcAft>
              <a:buChar char="»"/>
              <a:defRPr kumimoji="1" sz="2000">
                <a:solidFill>
                  <a:schemeClr val="tx1"/>
                </a:solidFill>
                <a:latin typeface="+mn-lt"/>
                <a:ea typeface="+mn-ea"/>
              </a:defRPr>
            </a:lvl9pPr>
          </a:lstStyle>
          <a:p>
            <a:pPr marL="0" indent="0" eaLnBrk="1" hangingPunct="1">
              <a:buNone/>
              <a:defRPr/>
            </a:pPr>
            <a:r>
              <a:rPr lang="en-US" altLang="ja-JP" sz="2200" kern="0" dirty="0" smtClean="0"/>
              <a:t>【</a:t>
            </a:r>
            <a:r>
              <a:rPr lang="ja-JP" altLang="en-US" sz="2200" kern="0" dirty="0"/>
              <a:t>②都市計画基礎調査の効率化にかかる</a:t>
            </a:r>
            <a:r>
              <a:rPr lang="ja-JP" altLang="en-US" sz="2200" kern="0" dirty="0" smtClean="0"/>
              <a:t>検討</a:t>
            </a:r>
            <a:r>
              <a:rPr lang="en-US" altLang="ja-JP" sz="2200" kern="0" dirty="0" smtClean="0"/>
              <a:t>】</a:t>
            </a:r>
            <a:endParaRPr lang="en-US" altLang="ja-JP" sz="2200" kern="0" dirty="0"/>
          </a:p>
          <a:p>
            <a:pPr eaLnBrk="1" hangingPunct="1"/>
            <a:r>
              <a:rPr lang="ja-JP" altLang="en-US" sz="2800" kern="0" dirty="0" smtClean="0"/>
              <a:t>目的</a:t>
            </a:r>
            <a:endParaRPr lang="en-US" altLang="ja-JP" sz="2800" kern="0" dirty="0"/>
          </a:p>
          <a:p>
            <a:pPr lvl="1" eaLnBrk="1" hangingPunct="1"/>
            <a:r>
              <a:rPr lang="ja-JP" altLang="en-US" sz="2000" dirty="0" smtClean="0"/>
              <a:t>都市計画基礎調査の作業効率化を図ることを目的に、共有デジタル地図と都市計画基礎調査の事業サイクルやデータの関連性などの状況を調査し、効率的な作業手法を検討する。</a:t>
            </a:r>
            <a:endParaRPr lang="en-US" altLang="ja-JP" sz="2000" dirty="0"/>
          </a:p>
          <a:p>
            <a:pPr eaLnBrk="1" hangingPunct="1"/>
            <a:r>
              <a:rPr lang="ja-JP" altLang="en-US" sz="2800" kern="0" dirty="0" smtClean="0"/>
              <a:t>実施内容</a:t>
            </a:r>
            <a:endParaRPr lang="en-US" altLang="ja-JP" sz="2800" kern="0" dirty="0" smtClean="0"/>
          </a:p>
          <a:p>
            <a:pPr lvl="1" eaLnBrk="1" hangingPunct="1"/>
            <a:r>
              <a:rPr lang="ja-JP" altLang="en-US" sz="2000" dirty="0" smtClean="0">
                <a:cs typeface="Meiryo UI" pitchFamily="50" charset="-128"/>
              </a:rPr>
              <a:t>都市計画基礎調査のうち、共有デジタル地図データと関連性が高い「建物利用現況調査」と「土地利用現況調査」を対象とする。</a:t>
            </a:r>
            <a:endParaRPr lang="en-US" altLang="ja-JP" sz="2000" dirty="0" smtClean="0">
              <a:cs typeface="Meiryo UI" pitchFamily="50" charset="-128"/>
            </a:endParaRPr>
          </a:p>
          <a:p>
            <a:pPr lvl="1" eaLnBrk="1" hangingPunct="1"/>
            <a:r>
              <a:rPr lang="ja-JP" altLang="en-US" sz="2000" dirty="0" smtClean="0">
                <a:cs typeface="Meiryo UI" pitchFamily="50" charset="-128"/>
              </a:rPr>
              <a:t>共有デジタル地図と都市計画基礎調査の事業サイクルの調査。</a:t>
            </a:r>
            <a:endParaRPr lang="en-US" altLang="ja-JP" sz="2000" dirty="0">
              <a:cs typeface="Meiryo UI" pitchFamily="50" charset="-128"/>
            </a:endParaRPr>
          </a:p>
          <a:p>
            <a:pPr lvl="2" eaLnBrk="1" hangingPunct="1"/>
            <a:r>
              <a:rPr lang="ja-JP" altLang="en-US" sz="1800" dirty="0" smtClean="0">
                <a:cs typeface="Meiryo UI" pitchFamily="50" charset="-128"/>
              </a:rPr>
              <a:t>前回の事業実施年度と今後予定されている更新計画を整理する。</a:t>
            </a:r>
            <a:endParaRPr lang="ja-JP" altLang="en-US" sz="1800" dirty="0">
              <a:cs typeface="Meiryo UI" pitchFamily="50" charset="-128"/>
            </a:endParaRPr>
          </a:p>
          <a:p>
            <a:pPr lvl="1" eaLnBrk="1" hangingPunct="1"/>
            <a:r>
              <a:rPr lang="ja-JP" altLang="en-US" sz="2000" dirty="0">
                <a:cs typeface="Meiryo UI" pitchFamily="50" charset="-128"/>
              </a:rPr>
              <a:t>共有デジタル地図と都市計画基礎調査</a:t>
            </a:r>
            <a:r>
              <a:rPr lang="ja-JP" altLang="en-US" sz="2000" dirty="0" smtClean="0">
                <a:cs typeface="Meiryo UI" pitchFamily="50" charset="-128"/>
              </a:rPr>
              <a:t>のデータ仕様の</a:t>
            </a:r>
            <a:r>
              <a:rPr lang="ja-JP" altLang="en-US" sz="2000" dirty="0">
                <a:cs typeface="Meiryo UI" pitchFamily="50" charset="-128"/>
              </a:rPr>
              <a:t>調査。</a:t>
            </a:r>
            <a:endParaRPr lang="en-US" altLang="ja-JP" sz="2000" dirty="0">
              <a:cs typeface="Meiryo UI" pitchFamily="50" charset="-128"/>
            </a:endParaRPr>
          </a:p>
          <a:p>
            <a:pPr lvl="2" eaLnBrk="1" hangingPunct="1"/>
            <a:r>
              <a:rPr lang="ja-JP" altLang="en-US" sz="1800" dirty="0" smtClean="0">
                <a:cs typeface="Meiryo UI" pitchFamily="50" charset="-128"/>
              </a:rPr>
              <a:t>図形データ、属性情報などを比較整理する。</a:t>
            </a:r>
            <a:endParaRPr lang="en-US" altLang="ja-JP" sz="1800" dirty="0">
              <a:cs typeface="Meiryo UI" pitchFamily="50" charset="-128"/>
            </a:endParaRPr>
          </a:p>
          <a:p>
            <a:pPr lvl="1" eaLnBrk="1" hangingPunct="1"/>
            <a:r>
              <a:rPr lang="ja-JP" altLang="en-US" sz="2000" dirty="0" smtClean="0">
                <a:cs typeface="Meiryo UI" pitchFamily="50" charset="-128"/>
              </a:rPr>
              <a:t>都市計画基礎調査における効率的な作業手法の検討。</a:t>
            </a:r>
            <a:endParaRPr lang="en-US" altLang="ja-JP" sz="2000" dirty="0">
              <a:cs typeface="Meiryo UI" pitchFamily="50" charset="-128"/>
            </a:endParaRPr>
          </a:p>
          <a:p>
            <a:pPr lvl="2" eaLnBrk="1" hangingPunct="1"/>
            <a:r>
              <a:rPr lang="ja-JP" altLang="en-US" sz="1800" dirty="0">
                <a:cs typeface="Meiryo UI" pitchFamily="50" charset="-128"/>
              </a:rPr>
              <a:t>位置の相違が大きい</a:t>
            </a:r>
            <a:r>
              <a:rPr lang="ja-JP" altLang="en-US" sz="1800" dirty="0" smtClean="0">
                <a:cs typeface="Meiryo UI" pitchFamily="50" charset="-128"/>
              </a:rPr>
              <a:t>地区などを</a:t>
            </a:r>
            <a:r>
              <a:rPr lang="ja-JP" altLang="en-US" sz="1800" dirty="0">
                <a:cs typeface="Meiryo UI" pitchFamily="50" charset="-128"/>
              </a:rPr>
              <a:t>対象に、共有デジタル地図のデータを活用した効率的な作業手法を</a:t>
            </a:r>
            <a:r>
              <a:rPr lang="ja-JP" altLang="en-US" sz="1800" dirty="0" smtClean="0">
                <a:cs typeface="Meiryo UI" pitchFamily="50" charset="-128"/>
              </a:rPr>
              <a:t>検討する。</a:t>
            </a:r>
            <a:endParaRPr lang="ja-JP" altLang="en-US" sz="1800" dirty="0">
              <a:cs typeface="Meiryo UI" pitchFamily="50" charset="-128"/>
            </a:endParaRPr>
          </a:p>
          <a:p>
            <a:pPr lvl="2" eaLnBrk="1" hangingPunct="1"/>
            <a:endParaRPr lang="ja-JP" altLang="en-US" sz="2400" dirty="0">
              <a:cs typeface="Meiryo UI" pitchFamily="50" charset="-128"/>
            </a:endParaRPr>
          </a:p>
          <a:p>
            <a:pPr lvl="1" eaLnBrk="1" hangingPunct="1"/>
            <a:endParaRPr lang="en-US" altLang="ja-JP" sz="2400" kern="0" dirty="0"/>
          </a:p>
          <a:p>
            <a:pPr marL="857250" lvl="2" indent="0" eaLnBrk="1" hangingPunct="1">
              <a:buNone/>
            </a:pPr>
            <a:endParaRPr lang="en-US" altLang="en-US" sz="2000" dirty="0"/>
          </a:p>
          <a:p>
            <a:pPr eaLnBrk="1" hangingPunct="1"/>
            <a:endParaRPr lang="ja-JP" altLang="en-US" sz="2000" dirty="0"/>
          </a:p>
          <a:p>
            <a:pPr lvl="1" eaLnBrk="1" hangingPunct="1"/>
            <a:endParaRPr lang="en-US" altLang="ja-JP" sz="2400" kern="0" dirty="0" smtClean="0"/>
          </a:p>
          <a:p>
            <a:pPr marL="457200" lvl="1" indent="0" eaLnBrk="1" hangingPunct="1">
              <a:buNone/>
            </a:pPr>
            <a:endParaRPr lang="ja-JP" altLang="en-US" sz="2000" kern="0" dirty="0" smtClean="0"/>
          </a:p>
          <a:p>
            <a:pPr lvl="2" eaLnBrk="1" hangingPunct="1"/>
            <a:endParaRPr lang="ja-JP" altLang="en-US" sz="2000" kern="0" dirty="0" smtClean="0"/>
          </a:p>
          <a:p>
            <a:pPr marL="0" lvl="1" indent="0" eaLnBrk="1" hangingPunct="1">
              <a:buClr>
                <a:srgbClr val="006666"/>
              </a:buClr>
              <a:buFont typeface="Wingdings" pitchFamily="2" charset="2"/>
              <a:buNone/>
            </a:pPr>
            <a:r>
              <a:rPr lang="ja-JP" altLang="en-US" sz="2400" kern="0" dirty="0" smtClean="0"/>
              <a:t>　　　　</a:t>
            </a:r>
            <a:endParaRPr lang="ja-JP" altLang="en-US" kern="0" dirty="0" smtClean="0"/>
          </a:p>
          <a:p>
            <a:pPr marL="0" lvl="1" indent="0" eaLnBrk="1" hangingPunct="1">
              <a:buClr>
                <a:srgbClr val="006666"/>
              </a:buClr>
              <a:buFont typeface="Wingdings" pitchFamily="2" charset="2"/>
              <a:buNone/>
            </a:pPr>
            <a:r>
              <a:rPr lang="ja-JP" altLang="en-US" sz="2400" kern="0" dirty="0" smtClean="0"/>
              <a:t>　　　　</a:t>
            </a:r>
            <a:endParaRPr lang="ja-JP" altLang="en-US" kern="0" dirty="0" smtClean="0"/>
          </a:p>
        </p:txBody>
      </p:sp>
    </p:spTree>
    <p:extLst>
      <p:ext uri="{BB962C8B-B14F-4D97-AF65-F5344CB8AC3E}">
        <p14:creationId xmlns:p14="http://schemas.microsoft.com/office/powerpoint/2010/main" val="3726387565"/>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6"/>
          <p:cNvSpPr txBox="1">
            <a:spLocks noGrp="1" noChangeArrowheads="1"/>
          </p:cNvSpPr>
          <p:nvPr/>
        </p:nvSpPr>
        <p:spPr bwMode="auto">
          <a:xfrm>
            <a:off x="7001752" y="6519766"/>
            <a:ext cx="2133600"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eaLnBrk="0" hangingPunct="0">
              <a:spcBef>
                <a:spcPct val="20000"/>
              </a:spcBef>
              <a:buClr>
                <a:srgbClr val="006666"/>
              </a:buClr>
              <a:buFont typeface="Wingdings" pitchFamily="2" charset="2"/>
              <a:buChar char="n"/>
              <a:defRPr kumimoji="1" sz="3200">
                <a:solidFill>
                  <a:schemeClr val="tx1"/>
                </a:solidFill>
                <a:latin typeface="HGPｺﾞｼｯｸE" pitchFamily="50" charset="-128"/>
                <a:ea typeface="HGPｺﾞｼｯｸE" pitchFamily="50" charset="-128"/>
              </a:defRPr>
            </a:lvl1pPr>
            <a:lvl2pPr marL="742950" indent="-285750" algn="l" eaLnBrk="0" hangingPunct="0">
              <a:spcBef>
                <a:spcPct val="20000"/>
              </a:spcBef>
              <a:buClr>
                <a:srgbClr val="669900"/>
              </a:buClr>
              <a:buFont typeface="Wingdings" pitchFamily="2" charset="2"/>
              <a:buChar char="l"/>
              <a:defRPr kumimoji="1" sz="2800">
                <a:solidFill>
                  <a:schemeClr val="tx1"/>
                </a:solidFill>
                <a:latin typeface="HGPｺﾞｼｯｸE" pitchFamily="50" charset="-128"/>
                <a:ea typeface="HGPｺﾞｼｯｸE" pitchFamily="50" charset="-128"/>
              </a:defRPr>
            </a:lvl2pPr>
            <a:lvl3pPr marL="1143000" indent="-228600" algn="l" eaLnBrk="0" hangingPunct="0">
              <a:spcBef>
                <a:spcPct val="20000"/>
              </a:spcBef>
              <a:buClr>
                <a:srgbClr val="FF3300"/>
              </a:buClr>
              <a:buFont typeface="Wingdings" pitchFamily="2" charset="2"/>
              <a:buChar char="ª"/>
              <a:defRPr kumimoji="1" sz="2400">
                <a:solidFill>
                  <a:schemeClr val="tx1"/>
                </a:solidFill>
                <a:latin typeface="HGPｺﾞｼｯｸE" pitchFamily="50" charset="-128"/>
                <a:ea typeface="HGPｺﾞｼｯｸE" pitchFamily="50" charset="-128"/>
              </a:defRPr>
            </a:lvl3pPr>
            <a:lvl4pPr marL="1600200" indent="-228600" algn="l" eaLnBrk="0" hangingPunct="0">
              <a:spcBef>
                <a:spcPct val="20000"/>
              </a:spcBef>
              <a:buFont typeface="Wingdings" pitchFamily="2" charset="2"/>
              <a:buChar char="ü"/>
              <a:defRPr kumimoji="1" sz="2000">
                <a:solidFill>
                  <a:schemeClr val="tx1"/>
                </a:solidFill>
                <a:latin typeface="HGPｺﾞｼｯｸE" pitchFamily="50" charset="-128"/>
                <a:ea typeface="HGPｺﾞｼｯｸE" pitchFamily="50" charset="-128"/>
              </a:defRPr>
            </a:lvl4pPr>
            <a:lvl5pPr marL="2057400" indent="-228600" algn="l" eaLnBrk="0" hangingPunct="0">
              <a:spcBef>
                <a:spcPct val="20000"/>
              </a:spcBef>
              <a:buFont typeface="Wingdings" pitchFamily="2" charset="2"/>
              <a:buChar char=""/>
              <a:defRPr kumimoji="1" sz="2000">
                <a:solidFill>
                  <a:schemeClr val="tx1"/>
                </a:solidFill>
                <a:latin typeface="HGPｺﾞｼｯｸE" pitchFamily="50" charset="-128"/>
                <a:ea typeface="HGPｺﾞｼｯｸE" pitchFamily="50" charset="-128"/>
              </a:defRPr>
            </a:lvl5pPr>
            <a:lvl6pPr marL="2514600" indent="-228600" eaLnBrk="0" fontAlgn="base" hangingPunct="0">
              <a:spcBef>
                <a:spcPct val="20000"/>
              </a:spcBef>
              <a:spcAft>
                <a:spcPct val="0"/>
              </a:spcAft>
              <a:buFont typeface="Wingdings" pitchFamily="2" charset="2"/>
              <a:buChar char=""/>
              <a:defRPr kumimoji="1" sz="2000">
                <a:solidFill>
                  <a:schemeClr val="tx1"/>
                </a:solidFill>
                <a:latin typeface="HGPｺﾞｼｯｸE" pitchFamily="50" charset="-128"/>
                <a:ea typeface="HGPｺﾞｼｯｸE" pitchFamily="50" charset="-128"/>
              </a:defRPr>
            </a:lvl6pPr>
            <a:lvl7pPr marL="2971800" indent="-228600" eaLnBrk="0" fontAlgn="base" hangingPunct="0">
              <a:spcBef>
                <a:spcPct val="20000"/>
              </a:spcBef>
              <a:spcAft>
                <a:spcPct val="0"/>
              </a:spcAft>
              <a:buFont typeface="Wingdings" pitchFamily="2" charset="2"/>
              <a:buChar char=""/>
              <a:defRPr kumimoji="1" sz="2000">
                <a:solidFill>
                  <a:schemeClr val="tx1"/>
                </a:solidFill>
                <a:latin typeface="HGPｺﾞｼｯｸE" pitchFamily="50" charset="-128"/>
                <a:ea typeface="HGPｺﾞｼｯｸE" pitchFamily="50" charset="-128"/>
              </a:defRPr>
            </a:lvl7pPr>
            <a:lvl8pPr marL="3429000" indent="-228600" eaLnBrk="0" fontAlgn="base" hangingPunct="0">
              <a:spcBef>
                <a:spcPct val="20000"/>
              </a:spcBef>
              <a:spcAft>
                <a:spcPct val="0"/>
              </a:spcAft>
              <a:buFont typeface="Wingdings" pitchFamily="2" charset="2"/>
              <a:buChar char=""/>
              <a:defRPr kumimoji="1" sz="2000">
                <a:solidFill>
                  <a:schemeClr val="tx1"/>
                </a:solidFill>
                <a:latin typeface="HGPｺﾞｼｯｸE" pitchFamily="50" charset="-128"/>
                <a:ea typeface="HGPｺﾞｼｯｸE" pitchFamily="50" charset="-128"/>
              </a:defRPr>
            </a:lvl8pPr>
            <a:lvl9pPr marL="3886200" indent="-228600" eaLnBrk="0" fontAlgn="base" hangingPunct="0">
              <a:spcBef>
                <a:spcPct val="20000"/>
              </a:spcBef>
              <a:spcAft>
                <a:spcPct val="0"/>
              </a:spcAft>
              <a:buFont typeface="Wingdings" pitchFamily="2" charset="2"/>
              <a:buChar char=""/>
              <a:defRPr kumimoji="1" sz="2000">
                <a:solidFill>
                  <a:schemeClr val="tx1"/>
                </a:solidFill>
                <a:latin typeface="HGPｺﾞｼｯｸE" pitchFamily="50" charset="-128"/>
                <a:ea typeface="HGPｺﾞｼｯｸE" pitchFamily="50" charset="-128"/>
              </a:defRPr>
            </a:lvl9pPr>
          </a:lstStyle>
          <a:p>
            <a:pPr algn="r" eaLnBrk="1" hangingPunct="1">
              <a:spcBef>
                <a:spcPct val="0"/>
              </a:spcBef>
              <a:buClrTx/>
              <a:buFontTx/>
              <a:buNone/>
            </a:pPr>
            <a:fld id="{B44B08F2-67EC-4B5D-8F2F-8231FBEE737B}" type="slidenum">
              <a:rPr lang="en-US" altLang="ja-JP" sz="1400">
                <a:solidFill>
                  <a:srgbClr val="000000"/>
                </a:solidFill>
              </a:rPr>
              <a:pPr algn="r" eaLnBrk="1" hangingPunct="1">
                <a:spcBef>
                  <a:spcPct val="0"/>
                </a:spcBef>
                <a:buClrTx/>
                <a:buFontTx/>
                <a:buNone/>
              </a:pPr>
              <a:t>31</a:t>
            </a:fld>
            <a:endParaRPr lang="en-US" altLang="ja-JP" sz="1400">
              <a:solidFill>
                <a:srgbClr val="000000"/>
              </a:solidFill>
            </a:endParaRPr>
          </a:p>
        </p:txBody>
      </p:sp>
      <p:sp>
        <p:nvSpPr>
          <p:cNvPr id="7" name="Rectangle 2"/>
          <p:cNvSpPr txBox="1">
            <a:spLocks noChangeArrowheads="1"/>
          </p:cNvSpPr>
          <p:nvPr/>
        </p:nvSpPr>
        <p:spPr bwMode="auto">
          <a:xfrm>
            <a:off x="153988" y="77788"/>
            <a:ext cx="8990012" cy="503237"/>
          </a:xfrm>
          <a:prstGeom prst="rect">
            <a:avLst/>
          </a:prstGeom>
          <a:noFill/>
          <a:ln>
            <a:noFill/>
          </a:ln>
          <a:extLst/>
        </p:spPr>
        <p:txBody>
          <a:bodyPr anchor="ctr"/>
          <a:lstStyle>
            <a:lvl1pPr algn="ctr" rtl="0" eaLnBrk="0" fontAlgn="base" hangingPunct="0">
              <a:spcBef>
                <a:spcPct val="0"/>
              </a:spcBef>
              <a:spcAft>
                <a:spcPct val="0"/>
              </a:spcAft>
              <a:defRPr kumimoji="1" sz="3600">
                <a:solidFill>
                  <a:schemeClr val="bg1"/>
                </a:solidFill>
                <a:latin typeface="HGPｺﾞｼｯｸE" pitchFamily="50" charset="-128"/>
                <a:ea typeface="HGPｺﾞｼｯｸE" pitchFamily="50" charset="-128"/>
                <a:cs typeface="+mj-cs"/>
              </a:defRPr>
            </a:lvl1pPr>
            <a:lvl2pPr algn="ctr" rtl="0" eaLnBrk="0" fontAlgn="base" hangingPunct="0">
              <a:spcBef>
                <a:spcPct val="0"/>
              </a:spcBef>
              <a:spcAft>
                <a:spcPct val="0"/>
              </a:spcAft>
              <a:defRPr kumimoji="1" sz="3600">
                <a:solidFill>
                  <a:schemeClr val="bg1"/>
                </a:solidFill>
                <a:latin typeface="HGPｺﾞｼｯｸE" pitchFamily="50" charset="-128"/>
                <a:ea typeface="HGPｺﾞｼｯｸE" pitchFamily="50" charset="-128"/>
              </a:defRPr>
            </a:lvl2pPr>
            <a:lvl3pPr algn="ctr" rtl="0" eaLnBrk="0" fontAlgn="base" hangingPunct="0">
              <a:spcBef>
                <a:spcPct val="0"/>
              </a:spcBef>
              <a:spcAft>
                <a:spcPct val="0"/>
              </a:spcAft>
              <a:defRPr kumimoji="1" sz="3600">
                <a:solidFill>
                  <a:schemeClr val="bg1"/>
                </a:solidFill>
                <a:latin typeface="HGPｺﾞｼｯｸE" pitchFamily="50" charset="-128"/>
                <a:ea typeface="HGPｺﾞｼｯｸE" pitchFamily="50" charset="-128"/>
              </a:defRPr>
            </a:lvl3pPr>
            <a:lvl4pPr algn="ctr" rtl="0" eaLnBrk="0" fontAlgn="base" hangingPunct="0">
              <a:spcBef>
                <a:spcPct val="0"/>
              </a:spcBef>
              <a:spcAft>
                <a:spcPct val="0"/>
              </a:spcAft>
              <a:defRPr kumimoji="1" sz="3600">
                <a:solidFill>
                  <a:schemeClr val="bg1"/>
                </a:solidFill>
                <a:latin typeface="HGPｺﾞｼｯｸE" pitchFamily="50" charset="-128"/>
                <a:ea typeface="HGPｺﾞｼｯｸE" pitchFamily="50" charset="-128"/>
              </a:defRPr>
            </a:lvl4pPr>
            <a:lvl5pPr algn="ctr" rtl="0" eaLnBrk="0" fontAlgn="base" hangingPunct="0">
              <a:spcBef>
                <a:spcPct val="0"/>
              </a:spcBef>
              <a:spcAft>
                <a:spcPct val="0"/>
              </a:spcAft>
              <a:defRPr kumimoji="1" sz="3600">
                <a:solidFill>
                  <a:schemeClr val="bg1"/>
                </a:solidFill>
                <a:latin typeface="HGPｺﾞｼｯｸE" pitchFamily="50" charset="-128"/>
                <a:ea typeface="HGPｺﾞｼｯｸE" pitchFamily="50" charset="-128"/>
              </a:defRPr>
            </a:lvl5pPr>
            <a:lvl6pPr marL="457200" algn="ctr" rtl="0" eaLnBrk="1" fontAlgn="base" hangingPunct="1">
              <a:spcBef>
                <a:spcPct val="0"/>
              </a:spcBef>
              <a:spcAft>
                <a:spcPct val="0"/>
              </a:spcAft>
              <a:defRPr kumimoji="1" sz="3600">
                <a:solidFill>
                  <a:schemeClr val="bg1"/>
                </a:solidFill>
                <a:latin typeface="Arial" charset="0"/>
                <a:ea typeface="ＭＳ Ｐゴシック" pitchFamily="50" charset="-128"/>
              </a:defRPr>
            </a:lvl6pPr>
            <a:lvl7pPr marL="914400" algn="ctr" rtl="0" eaLnBrk="1" fontAlgn="base" hangingPunct="1">
              <a:spcBef>
                <a:spcPct val="0"/>
              </a:spcBef>
              <a:spcAft>
                <a:spcPct val="0"/>
              </a:spcAft>
              <a:defRPr kumimoji="1" sz="3600">
                <a:solidFill>
                  <a:schemeClr val="bg1"/>
                </a:solidFill>
                <a:latin typeface="Arial" charset="0"/>
                <a:ea typeface="ＭＳ Ｐゴシック" pitchFamily="50" charset="-128"/>
              </a:defRPr>
            </a:lvl7pPr>
            <a:lvl8pPr marL="1371600" algn="ctr" rtl="0" eaLnBrk="1" fontAlgn="base" hangingPunct="1">
              <a:spcBef>
                <a:spcPct val="0"/>
              </a:spcBef>
              <a:spcAft>
                <a:spcPct val="0"/>
              </a:spcAft>
              <a:defRPr kumimoji="1" sz="3600">
                <a:solidFill>
                  <a:schemeClr val="bg1"/>
                </a:solidFill>
                <a:latin typeface="Arial" charset="0"/>
                <a:ea typeface="ＭＳ Ｐゴシック" pitchFamily="50" charset="-128"/>
              </a:defRPr>
            </a:lvl8pPr>
            <a:lvl9pPr marL="1828800" algn="ctr" rtl="0" eaLnBrk="1" fontAlgn="base" hangingPunct="1">
              <a:spcBef>
                <a:spcPct val="0"/>
              </a:spcBef>
              <a:spcAft>
                <a:spcPct val="0"/>
              </a:spcAft>
              <a:defRPr kumimoji="1" sz="3600">
                <a:solidFill>
                  <a:schemeClr val="bg1"/>
                </a:solidFill>
                <a:latin typeface="Arial" charset="0"/>
                <a:ea typeface="ＭＳ Ｐゴシック" pitchFamily="50" charset="-128"/>
              </a:defRPr>
            </a:lvl9pPr>
          </a:lstStyle>
          <a:p>
            <a:pPr algn="l" eaLnBrk="1" hangingPunct="1">
              <a:defRPr/>
            </a:pPr>
            <a:r>
              <a:rPr lang="ja-JP" altLang="en-US" sz="3000" kern="0" dirty="0">
                <a:solidFill>
                  <a:srgbClr val="FFFFFF"/>
                </a:solidFill>
              </a:rPr>
              <a:t>２－２．共有デジタル地図の利活用促進にかかる検討</a:t>
            </a:r>
          </a:p>
        </p:txBody>
      </p:sp>
      <p:sp>
        <p:nvSpPr>
          <p:cNvPr id="5" name="Rectangle 3"/>
          <p:cNvSpPr txBox="1">
            <a:spLocks noChangeArrowheads="1"/>
          </p:cNvSpPr>
          <p:nvPr/>
        </p:nvSpPr>
        <p:spPr bwMode="auto">
          <a:xfrm>
            <a:off x="153628" y="908720"/>
            <a:ext cx="8647472" cy="41811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lr>
                <a:srgbClr val="006666"/>
              </a:buClr>
              <a:buFont typeface="Wingdings" pitchFamily="2" charset="2"/>
              <a:buChar char="n"/>
              <a:defRPr kumimoji="1" lang="ja-JP" altLang="en-US" sz="3200" dirty="0">
                <a:solidFill>
                  <a:schemeClr val="tx1"/>
                </a:solidFill>
                <a:latin typeface="HGPｺﾞｼｯｸE" pitchFamily="50" charset="-128"/>
                <a:ea typeface="HGPｺﾞｼｯｸE" pitchFamily="50" charset="-128"/>
                <a:cs typeface="+mn-cs"/>
              </a:defRPr>
            </a:lvl1pPr>
            <a:lvl2pPr marL="742950" indent="-285750" algn="l" rtl="0" eaLnBrk="0" fontAlgn="base" hangingPunct="0">
              <a:spcBef>
                <a:spcPct val="20000"/>
              </a:spcBef>
              <a:spcAft>
                <a:spcPct val="0"/>
              </a:spcAft>
              <a:buClr>
                <a:srgbClr val="669900"/>
              </a:buClr>
              <a:buFont typeface="Wingdings" pitchFamily="2" charset="2"/>
              <a:buChar char="l"/>
              <a:defRPr kumimoji="1" lang="ja-JP" altLang="en-US" sz="2800" dirty="0">
                <a:solidFill>
                  <a:schemeClr val="tx1"/>
                </a:solidFill>
                <a:latin typeface="HGPｺﾞｼｯｸE" pitchFamily="50" charset="-128"/>
                <a:ea typeface="HGPｺﾞｼｯｸE" pitchFamily="50" charset="-128"/>
              </a:defRPr>
            </a:lvl2pPr>
            <a:lvl3pPr marL="1143000" indent="-228600" algn="l" rtl="0" eaLnBrk="0" fontAlgn="base" hangingPunct="0">
              <a:spcBef>
                <a:spcPct val="20000"/>
              </a:spcBef>
              <a:spcAft>
                <a:spcPct val="0"/>
              </a:spcAft>
              <a:buClr>
                <a:srgbClr val="FF3300"/>
              </a:buClr>
              <a:buFont typeface="Wingdings" pitchFamily="2" charset="2"/>
              <a:buChar char="ª"/>
              <a:defRPr kumimoji="1" lang="ja-JP" altLang="en-US" sz="2400" dirty="0">
                <a:solidFill>
                  <a:schemeClr val="tx1"/>
                </a:solidFill>
                <a:latin typeface="HGPｺﾞｼｯｸE" pitchFamily="50" charset="-128"/>
                <a:ea typeface="HGPｺﾞｼｯｸE" pitchFamily="50" charset="-128"/>
              </a:defRPr>
            </a:lvl3pPr>
            <a:lvl4pPr marL="1600200" indent="-228600" algn="l" rtl="0" eaLnBrk="0" fontAlgn="base" hangingPunct="0">
              <a:spcBef>
                <a:spcPct val="20000"/>
              </a:spcBef>
              <a:spcAft>
                <a:spcPct val="0"/>
              </a:spcAft>
              <a:buFont typeface="Wingdings" pitchFamily="2" charset="2"/>
              <a:buChar char="ü"/>
              <a:defRPr kumimoji="1" sz="2000">
                <a:solidFill>
                  <a:schemeClr val="tx1"/>
                </a:solidFill>
                <a:latin typeface="HGPｺﾞｼｯｸE" pitchFamily="50" charset="-128"/>
                <a:ea typeface="HGPｺﾞｼｯｸE" pitchFamily="50" charset="-128"/>
              </a:defRPr>
            </a:lvl4pPr>
            <a:lvl5pPr marL="2057400" indent="-228600" algn="l" rtl="0" eaLnBrk="0" fontAlgn="base" hangingPunct="0">
              <a:spcBef>
                <a:spcPct val="20000"/>
              </a:spcBef>
              <a:spcAft>
                <a:spcPct val="0"/>
              </a:spcAft>
              <a:buFont typeface="Wingdings" pitchFamily="2" charset="2"/>
              <a:buChar char=""/>
              <a:defRPr kumimoji="1" sz="2000">
                <a:solidFill>
                  <a:schemeClr val="tx1"/>
                </a:solidFill>
                <a:latin typeface="HGPｺﾞｼｯｸE" pitchFamily="50" charset="-128"/>
                <a:ea typeface="HGPｺﾞｼｯｸE" pitchFamily="50" charset="-128"/>
              </a:defRPr>
            </a:lvl5pPr>
            <a:lvl6pPr marL="2514600" indent="-228600" algn="l" rtl="0" eaLnBrk="1" fontAlgn="base" hangingPunct="1">
              <a:spcBef>
                <a:spcPct val="20000"/>
              </a:spcBef>
              <a:spcAft>
                <a:spcPct val="0"/>
              </a:spcAft>
              <a:buChar char="»"/>
              <a:defRPr kumimoji="1" sz="2000">
                <a:solidFill>
                  <a:schemeClr val="tx1"/>
                </a:solidFill>
                <a:latin typeface="+mn-lt"/>
                <a:ea typeface="+mn-ea"/>
              </a:defRPr>
            </a:lvl6pPr>
            <a:lvl7pPr marL="2971800" indent="-228600" algn="l" rtl="0" eaLnBrk="1" fontAlgn="base" hangingPunct="1">
              <a:spcBef>
                <a:spcPct val="20000"/>
              </a:spcBef>
              <a:spcAft>
                <a:spcPct val="0"/>
              </a:spcAft>
              <a:buChar char="»"/>
              <a:defRPr kumimoji="1" sz="2000">
                <a:solidFill>
                  <a:schemeClr val="tx1"/>
                </a:solidFill>
                <a:latin typeface="+mn-lt"/>
                <a:ea typeface="+mn-ea"/>
              </a:defRPr>
            </a:lvl7pPr>
            <a:lvl8pPr marL="3429000" indent="-228600" algn="l" rtl="0" eaLnBrk="1" fontAlgn="base" hangingPunct="1">
              <a:spcBef>
                <a:spcPct val="20000"/>
              </a:spcBef>
              <a:spcAft>
                <a:spcPct val="0"/>
              </a:spcAft>
              <a:buChar char="»"/>
              <a:defRPr kumimoji="1" sz="2000">
                <a:solidFill>
                  <a:schemeClr val="tx1"/>
                </a:solidFill>
                <a:latin typeface="+mn-lt"/>
                <a:ea typeface="+mn-ea"/>
              </a:defRPr>
            </a:lvl8pPr>
            <a:lvl9pPr marL="3886200" indent="-228600" algn="l" rtl="0" eaLnBrk="1" fontAlgn="base" hangingPunct="1">
              <a:spcBef>
                <a:spcPct val="20000"/>
              </a:spcBef>
              <a:spcAft>
                <a:spcPct val="0"/>
              </a:spcAft>
              <a:buChar char="»"/>
              <a:defRPr kumimoji="1" sz="2000">
                <a:solidFill>
                  <a:schemeClr val="tx1"/>
                </a:solidFill>
                <a:latin typeface="+mn-lt"/>
                <a:ea typeface="+mn-ea"/>
              </a:defRPr>
            </a:lvl9pPr>
          </a:lstStyle>
          <a:p>
            <a:pPr marL="0" indent="0" eaLnBrk="1" hangingPunct="1">
              <a:buNone/>
              <a:defRPr/>
            </a:pPr>
            <a:r>
              <a:rPr lang="en-US" altLang="ja-JP" sz="2200" kern="0" dirty="0" smtClean="0"/>
              <a:t>【</a:t>
            </a:r>
            <a:r>
              <a:rPr lang="ja-JP" altLang="en-US" sz="2200" kern="0" dirty="0"/>
              <a:t>②都市計画基礎調査の効率化にかかる</a:t>
            </a:r>
            <a:r>
              <a:rPr lang="ja-JP" altLang="en-US" sz="2200" kern="0" dirty="0" smtClean="0"/>
              <a:t>検討</a:t>
            </a:r>
            <a:r>
              <a:rPr lang="en-US" altLang="ja-JP" sz="2200" kern="0" dirty="0" smtClean="0"/>
              <a:t>】</a:t>
            </a:r>
            <a:endParaRPr lang="en-US" altLang="ja-JP" sz="2200" kern="0" dirty="0"/>
          </a:p>
          <a:p>
            <a:pPr lvl="1" eaLnBrk="1" hangingPunct="1"/>
            <a:r>
              <a:rPr lang="ja-JP" altLang="en-US" sz="2000" kern="0" dirty="0"/>
              <a:t>参考：土地利用現況ポリゴン作成</a:t>
            </a:r>
            <a:r>
              <a:rPr lang="ja-JP" altLang="en-US" sz="2000" kern="0" dirty="0" smtClean="0"/>
              <a:t>のイメージ</a:t>
            </a:r>
            <a:endParaRPr lang="ja-JP" altLang="en-US" sz="2400" kern="0" dirty="0"/>
          </a:p>
          <a:p>
            <a:pPr eaLnBrk="1" hangingPunct="1"/>
            <a:endParaRPr lang="en-US" altLang="ja-JP" sz="2800" kern="0" dirty="0"/>
          </a:p>
          <a:p>
            <a:pPr lvl="2" eaLnBrk="1" hangingPunct="1"/>
            <a:endParaRPr lang="ja-JP" altLang="en-US" sz="2400" dirty="0">
              <a:cs typeface="Meiryo UI" pitchFamily="50" charset="-128"/>
            </a:endParaRPr>
          </a:p>
          <a:p>
            <a:pPr lvl="1" eaLnBrk="1" hangingPunct="1"/>
            <a:endParaRPr lang="en-US" altLang="ja-JP" sz="2400" kern="0" dirty="0"/>
          </a:p>
          <a:p>
            <a:pPr marL="857250" lvl="2" indent="0" eaLnBrk="1" hangingPunct="1">
              <a:buNone/>
            </a:pPr>
            <a:endParaRPr lang="en-US" altLang="en-US" sz="2000" dirty="0"/>
          </a:p>
          <a:p>
            <a:pPr eaLnBrk="1" hangingPunct="1"/>
            <a:endParaRPr lang="ja-JP" altLang="en-US" sz="2000" dirty="0"/>
          </a:p>
          <a:p>
            <a:pPr lvl="1" eaLnBrk="1" hangingPunct="1"/>
            <a:endParaRPr lang="en-US" altLang="ja-JP" sz="2400" kern="0" dirty="0" smtClean="0"/>
          </a:p>
          <a:p>
            <a:pPr marL="457200" lvl="1" indent="0" eaLnBrk="1" hangingPunct="1">
              <a:buNone/>
            </a:pPr>
            <a:endParaRPr lang="ja-JP" altLang="en-US" sz="2000" kern="0" dirty="0" smtClean="0"/>
          </a:p>
          <a:p>
            <a:pPr lvl="2" eaLnBrk="1" hangingPunct="1"/>
            <a:endParaRPr lang="ja-JP" altLang="en-US" sz="2000" kern="0" dirty="0" smtClean="0"/>
          </a:p>
          <a:p>
            <a:pPr marL="0" lvl="1" indent="0" eaLnBrk="1" hangingPunct="1">
              <a:buClr>
                <a:srgbClr val="006666"/>
              </a:buClr>
              <a:buFont typeface="Wingdings" pitchFamily="2" charset="2"/>
              <a:buNone/>
            </a:pPr>
            <a:r>
              <a:rPr lang="ja-JP" altLang="en-US" sz="2400" kern="0" dirty="0" smtClean="0"/>
              <a:t>　　　　</a:t>
            </a:r>
            <a:endParaRPr lang="ja-JP" altLang="en-US" kern="0" dirty="0" smtClean="0"/>
          </a:p>
          <a:p>
            <a:pPr marL="0" lvl="1" indent="0" eaLnBrk="1" hangingPunct="1">
              <a:buClr>
                <a:srgbClr val="006666"/>
              </a:buClr>
              <a:buFont typeface="Wingdings" pitchFamily="2" charset="2"/>
              <a:buNone/>
            </a:pPr>
            <a:r>
              <a:rPr lang="ja-JP" altLang="en-US" sz="2400" kern="0" dirty="0" smtClean="0"/>
              <a:t>　　　　</a:t>
            </a:r>
            <a:endParaRPr lang="ja-JP" altLang="en-US" kern="0" dirty="0" smtClean="0"/>
          </a:p>
        </p:txBody>
      </p:sp>
      <p:pic>
        <p:nvPicPr>
          <p:cNvPr id="6" name="図 5"/>
          <p:cNvPicPr>
            <a:picLocks noChangeAspect="1"/>
          </p:cNvPicPr>
          <p:nvPr/>
        </p:nvPicPr>
        <p:blipFill>
          <a:blip r:embed="rId2"/>
          <a:stretch>
            <a:fillRect/>
          </a:stretch>
        </p:blipFill>
        <p:spPr>
          <a:xfrm>
            <a:off x="3858149" y="4355336"/>
            <a:ext cx="1856851" cy="1348085"/>
          </a:xfrm>
          <a:prstGeom prst="rect">
            <a:avLst/>
          </a:prstGeom>
          <a:ln>
            <a:solidFill>
              <a:schemeClr val="tx1"/>
            </a:solidFill>
          </a:ln>
        </p:spPr>
      </p:pic>
      <p:grpSp>
        <p:nvGrpSpPr>
          <p:cNvPr id="8" name="グループ化 7"/>
          <p:cNvGrpSpPr/>
          <p:nvPr/>
        </p:nvGrpSpPr>
        <p:grpSpPr>
          <a:xfrm>
            <a:off x="308824" y="2426448"/>
            <a:ext cx="3682827" cy="3854083"/>
            <a:chOff x="1955078" y="1542408"/>
            <a:chExt cx="3682827" cy="3854083"/>
          </a:xfrm>
        </p:grpSpPr>
        <p:pic>
          <p:nvPicPr>
            <p:cNvPr id="9" name="図 8"/>
            <p:cNvPicPr>
              <a:picLocks noChangeAspect="1"/>
            </p:cNvPicPr>
            <p:nvPr/>
          </p:nvPicPr>
          <p:blipFill>
            <a:blip r:embed="rId3"/>
            <a:stretch>
              <a:fillRect/>
            </a:stretch>
          </p:blipFill>
          <p:spPr>
            <a:xfrm>
              <a:off x="2043204" y="3583360"/>
              <a:ext cx="2175068" cy="1813131"/>
            </a:xfrm>
            <a:prstGeom prst="rect">
              <a:avLst/>
            </a:prstGeom>
            <a:ln>
              <a:solidFill>
                <a:schemeClr val="tx1"/>
              </a:solidFill>
            </a:ln>
          </p:spPr>
        </p:pic>
        <p:sp>
          <p:nvSpPr>
            <p:cNvPr id="10" name="正方形/長方形 9"/>
            <p:cNvSpPr/>
            <p:nvPr/>
          </p:nvSpPr>
          <p:spPr>
            <a:xfrm>
              <a:off x="1955078" y="3644059"/>
              <a:ext cx="2109474" cy="408388"/>
            </a:xfrm>
            <a:prstGeom prst="rect">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800" dirty="0" smtClean="0">
                  <a:solidFill>
                    <a:schemeClr val="tx1"/>
                  </a:solidFill>
                  <a:latin typeface="メイリオ" panose="020B0604030504040204" pitchFamily="50" charset="-128"/>
                  <a:ea typeface="メイリオ" panose="020B0604030504040204" pitchFamily="50" charset="-128"/>
                </a:rPr>
                <a:t>道路構造化</a:t>
              </a:r>
              <a:r>
                <a:rPr lang="ja-JP" altLang="en-US" sz="1800" dirty="0">
                  <a:solidFill>
                    <a:schemeClr val="tx1"/>
                  </a:solidFill>
                  <a:latin typeface="メイリオ" panose="020B0604030504040204" pitchFamily="50" charset="-128"/>
                  <a:ea typeface="メイリオ" panose="020B0604030504040204" pitchFamily="50" charset="-128"/>
                </a:rPr>
                <a:t>データ</a:t>
              </a:r>
              <a:endParaRPr kumimoji="1" lang="ja-JP" altLang="en-US" sz="1800" dirty="0">
                <a:solidFill>
                  <a:schemeClr val="tx1"/>
                </a:solidFill>
                <a:latin typeface="メイリオ" panose="020B0604030504040204" pitchFamily="50" charset="-128"/>
                <a:ea typeface="メイリオ" panose="020B0604030504040204" pitchFamily="50" charset="-128"/>
              </a:endParaRPr>
            </a:p>
          </p:txBody>
        </p:sp>
        <p:cxnSp>
          <p:nvCxnSpPr>
            <p:cNvPr id="11" name="カギ線コネクタ 10"/>
            <p:cNvCxnSpPr>
              <a:stCxn id="10" idx="2"/>
              <a:endCxn id="21" idx="1"/>
            </p:cNvCxnSpPr>
            <p:nvPr/>
          </p:nvCxnSpPr>
          <p:spPr>
            <a:xfrm rot="5400000" flipH="1" flipV="1">
              <a:off x="3068840" y="1483382"/>
              <a:ext cx="2510039" cy="2628091"/>
            </a:xfrm>
            <a:prstGeom prst="bentConnector4">
              <a:avLst>
                <a:gd name="adj1" fmla="val -9107"/>
                <a:gd name="adj2" fmla="val 70067"/>
              </a:avLst>
            </a:prstGeom>
            <a:ln>
              <a:noFill/>
              <a:tailEnd type="triangle"/>
            </a:ln>
          </p:spPr>
          <p:style>
            <a:lnRef idx="1">
              <a:schemeClr val="accent1"/>
            </a:lnRef>
            <a:fillRef idx="0">
              <a:schemeClr val="accent1"/>
            </a:fillRef>
            <a:effectRef idx="0">
              <a:schemeClr val="accent1"/>
            </a:effectRef>
            <a:fontRef idx="minor">
              <a:schemeClr val="tx1"/>
            </a:fontRef>
          </p:style>
        </p:cxnSp>
      </p:grpSp>
      <p:sp>
        <p:nvSpPr>
          <p:cNvPr id="12" name="正方形/長方形 11"/>
          <p:cNvSpPr/>
          <p:nvPr/>
        </p:nvSpPr>
        <p:spPr>
          <a:xfrm>
            <a:off x="3629273" y="5709837"/>
            <a:ext cx="2779033" cy="102478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400" dirty="0" smtClean="0">
                <a:solidFill>
                  <a:schemeClr val="tx1"/>
                </a:solidFill>
                <a:latin typeface="メイリオ" panose="020B0604030504040204" pitchFamily="50" charset="-128"/>
                <a:ea typeface="メイリオ" panose="020B0604030504040204" pitchFamily="50" charset="-128"/>
              </a:rPr>
              <a:t>土地利用区分と建築物用途区分対応表に基づき、建物（基礎調査）の属性を</a:t>
            </a:r>
            <a:r>
              <a:rPr kumimoji="1" lang="en-US" altLang="ja-JP" sz="1400" dirty="0" smtClean="0">
                <a:solidFill>
                  <a:schemeClr val="tx1"/>
                </a:solidFill>
                <a:latin typeface="メイリオ" panose="020B0604030504040204" pitchFamily="50" charset="-128"/>
                <a:ea typeface="メイリオ" panose="020B0604030504040204" pitchFamily="50" charset="-128"/>
              </a:rPr>
              <a:t>GIS</a:t>
            </a:r>
            <a:r>
              <a:rPr kumimoji="1" lang="ja-JP" altLang="en-US" sz="1400" dirty="0" smtClean="0">
                <a:solidFill>
                  <a:schemeClr val="tx1"/>
                </a:solidFill>
                <a:latin typeface="メイリオ" panose="020B0604030504040204" pitchFamily="50" charset="-128"/>
                <a:ea typeface="メイリオ" panose="020B0604030504040204" pitchFamily="50" charset="-128"/>
              </a:rPr>
              <a:t>上で重ねる</a:t>
            </a:r>
            <a:endParaRPr kumimoji="1" lang="en-US" altLang="ja-JP" sz="1400" dirty="0" smtClean="0">
              <a:solidFill>
                <a:schemeClr val="tx1"/>
              </a:solidFill>
              <a:latin typeface="メイリオ" panose="020B0604030504040204" pitchFamily="50" charset="-128"/>
              <a:ea typeface="メイリオ" panose="020B0604030504040204" pitchFamily="50" charset="-128"/>
            </a:endParaRPr>
          </a:p>
          <a:p>
            <a:pPr algn="ctr"/>
            <a:r>
              <a:rPr kumimoji="1" lang="ja-JP" altLang="en-US" sz="1400" dirty="0" smtClean="0">
                <a:solidFill>
                  <a:srgbClr val="00B050"/>
                </a:solidFill>
                <a:latin typeface="メイリオ" panose="020B0604030504040204" pitchFamily="50" charset="-128"/>
                <a:ea typeface="メイリオ" panose="020B0604030504040204" pitchFamily="50" charset="-128"/>
              </a:rPr>
              <a:t>■</a:t>
            </a:r>
            <a:r>
              <a:rPr kumimoji="1" lang="ja-JP" altLang="en-US" sz="1400" dirty="0" smtClean="0">
                <a:solidFill>
                  <a:schemeClr val="tx1"/>
                </a:solidFill>
                <a:latin typeface="メイリオ" panose="020B0604030504040204" pitchFamily="50" charset="-128"/>
                <a:ea typeface="メイリオ" panose="020B0604030504040204" pitchFamily="50" charset="-128"/>
              </a:rPr>
              <a:t>住宅　</a:t>
            </a:r>
            <a:r>
              <a:rPr kumimoji="1" lang="ja-JP" altLang="en-US" sz="1400" dirty="0" smtClean="0">
                <a:solidFill>
                  <a:srgbClr val="FF99FF"/>
                </a:solidFill>
                <a:latin typeface="メイリオ" panose="020B0604030504040204" pitchFamily="50" charset="-128"/>
                <a:ea typeface="メイリオ" panose="020B0604030504040204" pitchFamily="50" charset="-128"/>
              </a:rPr>
              <a:t>■</a:t>
            </a:r>
            <a:r>
              <a:rPr kumimoji="1" lang="ja-JP" altLang="en-US" sz="1400" dirty="0" smtClean="0">
                <a:solidFill>
                  <a:schemeClr val="tx1"/>
                </a:solidFill>
                <a:latin typeface="メイリオ" panose="020B0604030504040204" pitchFamily="50" charset="-128"/>
                <a:ea typeface="メイリオ" panose="020B0604030504040204" pitchFamily="50" charset="-128"/>
              </a:rPr>
              <a:t>商業　</a:t>
            </a:r>
            <a:r>
              <a:rPr lang="ja-JP" altLang="en-US" sz="1400" dirty="0" smtClean="0">
                <a:solidFill>
                  <a:schemeClr val="tx1"/>
                </a:solidFill>
                <a:latin typeface="メイリオ" panose="020B0604030504040204" pitchFamily="50" charset="-128"/>
                <a:ea typeface="メイリオ" panose="020B0604030504040204" pitchFamily="50" charset="-128"/>
              </a:rPr>
              <a:t>など</a:t>
            </a:r>
            <a:endParaRPr kumimoji="1" lang="ja-JP" altLang="en-US" sz="1400" dirty="0">
              <a:solidFill>
                <a:schemeClr val="tx1"/>
              </a:solidFill>
              <a:latin typeface="メイリオ" panose="020B0604030504040204" pitchFamily="50" charset="-128"/>
              <a:ea typeface="メイリオ" panose="020B0604030504040204" pitchFamily="50" charset="-128"/>
            </a:endParaRPr>
          </a:p>
        </p:txBody>
      </p:sp>
      <p:pic>
        <p:nvPicPr>
          <p:cNvPr id="13" name="図 12"/>
          <p:cNvPicPr>
            <a:picLocks noChangeAspect="1"/>
          </p:cNvPicPr>
          <p:nvPr/>
        </p:nvPicPr>
        <p:blipFill>
          <a:blip r:embed="rId4"/>
          <a:stretch>
            <a:fillRect/>
          </a:stretch>
        </p:blipFill>
        <p:spPr>
          <a:xfrm>
            <a:off x="6639753" y="2725822"/>
            <a:ext cx="2168004" cy="1681378"/>
          </a:xfrm>
          <a:prstGeom prst="rect">
            <a:avLst/>
          </a:prstGeom>
          <a:ln>
            <a:solidFill>
              <a:schemeClr val="tx1"/>
            </a:solidFill>
          </a:ln>
        </p:spPr>
      </p:pic>
      <p:grpSp>
        <p:nvGrpSpPr>
          <p:cNvPr id="14" name="グループ化 13"/>
          <p:cNvGrpSpPr/>
          <p:nvPr/>
        </p:nvGrpSpPr>
        <p:grpSpPr>
          <a:xfrm>
            <a:off x="227412" y="1814435"/>
            <a:ext cx="2344606" cy="2257824"/>
            <a:chOff x="623742" y="2412438"/>
            <a:chExt cx="2292696" cy="2207836"/>
          </a:xfrm>
        </p:grpSpPr>
        <p:pic>
          <p:nvPicPr>
            <p:cNvPr id="15" name="図 14"/>
            <p:cNvPicPr>
              <a:picLocks noChangeAspect="1"/>
            </p:cNvPicPr>
            <p:nvPr/>
          </p:nvPicPr>
          <p:blipFill>
            <a:blip r:embed="rId5"/>
            <a:stretch>
              <a:fillRect/>
            </a:stretch>
          </p:blipFill>
          <p:spPr>
            <a:xfrm>
              <a:off x="789527" y="2939020"/>
              <a:ext cx="2112532" cy="1681254"/>
            </a:xfrm>
            <a:prstGeom prst="rect">
              <a:avLst/>
            </a:prstGeom>
            <a:ln>
              <a:solidFill>
                <a:schemeClr val="tx1"/>
              </a:solidFill>
            </a:ln>
          </p:spPr>
        </p:pic>
        <p:sp>
          <p:nvSpPr>
            <p:cNvPr id="16" name="正方形/長方形 15"/>
            <p:cNvSpPr/>
            <p:nvPr/>
          </p:nvSpPr>
          <p:spPr>
            <a:xfrm>
              <a:off x="623742" y="2412438"/>
              <a:ext cx="2292696" cy="502427"/>
            </a:xfrm>
            <a:prstGeom prst="rect">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2000" dirty="0" smtClean="0">
                  <a:solidFill>
                    <a:schemeClr val="tx1"/>
                  </a:solidFill>
                  <a:latin typeface="メイリオ" panose="020B0604030504040204" pitchFamily="50" charset="-128"/>
                  <a:ea typeface="メイリオ" panose="020B0604030504040204" pitchFamily="50" charset="-128"/>
                </a:rPr>
                <a:t>共有</a:t>
              </a:r>
              <a:r>
                <a:rPr lang="ja-JP" altLang="en-US" sz="1800" dirty="0" smtClean="0">
                  <a:solidFill>
                    <a:schemeClr val="tx1"/>
                  </a:solidFill>
                  <a:latin typeface="メイリオ" panose="020B0604030504040204" pitchFamily="50" charset="-128"/>
                  <a:ea typeface="メイリオ" panose="020B0604030504040204" pitchFamily="50" charset="-128"/>
                </a:rPr>
                <a:t>デジタル</a:t>
              </a:r>
              <a:r>
                <a:rPr lang="ja-JP" altLang="en-US" sz="2000" dirty="0" smtClean="0">
                  <a:solidFill>
                    <a:schemeClr val="tx1"/>
                  </a:solidFill>
                  <a:latin typeface="メイリオ" panose="020B0604030504040204" pitchFamily="50" charset="-128"/>
                  <a:ea typeface="メイリオ" panose="020B0604030504040204" pitchFamily="50" charset="-128"/>
                </a:rPr>
                <a:t>地図</a:t>
              </a:r>
              <a:endParaRPr kumimoji="1" lang="ja-JP" altLang="en-US" sz="2000" dirty="0">
                <a:solidFill>
                  <a:schemeClr val="tx1"/>
                </a:solidFill>
                <a:latin typeface="メイリオ" panose="020B0604030504040204" pitchFamily="50" charset="-128"/>
                <a:ea typeface="メイリオ" panose="020B0604030504040204" pitchFamily="50" charset="-128"/>
              </a:endParaRPr>
            </a:p>
          </p:txBody>
        </p:sp>
      </p:grpSp>
      <p:grpSp>
        <p:nvGrpSpPr>
          <p:cNvPr id="19" name="グループ化 18"/>
          <p:cNvGrpSpPr/>
          <p:nvPr/>
        </p:nvGrpSpPr>
        <p:grpSpPr>
          <a:xfrm>
            <a:off x="3871637" y="2239252"/>
            <a:ext cx="1843363" cy="1512357"/>
            <a:chOff x="3080457" y="4617788"/>
            <a:chExt cx="1962522" cy="1610119"/>
          </a:xfrm>
        </p:grpSpPr>
        <p:pic>
          <p:nvPicPr>
            <p:cNvPr id="20" name="図 19"/>
            <p:cNvPicPr>
              <a:picLocks noChangeAspect="1"/>
            </p:cNvPicPr>
            <p:nvPr/>
          </p:nvPicPr>
          <p:blipFill>
            <a:blip r:embed="rId6"/>
            <a:stretch>
              <a:fillRect/>
            </a:stretch>
          </p:blipFill>
          <p:spPr>
            <a:xfrm>
              <a:off x="3080457" y="4617788"/>
              <a:ext cx="1962522" cy="1610119"/>
            </a:xfrm>
            <a:prstGeom prst="rect">
              <a:avLst/>
            </a:prstGeom>
            <a:ln>
              <a:solidFill>
                <a:schemeClr val="tx1"/>
              </a:solidFill>
            </a:ln>
          </p:spPr>
        </p:pic>
        <p:sp>
          <p:nvSpPr>
            <p:cNvPr id="21" name="正方形/長方形 20"/>
            <p:cNvSpPr/>
            <p:nvPr/>
          </p:nvSpPr>
          <p:spPr>
            <a:xfrm>
              <a:off x="3208230" y="4617788"/>
              <a:ext cx="1659288" cy="39859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600" dirty="0" smtClean="0">
                  <a:solidFill>
                    <a:schemeClr val="tx1"/>
                  </a:solidFill>
                  <a:latin typeface="メイリオ" panose="020B0604030504040204" pitchFamily="50" charset="-128"/>
                  <a:ea typeface="メイリオ" panose="020B0604030504040204" pitchFamily="50" charset="-128"/>
                </a:rPr>
                <a:t>街区ポリゴン</a:t>
              </a:r>
              <a:endParaRPr kumimoji="1" lang="ja-JP" altLang="en-US" sz="1600" dirty="0">
                <a:solidFill>
                  <a:schemeClr val="tx1"/>
                </a:solidFill>
                <a:latin typeface="メイリオ" panose="020B0604030504040204" pitchFamily="50" charset="-128"/>
                <a:ea typeface="メイリオ" panose="020B0604030504040204" pitchFamily="50" charset="-128"/>
              </a:endParaRPr>
            </a:p>
          </p:txBody>
        </p:sp>
      </p:grpSp>
      <p:sp>
        <p:nvSpPr>
          <p:cNvPr id="22" name="正方形/長方形 21"/>
          <p:cNvSpPr/>
          <p:nvPr/>
        </p:nvSpPr>
        <p:spPr>
          <a:xfrm>
            <a:off x="144261" y="2206760"/>
            <a:ext cx="2647277" cy="4341674"/>
          </a:xfrm>
          <a:prstGeom prst="rect">
            <a:avLst/>
          </a:prstGeom>
          <a:noFill/>
          <a:ln w="28575">
            <a:solidFill>
              <a:srgbClr val="00B05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23" name="正方形/長方形 22"/>
          <p:cNvSpPr/>
          <p:nvPr/>
        </p:nvSpPr>
        <p:spPr>
          <a:xfrm>
            <a:off x="227410" y="2350614"/>
            <a:ext cx="1969740" cy="602709"/>
          </a:xfrm>
          <a:prstGeom prst="rect">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800" dirty="0" smtClean="0">
                <a:solidFill>
                  <a:schemeClr val="tx1"/>
                </a:solidFill>
                <a:latin typeface="メイリオ" panose="020B0604030504040204" pitchFamily="50" charset="-128"/>
                <a:ea typeface="メイリオ" panose="020B0604030504040204" pitchFamily="50" charset="-128"/>
              </a:rPr>
              <a:t>数値地形図</a:t>
            </a:r>
            <a:r>
              <a:rPr lang="en-US" altLang="ja-JP" sz="1800" dirty="0" smtClean="0">
                <a:solidFill>
                  <a:schemeClr val="tx1"/>
                </a:solidFill>
                <a:latin typeface="メイリオ" panose="020B0604030504040204" pitchFamily="50" charset="-128"/>
                <a:ea typeface="メイリオ" panose="020B0604030504040204" pitchFamily="50" charset="-128"/>
              </a:rPr>
              <a:t>2500</a:t>
            </a:r>
            <a:endParaRPr kumimoji="1" lang="ja-JP" altLang="en-US" sz="1800" dirty="0">
              <a:solidFill>
                <a:schemeClr val="tx1"/>
              </a:solidFill>
              <a:latin typeface="メイリオ" panose="020B0604030504040204" pitchFamily="50" charset="-128"/>
              <a:ea typeface="メイリオ" panose="020B0604030504040204" pitchFamily="50" charset="-128"/>
            </a:endParaRPr>
          </a:p>
        </p:txBody>
      </p:sp>
      <p:sp>
        <p:nvSpPr>
          <p:cNvPr id="24" name="右矢印 23"/>
          <p:cNvSpPr/>
          <p:nvPr/>
        </p:nvSpPr>
        <p:spPr bwMode="auto">
          <a:xfrm>
            <a:off x="3044228" y="2867176"/>
            <a:ext cx="603001" cy="633336"/>
          </a:xfrm>
          <a:prstGeom prst="rightArrow">
            <a:avLst/>
          </a:prstGeom>
          <a:solidFill>
            <a:schemeClr val="accent1"/>
          </a:solidFill>
          <a:ln w="2857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800" b="0" i="0" u="none" strike="noStrike" cap="none" normalizeH="0" baseline="0" smtClean="0">
              <a:ln>
                <a:noFill/>
              </a:ln>
              <a:solidFill>
                <a:schemeClr val="tx1"/>
              </a:solidFill>
              <a:effectLst/>
              <a:latin typeface="Arial" charset="0"/>
              <a:ea typeface="ＭＳ Ｐゴシック" pitchFamily="50" charset="-128"/>
            </a:endParaRPr>
          </a:p>
        </p:txBody>
      </p:sp>
      <p:sp>
        <p:nvSpPr>
          <p:cNvPr id="25" name="右矢印 24"/>
          <p:cNvSpPr/>
          <p:nvPr/>
        </p:nvSpPr>
        <p:spPr bwMode="auto">
          <a:xfrm rot="5400000">
            <a:off x="4671960" y="3791870"/>
            <a:ext cx="327371" cy="633336"/>
          </a:xfrm>
          <a:prstGeom prst="rightArrow">
            <a:avLst/>
          </a:prstGeom>
          <a:solidFill>
            <a:schemeClr val="accent1"/>
          </a:solidFill>
          <a:ln w="2857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800" b="0" i="0" u="none" strike="noStrike" cap="none" normalizeH="0" baseline="0" smtClean="0">
              <a:ln>
                <a:noFill/>
              </a:ln>
              <a:solidFill>
                <a:schemeClr val="tx1"/>
              </a:solidFill>
              <a:effectLst/>
              <a:latin typeface="Arial" charset="0"/>
              <a:ea typeface="ＭＳ Ｐゴシック" pitchFamily="50" charset="-128"/>
            </a:endParaRPr>
          </a:p>
        </p:txBody>
      </p:sp>
      <p:sp>
        <p:nvSpPr>
          <p:cNvPr id="26" name="角丸四角形吹き出し 25"/>
          <p:cNvSpPr/>
          <p:nvPr/>
        </p:nvSpPr>
        <p:spPr bwMode="auto">
          <a:xfrm>
            <a:off x="2838533" y="1836685"/>
            <a:ext cx="1163468" cy="646986"/>
          </a:xfrm>
          <a:prstGeom prst="wedgeRoundRectCallout">
            <a:avLst>
              <a:gd name="adj1" fmla="val 34087"/>
              <a:gd name="adj2" fmla="val 87177"/>
              <a:gd name="adj3" fmla="val 16667"/>
            </a:avLst>
          </a:prstGeom>
          <a:noFill/>
          <a:ln w="2857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algn="l"/>
            <a:r>
              <a:rPr lang="ja-JP" altLang="en-US" sz="1600" dirty="0">
                <a:solidFill>
                  <a:srgbClr val="FF0000"/>
                </a:solidFill>
                <a:latin typeface="メイリオ" panose="020B0604030504040204" pitchFamily="50" charset="-128"/>
                <a:ea typeface="メイリオ" panose="020B0604030504040204" pitchFamily="50" charset="-128"/>
              </a:rPr>
              <a:t>ほぼ自動で</a:t>
            </a:r>
            <a:r>
              <a:rPr lang="ja-JP" altLang="en-US" sz="1600" dirty="0" smtClean="0">
                <a:solidFill>
                  <a:srgbClr val="FF0000"/>
                </a:solidFill>
                <a:latin typeface="メイリオ" panose="020B0604030504040204" pitchFamily="50" charset="-128"/>
                <a:ea typeface="メイリオ" panose="020B0604030504040204" pitchFamily="50" charset="-128"/>
              </a:rPr>
              <a:t>作成</a:t>
            </a:r>
            <a:endParaRPr lang="ja-JP" altLang="en-US" sz="1600" dirty="0">
              <a:solidFill>
                <a:srgbClr val="FF0000"/>
              </a:solidFill>
              <a:latin typeface="メイリオ" panose="020B0604030504040204" pitchFamily="50" charset="-128"/>
              <a:ea typeface="メイリオ" panose="020B0604030504040204" pitchFamily="50" charset="-128"/>
            </a:endParaRPr>
          </a:p>
        </p:txBody>
      </p:sp>
      <p:sp>
        <p:nvSpPr>
          <p:cNvPr id="27" name="角丸四角形吹き出し 26"/>
          <p:cNvSpPr/>
          <p:nvPr/>
        </p:nvSpPr>
        <p:spPr bwMode="auto">
          <a:xfrm>
            <a:off x="6781611" y="5354686"/>
            <a:ext cx="1655831" cy="919401"/>
          </a:xfrm>
          <a:prstGeom prst="wedgeRoundRectCallout">
            <a:avLst>
              <a:gd name="adj1" fmla="val 34087"/>
              <a:gd name="adj2" fmla="val -87806"/>
              <a:gd name="adj3" fmla="val 16667"/>
            </a:avLst>
          </a:prstGeom>
          <a:noFill/>
          <a:ln w="2857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algn="l"/>
            <a:r>
              <a:rPr lang="ja-JP" altLang="en-US" sz="1600" dirty="0" smtClean="0">
                <a:solidFill>
                  <a:srgbClr val="FF0000"/>
                </a:solidFill>
                <a:latin typeface="メイリオ" panose="020B0604030504040204" pitchFamily="50" charset="-128"/>
                <a:ea typeface="メイリオ" panose="020B0604030504040204" pitchFamily="50" charset="-128"/>
              </a:rPr>
              <a:t>土地利用区分の属性付与は自動処理</a:t>
            </a:r>
            <a:endParaRPr lang="ja-JP" altLang="en-US" sz="1600" dirty="0">
              <a:solidFill>
                <a:srgbClr val="FF0000"/>
              </a:solidFill>
              <a:latin typeface="メイリオ" panose="020B0604030504040204" pitchFamily="50" charset="-128"/>
              <a:ea typeface="メイリオ" panose="020B0604030504040204" pitchFamily="50" charset="-128"/>
            </a:endParaRPr>
          </a:p>
        </p:txBody>
      </p:sp>
      <p:sp>
        <p:nvSpPr>
          <p:cNvPr id="28" name="右矢印 27"/>
          <p:cNvSpPr/>
          <p:nvPr/>
        </p:nvSpPr>
        <p:spPr bwMode="auto">
          <a:xfrm>
            <a:off x="6063828" y="3238917"/>
            <a:ext cx="488252" cy="633336"/>
          </a:xfrm>
          <a:prstGeom prst="rightArrow">
            <a:avLst/>
          </a:prstGeom>
          <a:solidFill>
            <a:schemeClr val="accent1"/>
          </a:solidFill>
          <a:ln w="2857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800" b="0" i="0" u="none" strike="noStrike" cap="none" normalizeH="0" baseline="0" smtClean="0">
              <a:ln>
                <a:noFill/>
              </a:ln>
              <a:solidFill>
                <a:schemeClr val="tx1"/>
              </a:solidFill>
              <a:effectLst/>
              <a:latin typeface="Arial" charset="0"/>
              <a:ea typeface="ＭＳ Ｐゴシック" pitchFamily="50" charset="-128"/>
            </a:endParaRPr>
          </a:p>
        </p:txBody>
      </p:sp>
      <p:sp>
        <p:nvSpPr>
          <p:cNvPr id="29" name="正方形/長方形 28"/>
          <p:cNvSpPr/>
          <p:nvPr/>
        </p:nvSpPr>
        <p:spPr>
          <a:xfrm>
            <a:off x="6551626" y="4367508"/>
            <a:ext cx="2344257" cy="88043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600" dirty="0" smtClean="0">
                <a:solidFill>
                  <a:schemeClr val="tx1"/>
                </a:solidFill>
                <a:latin typeface="メイリオ" panose="020B0604030504040204" pitchFamily="50" charset="-128"/>
                <a:ea typeface="メイリオ" panose="020B0604030504040204" pitchFamily="50" charset="-128"/>
              </a:rPr>
              <a:t>建物属性をもとに</a:t>
            </a:r>
            <a:endParaRPr kumimoji="1" lang="en-US" altLang="ja-JP" sz="1600" dirty="0" smtClean="0">
              <a:solidFill>
                <a:schemeClr val="tx1"/>
              </a:solidFill>
              <a:latin typeface="メイリオ" panose="020B0604030504040204" pitchFamily="50" charset="-128"/>
              <a:ea typeface="メイリオ" panose="020B0604030504040204" pitchFamily="50" charset="-128"/>
            </a:endParaRPr>
          </a:p>
          <a:p>
            <a:pPr algn="ctr"/>
            <a:r>
              <a:rPr kumimoji="1" lang="ja-JP" altLang="en-US" sz="1600" dirty="0" smtClean="0">
                <a:solidFill>
                  <a:schemeClr val="tx1"/>
                </a:solidFill>
                <a:latin typeface="メイリオ" panose="020B0604030504040204" pitchFamily="50" charset="-128"/>
                <a:ea typeface="メイリオ" panose="020B0604030504040204" pitchFamily="50" charset="-128"/>
              </a:rPr>
              <a:t>街区ポリゴンを分割</a:t>
            </a:r>
            <a:endParaRPr kumimoji="1" lang="ja-JP" altLang="en-US" sz="1600" dirty="0">
              <a:solidFill>
                <a:schemeClr val="tx1"/>
              </a:solidFill>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2414931095"/>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6"/>
          <p:cNvSpPr txBox="1">
            <a:spLocks noGrp="1" noChangeArrowheads="1"/>
          </p:cNvSpPr>
          <p:nvPr/>
        </p:nvSpPr>
        <p:spPr bwMode="auto">
          <a:xfrm>
            <a:off x="7001752" y="6519766"/>
            <a:ext cx="2133600"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eaLnBrk="0" hangingPunct="0">
              <a:spcBef>
                <a:spcPct val="20000"/>
              </a:spcBef>
              <a:buClr>
                <a:srgbClr val="006666"/>
              </a:buClr>
              <a:buFont typeface="Wingdings" pitchFamily="2" charset="2"/>
              <a:buChar char="n"/>
              <a:defRPr kumimoji="1" sz="3200">
                <a:solidFill>
                  <a:schemeClr val="tx1"/>
                </a:solidFill>
                <a:latin typeface="HGPｺﾞｼｯｸE" pitchFamily="50" charset="-128"/>
                <a:ea typeface="HGPｺﾞｼｯｸE" pitchFamily="50" charset="-128"/>
              </a:defRPr>
            </a:lvl1pPr>
            <a:lvl2pPr marL="742950" indent="-285750" algn="l" eaLnBrk="0" hangingPunct="0">
              <a:spcBef>
                <a:spcPct val="20000"/>
              </a:spcBef>
              <a:buClr>
                <a:srgbClr val="669900"/>
              </a:buClr>
              <a:buFont typeface="Wingdings" pitchFamily="2" charset="2"/>
              <a:buChar char="l"/>
              <a:defRPr kumimoji="1" sz="2800">
                <a:solidFill>
                  <a:schemeClr val="tx1"/>
                </a:solidFill>
                <a:latin typeface="HGPｺﾞｼｯｸE" pitchFamily="50" charset="-128"/>
                <a:ea typeface="HGPｺﾞｼｯｸE" pitchFamily="50" charset="-128"/>
              </a:defRPr>
            </a:lvl2pPr>
            <a:lvl3pPr marL="1143000" indent="-228600" algn="l" eaLnBrk="0" hangingPunct="0">
              <a:spcBef>
                <a:spcPct val="20000"/>
              </a:spcBef>
              <a:buClr>
                <a:srgbClr val="FF3300"/>
              </a:buClr>
              <a:buFont typeface="Wingdings" pitchFamily="2" charset="2"/>
              <a:buChar char="ª"/>
              <a:defRPr kumimoji="1" sz="2400">
                <a:solidFill>
                  <a:schemeClr val="tx1"/>
                </a:solidFill>
                <a:latin typeface="HGPｺﾞｼｯｸE" pitchFamily="50" charset="-128"/>
                <a:ea typeface="HGPｺﾞｼｯｸE" pitchFamily="50" charset="-128"/>
              </a:defRPr>
            </a:lvl3pPr>
            <a:lvl4pPr marL="1600200" indent="-228600" algn="l" eaLnBrk="0" hangingPunct="0">
              <a:spcBef>
                <a:spcPct val="20000"/>
              </a:spcBef>
              <a:buFont typeface="Wingdings" pitchFamily="2" charset="2"/>
              <a:buChar char="ü"/>
              <a:defRPr kumimoji="1" sz="2000">
                <a:solidFill>
                  <a:schemeClr val="tx1"/>
                </a:solidFill>
                <a:latin typeface="HGPｺﾞｼｯｸE" pitchFamily="50" charset="-128"/>
                <a:ea typeface="HGPｺﾞｼｯｸE" pitchFamily="50" charset="-128"/>
              </a:defRPr>
            </a:lvl4pPr>
            <a:lvl5pPr marL="2057400" indent="-228600" algn="l" eaLnBrk="0" hangingPunct="0">
              <a:spcBef>
                <a:spcPct val="20000"/>
              </a:spcBef>
              <a:buFont typeface="Wingdings" pitchFamily="2" charset="2"/>
              <a:buChar char=""/>
              <a:defRPr kumimoji="1" sz="2000">
                <a:solidFill>
                  <a:schemeClr val="tx1"/>
                </a:solidFill>
                <a:latin typeface="HGPｺﾞｼｯｸE" pitchFamily="50" charset="-128"/>
                <a:ea typeface="HGPｺﾞｼｯｸE" pitchFamily="50" charset="-128"/>
              </a:defRPr>
            </a:lvl5pPr>
            <a:lvl6pPr marL="2514600" indent="-228600" eaLnBrk="0" fontAlgn="base" hangingPunct="0">
              <a:spcBef>
                <a:spcPct val="20000"/>
              </a:spcBef>
              <a:spcAft>
                <a:spcPct val="0"/>
              </a:spcAft>
              <a:buFont typeface="Wingdings" pitchFamily="2" charset="2"/>
              <a:buChar char=""/>
              <a:defRPr kumimoji="1" sz="2000">
                <a:solidFill>
                  <a:schemeClr val="tx1"/>
                </a:solidFill>
                <a:latin typeface="HGPｺﾞｼｯｸE" pitchFamily="50" charset="-128"/>
                <a:ea typeface="HGPｺﾞｼｯｸE" pitchFamily="50" charset="-128"/>
              </a:defRPr>
            </a:lvl6pPr>
            <a:lvl7pPr marL="2971800" indent="-228600" eaLnBrk="0" fontAlgn="base" hangingPunct="0">
              <a:spcBef>
                <a:spcPct val="20000"/>
              </a:spcBef>
              <a:spcAft>
                <a:spcPct val="0"/>
              </a:spcAft>
              <a:buFont typeface="Wingdings" pitchFamily="2" charset="2"/>
              <a:buChar char=""/>
              <a:defRPr kumimoji="1" sz="2000">
                <a:solidFill>
                  <a:schemeClr val="tx1"/>
                </a:solidFill>
                <a:latin typeface="HGPｺﾞｼｯｸE" pitchFamily="50" charset="-128"/>
                <a:ea typeface="HGPｺﾞｼｯｸE" pitchFamily="50" charset="-128"/>
              </a:defRPr>
            </a:lvl7pPr>
            <a:lvl8pPr marL="3429000" indent="-228600" eaLnBrk="0" fontAlgn="base" hangingPunct="0">
              <a:spcBef>
                <a:spcPct val="20000"/>
              </a:spcBef>
              <a:spcAft>
                <a:spcPct val="0"/>
              </a:spcAft>
              <a:buFont typeface="Wingdings" pitchFamily="2" charset="2"/>
              <a:buChar char=""/>
              <a:defRPr kumimoji="1" sz="2000">
                <a:solidFill>
                  <a:schemeClr val="tx1"/>
                </a:solidFill>
                <a:latin typeface="HGPｺﾞｼｯｸE" pitchFamily="50" charset="-128"/>
                <a:ea typeface="HGPｺﾞｼｯｸE" pitchFamily="50" charset="-128"/>
              </a:defRPr>
            </a:lvl8pPr>
            <a:lvl9pPr marL="3886200" indent="-228600" eaLnBrk="0" fontAlgn="base" hangingPunct="0">
              <a:spcBef>
                <a:spcPct val="20000"/>
              </a:spcBef>
              <a:spcAft>
                <a:spcPct val="0"/>
              </a:spcAft>
              <a:buFont typeface="Wingdings" pitchFamily="2" charset="2"/>
              <a:buChar char=""/>
              <a:defRPr kumimoji="1" sz="2000">
                <a:solidFill>
                  <a:schemeClr val="tx1"/>
                </a:solidFill>
                <a:latin typeface="HGPｺﾞｼｯｸE" pitchFamily="50" charset="-128"/>
                <a:ea typeface="HGPｺﾞｼｯｸE" pitchFamily="50" charset="-128"/>
              </a:defRPr>
            </a:lvl9pPr>
          </a:lstStyle>
          <a:p>
            <a:pPr algn="r" eaLnBrk="1" hangingPunct="1">
              <a:spcBef>
                <a:spcPct val="0"/>
              </a:spcBef>
              <a:buClrTx/>
              <a:buFontTx/>
              <a:buNone/>
            </a:pPr>
            <a:fld id="{B44B08F2-67EC-4B5D-8F2F-8231FBEE737B}" type="slidenum">
              <a:rPr lang="en-US" altLang="ja-JP" sz="1400">
                <a:solidFill>
                  <a:srgbClr val="000000"/>
                </a:solidFill>
              </a:rPr>
              <a:pPr algn="r" eaLnBrk="1" hangingPunct="1">
                <a:spcBef>
                  <a:spcPct val="0"/>
                </a:spcBef>
                <a:buClrTx/>
                <a:buFontTx/>
                <a:buNone/>
              </a:pPr>
              <a:t>32</a:t>
            </a:fld>
            <a:endParaRPr lang="en-US" altLang="ja-JP" sz="1400">
              <a:solidFill>
                <a:srgbClr val="000000"/>
              </a:solidFill>
            </a:endParaRPr>
          </a:p>
        </p:txBody>
      </p:sp>
      <p:sp>
        <p:nvSpPr>
          <p:cNvPr id="7" name="Rectangle 2"/>
          <p:cNvSpPr txBox="1">
            <a:spLocks noChangeArrowheads="1"/>
          </p:cNvSpPr>
          <p:nvPr/>
        </p:nvSpPr>
        <p:spPr bwMode="auto">
          <a:xfrm>
            <a:off x="153988" y="77788"/>
            <a:ext cx="8990012" cy="503237"/>
          </a:xfrm>
          <a:prstGeom prst="rect">
            <a:avLst/>
          </a:prstGeom>
          <a:noFill/>
          <a:ln>
            <a:noFill/>
          </a:ln>
          <a:extLst/>
        </p:spPr>
        <p:txBody>
          <a:bodyPr anchor="ctr"/>
          <a:lstStyle>
            <a:lvl1pPr algn="ctr" rtl="0" eaLnBrk="0" fontAlgn="base" hangingPunct="0">
              <a:spcBef>
                <a:spcPct val="0"/>
              </a:spcBef>
              <a:spcAft>
                <a:spcPct val="0"/>
              </a:spcAft>
              <a:defRPr kumimoji="1" sz="3600">
                <a:solidFill>
                  <a:schemeClr val="bg1"/>
                </a:solidFill>
                <a:latin typeface="HGPｺﾞｼｯｸE" pitchFamily="50" charset="-128"/>
                <a:ea typeface="HGPｺﾞｼｯｸE" pitchFamily="50" charset="-128"/>
                <a:cs typeface="+mj-cs"/>
              </a:defRPr>
            </a:lvl1pPr>
            <a:lvl2pPr algn="ctr" rtl="0" eaLnBrk="0" fontAlgn="base" hangingPunct="0">
              <a:spcBef>
                <a:spcPct val="0"/>
              </a:spcBef>
              <a:spcAft>
                <a:spcPct val="0"/>
              </a:spcAft>
              <a:defRPr kumimoji="1" sz="3600">
                <a:solidFill>
                  <a:schemeClr val="bg1"/>
                </a:solidFill>
                <a:latin typeface="HGPｺﾞｼｯｸE" pitchFamily="50" charset="-128"/>
                <a:ea typeface="HGPｺﾞｼｯｸE" pitchFamily="50" charset="-128"/>
              </a:defRPr>
            </a:lvl2pPr>
            <a:lvl3pPr algn="ctr" rtl="0" eaLnBrk="0" fontAlgn="base" hangingPunct="0">
              <a:spcBef>
                <a:spcPct val="0"/>
              </a:spcBef>
              <a:spcAft>
                <a:spcPct val="0"/>
              </a:spcAft>
              <a:defRPr kumimoji="1" sz="3600">
                <a:solidFill>
                  <a:schemeClr val="bg1"/>
                </a:solidFill>
                <a:latin typeface="HGPｺﾞｼｯｸE" pitchFamily="50" charset="-128"/>
                <a:ea typeface="HGPｺﾞｼｯｸE" pitchFamily="50" charset="-128"/>
              </a:defRPr>
            </a:lvl3pPr>
            <a:lvl4pPr algn="ctr" rtl="0" eaLnBrk="0" fontAlgn="base" hangingPunct="0">
              <a:spcBef>
                <a:spcPct val="0"/>
              </a:spcBef>
              <a:spcAft>
                <a:spcPct val="0"/>
              </a:spcAft>
              <a:defRPr kumimoji="1" sz="3600">
                <a:solidFill>
                  <a:schemeClr val="bg1"/>
                </a:solidFill>
                <a:latin typeface="HGPｺﾞｼｯｸE" pitchFamily="50" charset="-128"/>
                <a:ea typeface="HGPｺﾞｼｯｸE" pitchFamily="50" charset="-128"/>
              </a:defRPr>
            </a:lvl4pPr>
            <a:lvl5pPr algn="ctr" rtl="0" eaLnBrk="0" fontAlgn="base" hangingPunct="0">
              <a:spcBef>
                <a:spcPct val="0"/>
              </a:spcBef>
              <a:spcAft>
                <a:spcPct val="0"/>
              </a:spcAft>
              <a:defRPr kumimoji="1" sz="3600">
                <a:solidFill>
                  <a:schemeClr val="bg1"/>
                </a:solidFill>
                <a:latin typeface="HGPｺﾞｼｯｸE" pitchFamily="50" charset="-128"/>
                <a:ea typeface="HGPｺﾞｼｯｸE" pitchFamily="50" charset="-128"/>
              </a:defRPr>
            </a:lvl5pPr>
            <a:lvl6pPr marL="457200" algn="ctr" rtl="0" eaLnBrk="1" fontAlgn="base" hangingPunct="1">
              <a:spcBef>
                <a:spcPct val="0"/>
              </a:spcBef>
              <a:spcAft>
                <a:spcPct val="0"/>
              </a:spcAft>
              <a:defRPr kumimoji="1" sz="3600">
                <a:solidFill>
                  <a:schemeClr val="bg1"/>
                </a:solidFill>
                <a:latin typeface="Arial" charset="0"/>
                <a:ea typeface="ＭＳ Ｐゴシック" pitchFamily="50" charset="-128"/>
              </a:defRPr>
            </a:lvl6pPr>
            <a:lvl7pPr marL="914400" algn="ctr" rtl="0" eaLnBrk="1" fontAlgn="base" hangingPunct="1">
              <a:spcBef>
                <a:spcPct val="0"/>
              </a:spcBef>
              <a:spcAft>
                <a:spcPct val="0"/>
              </a:spcAft>
              <a:defRPr kumimoji="1" sz="3600">
                <a:solidFill>
                  <a:schemeClr val="bg1"/>
                </a:solidFill>
                <a:latin typeface="Arial" charset="0"/>
                <a:ea typeface="ＭＳ Ｐゴシック" pitchFamily="50" charset="-128"/>
              </a:defRPr>
            </a:lvl7pPr>
            <a:lvl8pPr marL="1371600" algn="ctr" rtl="0" eaLnBrk="1" fontAlgn="base" hangingPunct="1">
              <a:spcBef>
                <a:spcPct val="0"/>
              </a:spcBef>
              <a:spcAft>
                <a:spcPct val="0"/>
              </a:spcAft>
              <a:defRPr kumimoji="1" sz="3600">
                <a:solidFill>
                  <a:schemeClr val="bg1"/>
                </a:solidFill>
                <a:latin typeface="Arial" charset="0"/>
                <a:ea typeface="ＭＳ Ｐゴシック" pitchFamily="50" charset="-128"/>
              </a:defRPr>
            </a:lvl8pPr>
            <a:lvl9pPr marL="1828800" algn="ctr" rtl="0" eaLnBrk="1" fontAlgn="base" hangingPunct="1">
              <a:spcBef>
                <a:spcPct val="0"/>
              </a:spcBef>
              <a:spcAft>
                <a:spcPct val="0"/>
              </a:spcAft>
              <a:defRPr kumimoji="1" sz="3600">
                <a:solidFill>
                  <a:schemeClr val="bg1"/>
                </a:solidFill>
                <a:latin typeface="Arial" charset="0"/>
                <a:ea typeface="ＭＳ Ｐゴシック" pitchFamily="50" charset="-128"/>
              </a:defRPr>
            </a:lvl9pPr>
          </a:lstStyle>
          <a:p>
            <a:pPr algn="l" eaLnBrk="1" hangingPunct="1">
              <a:defRPr/>
            </a:pPr>
            <a:r>
              <a:rPr lang="ja-JP" altLang="en-US" sz="3000" kern="0" dirty="0">
                <a:solidFill>
                  <a:srgbClr val="FFFFFF"/>
                </a:solidFill>
              </a:rPr>
              <a:t>２－２．共有デジタル地図の利活用促進にかかる検討</a:t>
            </a:r>
          </a:p>
        </p:txBody>
      </p:sp>
      <p:sp>
        <p:nvSpPr>
          <p:cNvPr id="5" name="Rectangle 3"/>
          <p:cNvSpPr txBox="1">
            <a:spLocks noChangeArrowheads="1"/>
          </p:cNvSpPr>
          <p:nvPr/>
        </p:nvSpPr>
        <p:spPr bwMode="auto">
          <a:xfrm>
            <a:off x="153628" y="908720"/>
            <a:ext cx="8647472" cy="41811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lr>
                <a:srgbClr val="006666"/>
              </a:buClr>
              <a:buFont typeface="Wingdings" pitchFamily="2" charset="2"/>
              <a:buChar char="n"/>
              <a:defRPr kumimoji="1" lang="ja-JP" altLang="en-US" sz="3200" dirty="0">
                <a:solidFill>
                  <a:schemeClr val="tx1"/>
                </a:solidFill>
                <a:latin typeface="HGPｺﾞｼｯｸE" pitchFamily="50" charset="-128"/>
                <a:ea typeface="HGPｺﾞｼｯｸE" pitchFamily="50" charset="-128"/>
                <a:cs typeface="+mn-cs"/>
              </a:defRPr>
            </a:lvl1pPr>
            <a:lvl2pPr marL="742950" indent="-285750" algn="l" rtl="0" eaLnBrk="0" fontAlgn="base" hangingPunct="0">
              <a:spcBef>
                <a:spcPct val="20000"/>
              </a:spcBef>
              <a:spcAft>
                <a:spcPct val="0"/>
              </a:spcAft>
              <a:buClr>
                <a:srgbClr val="669900"/>
              </a:buClr>
              <a:buFont typeface="Wingdings" pitchFamily="2" charset="2"/>
              <a:buChar char="l"/>
              <a:defRPr kumimoji="1" lang="ja-JP" altLang="en-US" sz="2800" dirty="0">
                <a:solidFill>
                  <a:schemeClr val="tx1"/>
                </a:solidFill>
                <a:latin typeface="HGPｺﾞｼｯｸE" pitchFamily="50" charset="-128"/>
                <a:ea typeface="HGPｺﾞｼｯｸE" pitchFamily="50" charset="-128"/>
              </a:defRPr>
            </a:lvl2pPr>
            <a:lvl3pPr marL="1143000" indent="-228600" algn="l" rtl="0" eaLnBrk="0" fontAlgn="base" hangingPunct="0">
              <a:spcBef>
                <a:spcPct val="20000"/>
              </a:spcBef>
              <a:spcAft>
                <a:spcPct val="0"/>
              </a:spcAft>
              <a:buClr>
                <a:srgbClr val="FF3300"/>
              </a:buClr>
              <a:buFont typeface="Wingdings" pitchFamily="2" charset="2"/>
              <a:buChar char="ª"/>
              <a:defRPr kumimoji="1" lang="ja-JP" altLang="en-US" sz="2400" dirty="0">
                <a:solidFill>
                  <a:schemeClr val="tx1"/>
                </a:solidFill>
                <a:latin typeface="HGPｺﾞｼｯｸE" pitchFamily="50" charset="-128"/>
                <a:ea typeface="HGPｺﾞｼｯｸE" pitchFamily="50" charset="-128"/>
              </a:defRPr>
            </a:lvl3pPr>
            <a:lvl4pPr marL="1600200" indent="-228600" algn="l" rtl="0" eaLnBrk="0" fontAlgn="base" hangingPunct="0">
              <a:spcBef>
                <a:spcPct val="20000"/>
              </a:spcBef>
              <a:spcAft>
                <a:spcPct val="0"/>
              </a:spcAft>
              <a:buFont typeface="Wingdings" pitchFamily="2" charset="2"/>
              <a:buChar char="ü"/>
              <a:defRPr kumimoji="1" sz="2000">
                <a:solidFill>
                  <a:schemeClr val="tx1"/>
                </a:solidFill>
                <a:latin typeface="HGPｺﾞｼｯｸE" pitchFamily="50" charset="-128"/>
                <a:ea typeface="HGPｺﾞｼｯｸE" pitchFamily="50" charset="-128"/>
              </a:defRPr>
            </a:lvl4pPr>
            <a:lvl5pPr marL="2057400" indent="-228600" algn="l" rtl="0" eaLnBrk="0" fontAlgn="base" hangingPunct="0">
              <a:spcBef>
                <a:spcPct val="20000"/>
              </a:spcBef>
              <a:spcAft>
                <a:spcPct val="0"/>
              </a:spcAft>
              <a:buFont typeface="Wingdings" pitchFamily="2" charset="2"/>
              <a:buChar char=""/>
              <a:defRPr kumimoji="1" sz="2000">
                <a:solidFill>
                  <a:schemeClr val="tx1"/>
                </a:solidFill>
                <a:latin typeface="HGPｺﾞｼｯｸE" pitchFamily="50" charset="-128"/>
                <a:ea typeface="HGPｺﾞｼｯｸE" pitchFamily="50" charset="-128"/>
              </a:defRPr>
            </a:lvl5pPr>
            <a:lvl6pPr marL="2514600" indent="-228600" algn="l" rtl="0" eaLnBrk="1" fontAlgn="base" hangingPunct="1">
              <a:spcBef>
                <a:spcPct val="20000"/>
              </a:spcBef>
              <a:spcAft>
                <a:spcPct val="0"/>
              </a:spcAft>
              <a:buChar char="»"/>
              <a:defRPr kumimoji="1" sz="2000">
                <a:solidFill>
                  <a:schemeClr val="tx1"/>
                </a:solidFill>
                <a:latin typeface="+mn-lt"/>
                <a:ea typeface="+mn-ea"/>
              </a:defRPr>
            </a:lvl6pPr>
            <a:lvl7pPr marL="2971800" indent="-228600" algn="l" rtl="0" eaLnBrk="1" fontAlgn="base" hangingPunct="1">
              <a:spcBef>
                <a:spcPct val="20000"/>
              </a:spcBef>
              <a:spcAft>
                <a:spcPct val="0"/>
              </a:spcAft>
              <a:buChar char="»"/>
              <a:defRPr kumimoji="1" sz="2000">
                <a:solidFill>
                  <a:schemeClr val="tx1"/>
                </a:solidFill>
                <a:latin typeface="+mn-lt"/>
                <a:ea typeface="+mn-ea"/>
              </a:defRPr>
            </a:lvl7pPr>
            <a:lvl8pPr marL="3429000" indent="-228600" algn="l" rtl="0" eaLnBrk="1" fontAlgn="base" hangingPunct="1">
              <a:spcBef>
                <a:spcPct val="20000"/>
              </a:spcBef>
              <a:spcAft>
                <a:spcPct val="0"/>
              </a:spcAft>
              <a:buChar char="»"/>
              <a:defRPr kumimoji="1" sz="2000">
                <a:solidFill>
                  <a:schemeClr val="tx1"/>
                </a:solidFill>
                <a:latin typeface="+mn-lt"/>
                <a:ea typeface="+mn-ea"/>
              </a:defRPr>
            </a:lvl8pPr>
            <a:lvl9pPr marL="3886200" indent="-228600" algn="l" rtl="0" eaLnBrk="1" fontAlgn="base" hangingPunct="1">
              <a:spcBef>
                <a:spcPct val="20000"/>
              </a:spcBef>
              <a:spcAft>
                <a:spcPct val="0"/>
              </a:spcAft>
              <a:buChar char="»"/>
              <a:defRPr kumimoji="1" sz="2000">
                <a:solidFill>
                  <a:schemeClr val="tx1"/>
                </a:solidFill>
                <a:latin typeface="+mn-lt"/>
                <a:ea typeface="+mn-ea"/>
              </a:defRPr>
            </a:lvl9pPr>
          </a:lstStyle>
          <a:p>
            <a:pPr marL="0" indent="0" eaLnBrk="1" hangingPunct="1">
              <a:buNone/>
              <a:defRPr/>
            </a:pPr>
            <a:r>
              <a:rPr lang="en-US" altLang="ja-JP" sz="2200" kern="0" dirty="0" smtClean="0"/>
              <a:t>【</a:t>
            </a:r>
            <a:r>
              <a:rPr lang="ja-JP" altLang="en-US" sz="2200" kern="0" dirty="0"/>
              <a:t>③市町における利活用支援</a:t>
            </a:r>
            <a:r>
              <a:rPr lang="en-US" altLang="ja-JP" sz="2200" kern="0" dirty="0" smtClean="0"/>
              <a:t>】</a:t>
            </a:r>
            <a:endParaRPr lang="en-US" altLang="ja-JP" sz="2200" kern="0" dirty="0"/>
          </a:p>
          <a:p>
            <a:pPr eaLnBrk="1" hangingPunct="1"/>
            <a:r>
              <a:rPr lang="ja-JP" altLang="en-US" sz="2800" kern="0" dirty="0" smtClean="0"/>
              <a:t>実施</a:t>
            </a:r>
            <a:r>
              <a:rPr lang="ja-JP" altLang="en-US" sz="2800" kern="0" dirty="0"/>
              <a:t>内容</a:t>
            </a:r>
          </a:p>
          <a:p>
            <a:pPr lvl="1" eaLnBrk="1" hangingPunct="1"/>
            <a:r>
              <a:rPr lang="ja-JP" altLang="en-US" sz="2400" kern="0" dirty="0"/>
              <a:t>年間を通じて共有デジタル地図及び集約システムの利用相談や個別説明会の希望を受け付けます。</a:t>
            </a:r>
            <a:endParaRPr lang="en-US" altLang="ja-JP" sz="2400" kern="0" dirty="0"/>
          </a:p>
          <a:p>
            <a:pPr marL="457200" lvl="1" indent="0" eaLnBrk="1" hangingPunct="1">
              <a:buNone/>
            </a:pPr>
            <a:r>
              <a:rPr lang="en-US" altLang="ja-JP" sz="2400" kern="0" dirty="0" smtClean="0">
                <a:solidFill>
                  <a:srgbClr val="0000FF"/>
                </a:solidFill>
              </a:rPr>
              <a:t>※</a:t>
            </a:r>
            <a:r>
              <a:rPr lang="ja-JP" altLang="en-US" sz="2400" kern="0" dirty="0">
                <a:solidFill>
                  <a:srgbClr val="0000FF"/>
                </a:solidFill>
              </a:rPr>
              <a:t>新型コロナウイルス感染症対策を考慮して</a:t>
            </a:r>
            <a:r>
              <a:rPr lang="en-US" altLang="ja-JP" sz="2400" kern="0" dirty="0" smtClean="0">
                <a:solidFill>
                  <a:srgbClr val="0000FF"/>
                </a:solidFill>
              </a:rPr>
              <a:t>WEB</a:t>
            </a:r>
          </a:p>
          <a:p>
            <a:pPr marL="457200" lvl="1" indent="0" eaLnBrk="1" hangingPunct="1">
              <a:buNone/>
            </a:pPr>
            <a:r>
              <a:rPr lang="ja-JP" altLang="en-US" sz="2400" kern="0" dirty="0" smtClean="0">
                <a:solidFill>
                  <a:srgbClr val="0000FF"/>
                </a:solidFill>
              </a:rPr>
              <a:t>　（</a:t>
            </a:r>
            <a:r>
              <a:rPr lang="en-US" altLang="ja-JP" sz="2400" kern="0" dirty="0" smtClean="0">
                <a:solidFill>
                  <a:srgbClr val="0000FF"/>
                </a:solidFill>
              </a:rPr>
              <a:t>Google</a:t>
            </a:r>
            <a:r>
              <a:rPr lang="ja-JP" altLang="en-US" sz="2400" kern="0" dirty="0" smtClean="0">
                <a:solidFill>
                  <a:srgbClr val="0000FF"/>
                </a:solidFill>
              </a:rPr>
              <a:t>　</a:t>
            </a:r>
            <a:r>
              <a:rPr lang="en-US" altLang="ja-JP" sz="2400" kern="0" dirty="0" smtClean="0">
                <a:solidFill>
                  <a:srgbClr val="0000FF"/>
                </a:solidFill>
              </a:rPr>
              <a:t>Meet</a:t>
            </a:r>
            <a:r>
              <a:rPr lang="ja-JP" altLang="en-US" sz="2400" kern="0" dirty="0">
                <a:solidFill>
                  <a:srgbClr val="0000FF"/>
                </a:solidFill>
              </a:rPr>
              <a:t>のビデオ会議など）による支援も対応可能です。</a:t>
            </a:r>
            <a:endParaRPr lang="en-US" altLang="ja-JP" sz="2400" kern="0" dirty="0">
              <a:solidFill>
                <a:srgbClr val="0000FF"/>
              </a:solidFill>
            </a:endParaRPr>
          </a:p>
          <a:p>
            <a:pPr lvl="1" eaLnBrk="1" hangingPunct="1"/>
            <a:endParaRPr lang="en-US" altLang="ja-JP" sz="1000" kern="0" dirty="0"/>
          </a:p>
          <a:p>
            <a:pPr lvl="1" eaLnBrk="1" hangingPunct="1"/>
            <a:endParaRPr lang="ja-JP" altLang="en-US" sz="2400" kern="0" dirty="0">
              <a:solidFill>
                <a:srgbClr val="0000FF"/>
              </a:solidFill>
            </a:endParaRPr>
          </a:p>
          <a:p>
            <a:pPr lvl="1" eaLnBrk="1" hangingPunct="1"/>
            <a:endParaRPr lang="ja-JP" altLang="en-US" sz="2400" kern="0" dirty="0">
              <a:solidFill>
                <a:srgbClr val="0000FF"/>
              </a:solidFill>
            </a:endParaRPr>
          </a:p>
          <a:p>
            <a:pPr lvl="1" eaLnBrk="1" hangingPunct="1"/>
            <a:endParaRPr lang="ja-JP" altLang="en-US" sz="2400" kern="0" dirty="0">
              <a:solidFill>
                <a:srgbClr val="0000FF"/>
              </a:solidFill>
            </a:endParaRPr>
          </a:p>
          <a:p>
            <a:pPr lvl="2" eaLnBrk="1" hangingPunct="1"/>
            <a:endParaRPr lang="ja-JP" altLang="en-US" sz="2400" dirty="0">
              <a:cs typeface="Meiryo UI" pitchFamily="50" charset="-128"/>
            </a:endParaRPr>
          </a:p>
          <a:p>
            <a:pPr lvl="1" eaLnBrk="1" hangingPunct="1"/>
            <a:endParaRPr lang="en-US" altLang="ja-JP" sz="2400" kern="0" dirty="0"/>
          </a:p>
          <a:p>
            <a:pPr marL="857250" lvl="2" indent="0" eaLnBrk="1" hangingPunct="1">
              <a:buNone/>
            </a:pPr>
            <a:endParaRPr lang="en-US" altLang="en-US" sz="2000" dirty="0"/>
          </a:p>
          <a:p>
            <a:pPr eaLnBrk="1" hangingPunct="1"/>
            <a:endParaRPr lang="ja-JP" altLang="en-US" sz="2000" dirty="0"/>
          </a:p>
          <a:p>
            <a:pPr lvl="1" eaLnBrk="1" hangingPunct="1"/>
            <a:endParaRPr lang="en-US" altLang="ja-JP" sz="2400" kern="0" dirty="0" smtClean="0"/>
          </a:p>
          <a:p>
            <a:pPr marL="457200" lvl="1" indent="0" eaLnBrk="1" hangingPunct="1">
              <a:buNone/>
            </a:pPr>
            <a:endParaRPr lang="ja-JP" altLang="en-US" sz="2000" kern="0" dirty="0" smtClean="0"/>
          </a:p>
          <a:p>
            <a:pPr lvl="2" eaLnBrk="1" hangingPunct="1"/>
            <a:endParaRPr lang="ja-JP" altLang="en-US" sz="2000" kern="0" dirty="0" smtClean="0"/>
          </a:p>
          <a:p>
            <a:pPr marL="0" lvl="1" indent="0" eaLnBrk="1" hangingPunct="1">
              <a:buClr>
                <a:srgbClr val="006666"/>
              </a:buClr>
              <a:buFont typeface="Wingdings" pitchFamily="2" charset="2"/>
              <a:buNone/>
            </a:pPr>
            <a:r>
              <a:rPr lang="ja-JP" altLang="en-US" sz="2400" kern="0" dirty="0" smtClean="0"/>
              <a:t>　　　　</a:t>
            </a:r>
            <a:endParaRPr lang="ja-JP" altLang="en-US" kern="0" dirty="0" smtClean="0"/>
          </a:p>
          <a:p>
            <a:pPr marL="0" lvl="1" indent="0" eaLnBrk="1" hangingPunct="1">
              <a:buClr>
                <a:srgbClr val="006666"/>
              </a:buClr>
              <a:buFont typeface="Wingdings" pitchFamily="2" charset="2"/>
              <a:buNone/>
            </a:pPr>
            <a:r>
              <a:rPr lang="ja-JP" altLang="en-US" sz="2400" kern="0" dirty="0" smtClean="0"/>
              <a:t>　　　　</a:t>
            </a:r>
            <a:endParaRPr lang="ja-JP" altLang="en-US" kern="0" dirty="0" smtClean="0"/>
          </a:p>
        </p:txBody>
      </p:sp>
    </p:spTree>
    <p:extLst>
      <p:ext uri="{BB962C8B-B14F-4D97-AF65-F5344CB8AC3E}">
        <p14:creationId xmlns:p14="http://schemas.microsoft.com/office/powerpoint/2010/main" val="403834644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28"/>
          <p:cNvSpPr txBox="1">
            <a:spLocks noChangeArrowheads="1"/>
          </p:cNvSpPr>
          <p:nvPr/>
        </p:nvSpPr>
        <p:spPr bwMode="auto">
          <a:xfrm>
            <a:off x="200025" y="891877"/>
            <a:ext cx="8667750" cy="5705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lgn="l" rtl="0" eaLnBrk="0" fontAlgn="base" hangingPunct="0">
              <a:spcBef>
                <a:spcPct val="20000"/>
              </a:spcBef>
              <a:spcAft>
                <a:spcPct val="0"/>
              </a:spcAft>
              <a:buClr>
                <a:srgbClr val="006666"/>
              </a:buClr>
              <a:buFont typeface="Wingdings" pitchFamily="2" charset="2"/>
              <a:buChar char="n"/>
              <a:defRPr kumimoji="1" lang="ja-JP" altLang="en-US" sz="3200" dirty="0">
                <a:solidFill>
                  <a:schemeClr val="tx1"/>
                </a:solidFill>
                <a:latin typeface="HGPｺﾞｼｯｸE" pitchFamily="50" charset="-128"/>
                <a:ea typeface="HGPｺﾞｼｯｸE" pitchFamily="50" charset="-128"/>
                <a:cs typeface="+mn-cs"/>
              </a:defRPr>
            </a:lvl1pPr>
            <a:lvl2pPr marL="742950" indent="-285750" algn="l" rtl="0" eaLnBrk="0" fontAlgn="base" hangingPunct="0">
              <a:spcBef>
                <a:spcPct val="20000"/>
              </a:spcBef>
              <a:spcAft>
                <a:spcPct val="0"/>
              </a:spcAft>
              <a:buClr>
                <a:srgbClr val="669900"/>
              </a:buClr>
              <a:buFont typeface="Wingdings" pitchFamily="2" charset="2"/>
              <a:buChar char="l"/>
              <a:defRPr kumimoji="1" lang="ja-JP" altLang="en-US" sz="2800" dirty="0">
                <a:solidFill>
                  <a:schemeClr val="tx1"/>
                </a:solidFill>
                <a:latin typeface="HGPｺﾞｼｯｸE" pitchFamily="50" charset="-128"/>
                <a:ea typeface="HGPｺﾞｼｯｸE" pitchFamily="50" charset="-128"/>
              </a:defRPr>
            </a:lvl2pPr>
            <a:lvl3pPr marL="1143000" indent="-228600" algn="l" rtl="0" eaLnBrk="0" fontAlgn="base" hangingPunct="0">
              <a:spcBef>
                <a:spcPct val="20000"/>
              </a:spcBef>
              <a:spcAft>
                <a:spcPct val="0"/>
              </a:spcAft>
              <a:buClr>
                <a:srgbClr val="FF3300"/>
              </a:buClr>
              <a:buFont typeface="Wingdings" pitchFamily="2" charset="2"/>
              <a:buChar char="ª"/>
              <a:defRPr kumimoji="1" lang="ja-JP" altLang="en-US" sz="2400" dirty="0">
                <a:solidFill>
                  <a:schemeClr val="tx1"/>
                </a:solidFill>
                <a:latin typeface="HGPｺﾞｼｯｸE" pitchFamily="50" charset="-128"/>
                <a:ea typeface="HGPｺﾞｼｯｸE" pitchFamily="50" charset="-128"/>
              </a:defRPr>
            </a:lvl3pPr>
            <a:lvl4pPr marL="1600200" indent="-228600" algn="l" rtl="0" eaLnBrk="0" fontAlgn="base" hangingPunct="0">
              <a:spcBef>
                <a:spcPct val="20000"/>
              </a:spcBef>
              <a:spcAft>
                <a:spcPct val="0"/>
              </a:spcAft>
              <a:buFont typeface="Wingdings" pitchFamily="2" charset="2"/>
              <a:buChar char="ü"/>
              <a:defRPr kumimoji="1" sz="2000">
                <a:solidFill>
                  <a:schemeClr val="tx1"/>
                </a:solidFill>
                <a:latin typeface="HGPｺﾞｼｯｸE" pitchFamily="50" charset="-128"/>
                <a:ea typeface="HGPｺﾞｼｯｸE" pitchFamily="50" charset="-128"/>
              </a:defRPr>
            </a:lvl4pPr>
            <a:lvl5pPr marL="2057400" indent="-228600" algn="l" rtl="0" eaLnBrk="0" fontAlgn="base" hangingPunct="0">
              <a:spcBef>
                <a:spcPct val="20000"/>
              </a:spcBef>
              <a:spcAft>
                <a:spcPct val="0"/>
              </a:spcAft>
              <a:buFont typeface="Wingdings" pitchFamily="2" charset="2"/>
              <a:buChar char=""/>
              <a:defRPr kumimoji="1" sz="2000">
                <a:solidFill>
                  <a:schemeClr val="tx1"/>
                </a:solidFill>
                <a:latin typeface="HGPｺﾞｼｯｸE" pitchFamily="50" charset="-128"/>
                <a:ea typeface="HGPｺﾞｼｯｸE" pitchFamily="50" charset="-128"/>
              </a:defRPr>
            </a:lvl5pPr>
            <a:lvl6pPr marL="2514600" indent="-228600" algn="l" rtl="0" eaLnBrk="1" fontAlgn="base" hangingPunct="1">
              <a:spcBef>
                <a:spcPct val="20000"/>
              </a:spcBef>
              <a:spcAft>
                <a:spcPct val="0"/>
              </a:spcAft>
              <a:buChar char="»"/>
              <a:defRPr kumimoji="1" sz="2000">
                <a:solidFill>
                  <a:schemeClr val="tx1"/>
                </a:solidFill>
                <a:latin typeface="+mn-lt"/>
                <a:ea typeface="+mn-ea"/>
              </a:defRPr>
            </a:lvl6pPr>
            <a:lvl7pPr marL="2971800" indent="-228600" algn="l" rtl="0" eaLnBrk="1" fontAlgn="base" hangingPunct="1">
              <a:spcBef>
                <a:spcPct val="20000"/>
              </a:spcBef>
              <a:spcAft>
                <a:spcPct val="0"/>
              </a:spcAft>
              <a:buChar char="»"/>
              <a:defRPr kumimoji="1" sz="2000">
                <a:solidFill>
                  <a:schemeClr val="tx1"/>
                </a:solidFill>
                <a:latin typeface="+mn-lt"/>
                <a:ea typeface="+mn-ea"/>
              </a:defRPr>
            </a:lvl7pPr>
            <a:lvl8pPr marL="3429000" indent="-228600" algn="l" rtl="0" eaLnBrk="1" fontAlgn="base" hangingPunct="1">
              <a:spcBef>
                <a:spcPct val="20000"/>
              </a:spcBef>
              <a:spcAft>
                <a:spcPct val="0"/>
              </a:spcAft>
              <a:buChar char="»"/>
              <a:defRPr kumimoji="1" sz="2000">
                <a:solidFill>
                  <a:schemeClr val="tx1"/>
                </a:solidFill>
                <a:latin typeface="+mn-lt"/>
                <a:ea typeface="+mn-ea"/>
              </a:defRPr>
            </a:lvl8pPr>
            <a:lvl9pPr marL="3886200" indent="-228600" algn="l" rtl="0" eaLnBrk="1" fontAlgn="base" hangingPunct="1">
              <a:spcBef>
                <a:spcPct val="20000"/>
              </a:spcBef>
              <a:spcAft>
                <a:spcPct val="0"/>
              </a:spcAft>
              <a:buChar char="»"/>
              <a:defRPr kumimoji="1" sz="2000">
                <a:solidFill>
                  <a:schemeClr val="tx1"/>
                </a:solidFill>
                <a:latin typeface="+mn-lt"/>
                <a:ea typeface="+mn-ea"/>
              </a:defRPr>
            </a:lvl9pPr>
          </a:lstStyle>
          <a:p>
            <a:pPr eaLnBrk="1" hangingPunct="1">
              <a:defRPr/>
            </a:pPr>
            <a:r>
              <a:rPr sz="2800" kern="0" dirty="0" smtClean="0"/>
              <a:t>活動方針</a:t>
            </a:r>
          </a:p>
          <a:p>
            <a:pPr lvl="1" eaLnBrk="1" hangingPunct="1">
              <a:defRPr/>
            </a:pPr>
            <a:r>
              <a:rPr lang="ja-JP" altLang="en-US" sz="2400" kern="0" dirty="0"/>
              <a:t>行政事務の効率化・高度化を目的として、共有デジタル地図の効果的な運用を推進する。</a:t>
            </a:r>
          </a:p>
          <a:p>
            <a:pPr lvl="1" eaLnBrk="1" hangingPunct="1">
              <a:defRPr/>
            </a:pPr>
            <a:r>
              <a:rPr lang="ja-JP" altLang="en-US" sz="2400" kern="0" dirty="0" smtClean="0"/>
              <a:t>過年度より課題となっている部分更新に関する調査を実施する。</a:t>
            </a:r>
            <a:endParaRPr lang="en-US" altLang="ja-JP" sz="2400" kern="0" dirty="0" smtClean="0"/>
          </a:p>
          <a:p>
            <a:pPr lvl="1" eaLnBrk="1" hangingPunct="1">
              <a:defRPr/>
            </a:pPr>
            <a:r>
              <a:rPr lang="ja-JP" altLang="en-US" sz="2400" kern="0" dirty="0" smtClean="0"/>
              <a:t>共有デジタル地図の利用分野拡大を目指した、森林分野等の利活用を調査検討する。</a:t>
            </a:r>
            <a:endParaRPr lang="en-US" altLang="ja-JP" sz="2400" kern="0" dirty="0" smtClean="0"/>
          </a:p>
          <a:p>
            <a:pPr marL="457200" lvl="1" indent="0" eaLnBrk="1" hangingPunct="1">
              <a:buNone/>
              <a:defRPr/>
            </a:pPr>
            <a:endParaRPr lang="ja-JP" altLang="en-US" sz="900" kern="0" dirty="0" smtClean="0"/>
          </a:p>
          <a:p>
            <a:pPr eaLnBrk="1" hangingPunct="1">
              <a:defRPr/>
            </a:pPr>
            <a:r>
              <a:rPr sz="2800" kern="0" dirty="0" smtClean="0"/>
              <a:t>活動内容</a:t>
            </a:r>
          </a:p>
          <a:p>
            <a:pPr lvl="1" eaLnBrk="1" hangingPunct="1">
              <a:defRPr/>
            </a:pPr>
            <a:r>
              <a:rPr lang="ja-JP" altLang="en-US" sz="2400" kern="0" dirty="0" smtClean="0"/>
              <a:t>第３期共有</a:t>
            </a:r>
            <a:r>
              <a:rPr lang="ja-JP" altLang="en-US" sz="2400" kern="0" dirty="0"/>
              <a:t>デジタル</a:t>
            </a:r>
            <a:r>
              <a:rPr lang="ja-JP" altLang="en-US" sz="2400" kern="0" dirty="0" smtClean="0"/>
              <a:t>地図の更新</a:t>
            </a:r>
            <a:endParaRPr lang="en-US" altLang="ja-JP" sz="2400" kern="0" dirty="0" smtClean="0"/>
          </a:p>
          <a:p>
            <a:pPr lvl="1" eaLnBrk="1" hangingPunct="1">
              <a:defRPr/>
            </a:pPr>
            <a:r>
              <a:rPr lang="ja-JP" altLang="en-US" sz="2400" kern="0" dirty="0" smtClean="0"/>
              <a:t>共有</a:t>
            </a:r>
            <a:r>
              <a:rPr lang="ja-JP" altLang="en-US" sz="2400" kern="0" dirty="0"/>
              <a:t>デジタル地図</a:t>
            </a:r>
            <a:r>
              <a:rPr lang="ja-JP" altLang="en-US" sz="2400" kern="0" dirty="0" smtClean="0"/>
              <a:t>の部分更新にかかる検討</a:t>
            </a:r>
            <a:endParaRPr lang="en-US" altLang="ja-JP" sz="2400" kern="0" dirty="0" smtClean="0"/>
          </a:p>
          <a:p>
            <a:pPr lvl="1" eaLnBrk="1" hangingPunct="1">
              <a:defRPr/>
            </a:pPr>
            <a:r>
              <a:rPr lang="ja-JP" altLang="en-US" sz="2400" kern="0" dirty="0" smtClean="0"/>
              <a:t>共有</a:t>
            </a:r>
            <a:r>
              <a:rPr lang="ja-JP" altLang="en-US" sz="2400" kern="0" dirty="0"/>
              <a:t>デジタル地図の利用分野拡大に向けた検討</a:t>
            </a:r>
          </a:p>
          <a:p>
            <a:pPr lvl="1" eaLnBrk="1" hangingPunct="1">
              <a:defRPr/>
            </a:pPr>
            <a:r>
              <a:rPr sz="2400" kern="0" dirty="0" smtClean="0"/>
              <a:t>その他支援活動</a:t>
            </a:r>
            <a:endParaRPr lang="en-US" altLang="ja-JP" sz="2400" kern="0" dirty="0" smtClean="0"/>
          </a:p>
        </p:txBody>
      </p:sp>
      <p:sp>
        <p:nvSpPr>
          <p:cNvPr id="10243" name="Rectangle 6"/>
          <p:cNvSpPr txBox="1">
            <a:spLocks noGrp="1" noChangeArrowheads="1"/>
          </p:cNvSpPr>
          <p:nvPr/>
        </p:nvSpPr>
        <p:spPr bwMode="auto">
          <a:xfrm>
            <a:off x="7010400" y="6515100"/>
            <a:ext cx="2133600"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rgbClr val="006666"/>
              </a:buClr>
              <a:buFont typeface="Wingdings" pitchFamily="2" charset="2"/>
              <a:buChar char="n"/>
              <a:defRPr kumimoji="1" sz="3200">
                <a:solidFill>
                  <a:schemeClr val="tx1"/>
                </a:solidFill>
                <a:latin typeface="HGPｺﾞｼｯｸE" pitchFamily="50" charset="-128"/>
                <a:ea typeface="HGPｺﾞｼｯｸE" pitchFamily="50" charset="-128"/>
              </a:defRPr>
            </a:lvl1pPr>
            <a:lvl2pPr marL="742950" indent="-285750">
              <a:spcBef>
                <a:spcPct val="20000"/>
              </a:spcBef>
              <a:buClr>
                <a:srgbClr val="669900"/>
              </a:buClr>
              <a:buFont typeface="Wingdings" pitchFamily="2" charset="2"/>
              <a:buChar char="l"/>
              <a:defRPr kumimoji="1" sz="2800">
                <a:solidFill>
                  <a:schemeClr val="tx1"/>
                </a:solidFill>
                <a:latin typeface="HGPｺﾞｼｯｸE" pitchFamily="50" charset="-128"/>
                <a:ea typeface="HGPｺﾞｼｯｸE" pitchFamily="50" charset="-128"/>
              </a:defRPr>
            </a:lvl2pPr>
            <a:lvl3pPr marL="1143000" indent="-228600">
              <a:spcBef>
                <a:spcPct val="20000"/>
              </a:spcBef>
              <a:buClr>
                <a:srgbClr val="FF3300"/>
              </a:buClr>
              <a:buFont typeface="Wingdings" pitchFamily="2" charset="2"/>
              <a:buChar char="ª"/>
              <a:defRPr kumimoji="1" sz="2400">
                <a:solidFill>
                  <a:schemeClr val="tx1"/>
                </a:solidFill>
                <a:latin typeface="HGPｺﾞｼｯｸE" pitchFamily="50" charset="-128"/>
                <a:ea typeface="HGPｺﾞｼｯｸE" pitchFamily="50" charset="-128"/>
              </a:defRPr>
            </a:lvl3pPr>
            <a:lvl4pPr marL="1600200" indent="-228600">
              <a:spcBef>
                <a:spcPct val="20000"/>
              </a:spcBef>
              <a:buFont typeface="Wingdings" pitchFamily="2" charset="2"/>
              <a:buChar char="ü"/>
              <a:defRPr kumimoji="1" sz="2000">
                <a:solidFill>
                  <a:schemeClr val="tx1"/>
                </a:solidFill>
                <a:latin typeface="HGPｺﾞｼｯｸE" pitchFamily="50" charset="-128"/>
                <a:ea typeface="HGPｺﾞｼｯｸE" pitchFamily="50" charset="-128"/>
              </a:defRPr>
            </a:lvl4pPr>
            <a:lvl5pPr marL="2057400" indent="-228600">
              <a:spcBef>
                <a:spcPct val="20000"/>
              </a:spcBef>
              <a:buFont typeface="Wingdings" pitchFamily="2" charset="2"/>
              <a:buChar char=""/>
              <a:defRPr kumimoji="1" sz="2000">
                <a:solidFill>
                  <a:schemeClr val="tx1"/>
                </a:solidFill>
                <a:latin typeface="HGPｺﾞｼｯｸE" pitchFamily="50" charset="-128"/>
                <a:ea typeface="HGPｺﾞｼｯｸE" pitchFamily="50" charset="-128"/>
              </a:defRPr>
            </a:lvl5pPr>
            <a:lvl6pPr marL="2514600" indent="-228600" eaLnBrk="0" fontAlgn="base" hangingPunct="0">
              <a:spcBef>
                <a:spcPct val="20000"/>
              </a:spcBef>
              <a:spcAft>
                <a:spcPct val="0"/>
              </a:spcAft>
              <a:buFont typeface="Wingdings" pitchFamily="2" charset="2"/>
              <a:buChar char=""/>
              <a:defRPr kumimoji="1" sz="2000">
                <a:solidFill>
                  <a:schemeClr val="tx1"/>
                </a:solidFill>
                <a:latin typeface="HGPｺﾞｼｯｸE" pitchFamily="50" charset="-128"/>
                <a:ea typeface="HGPｺﾞｼｯｸE" pitchFamily="50" charset="-128"/>
              </a:defRPr>
            </a:lvl6pPr>
            <a:lvl7pPr marL="2971800" indent="-228600" eaLnBrk="0" fontAlgn="base" hangingPunct="0">
              <a:spcBef>
                <a:spcPct val="20000"/>
              </a:spcBef>
              <a:spcAft>
                <a:spcPct val="0"/>
              </a:spcAft>
              <a:buFont typeface="Wingdings" pitchFamily="2" charset="2"/>
              <a:buChar char=""/>
              <a:defRPr kumimoji="1" sz="2000">
                <a:solidFill>
                  <a:schemeClr val="tx1"/>
                </a:solidFill>
                <a:latin typeface="HGPｺﾞｼｯｸE" pitchFamily="50" charset="-128"/>
                <a:ea typeface="HGPｺﾞｼｯｸE" pitchFamily="50" charset="-128"/>
              </a:defRPr>
            </a:lvl7pPr>
            <a:lvl8pPr marL="3429000" indent="-228600" eaLnBrk="0" fontAlgn="base" hangingPunct="0">
              <a:spcBef>
                <a:spcPct val="20000"/>
              </a:spcBef>
              <a:spcAft>
                <a:spcPct val="0"/>
              </a:spcAft>
              <a:buFont typeface="Wingdings" pitchFamily="2" charset="2"/>
              <a:buChar char=""/>
              <a:defRPr kumimoji="1" sz="2000">
                <a:solidFill>
                  <a:schemeClr val="tx1"/>
                </a:solidFill>
                <a:latin typeface="HGPｺﾞｼｯｸE" pitchFamily="50" charset="-128"/>
                <a:ea typeface="HGPｺﾞｼｯｸE" pitchFamily="50" charset="-128"/>
              </a:defRPr>
            </a:lvl8pPr>
            <a:lvl9pPr marL="3886200" indent="-228600" eaLnBrk="0" fontAlgn="base" hangingPunct="0">
              <a:spcBef>
                <a:spcPct val="20000"/>
              </a:spcBef>
              <a:spcAft>
                <a:spcPct val="0"/>
              </a:spcAft>
              <a:buFont typeface="Wingdings" pitchFamily="2" charset="2"/>
              <a:buChar char=""/>
              <a:defRPr kumimoji="1" sz="2000">
                <a:solidFill>
                  <a:schemeClr val="tx1"/>
                </a:solidFill>
                <a:latin typeface="HGPｺﾞｼｯｸE" pitchFamily="50" charset="-128"/>
                <a:ea typeface="HGPｺﾞｼｯｸE" pitchFamily="50" charset="-128"/>
              </a:defRPr>
            </a:lvl9pPr>
          </a:lstStyle>
          <a:p>
            <a:pPr algn="r" eaLnBrk="1" hangingPunct="1">
              <a:spcBef>
                <a:spcPct val="0"/>
              </a:spcBef>
              <a:buClrTx/>
              <a:buFontTx/>
              <a:buNone/>
            </a:pPr>
            <a:fld id="{C2C4F726-B692-42CA-BAA6-2266BA6ADC63}" type="slidenum">
              <a:rPr lang="en-US" altLang="ja-JP" sz="1400"/>
              <a:pPr algn="r" eaLnBrk="1" hangingPunct="1">
                <a:spcBef>
                  <a:spcPct val="0"/>
                </a:spcBef>
                <a:buClrTx/>
                <a:buFontTx/>
                <a:buNone/>
              </a:pPr>
              <a:t>3</a:t>
            </a:fld>
            <a:endParaRPr lang="en-US" altLang="ja-JP" sz="1400"/>
          </a:p>
        </p:txBody>
      </p:sp>
      <p:sp>
        <p:nvSpPr>
          <p:cNvPr id="10244" name="Rectangle 27"/>
          <p:cNvSpPr>
            <a:spLocks noGrp="1" noChangeArrowheads="1"/>
          </p:cNvSpPr>
          <p:nvPr>
            <p:ph type="title" idx="4294967295"/>
          </p:nvPr>
        </p:nvSpPr>
        <p:spPr>
          <a:xfrm>
            <a:off x="153988" y="77788"/>
            <a:ext cx="8810625" cy="503237"/>
          </a:xfrm>
        </p:spPr>
        <p:txBody>
          <a:bodyPr/>
          <a:lstStyle/>
          <a:p>
            <a:pPr algn="l" eaLnBrk="1" hangingPunct="1"/>
            <a:r>
              <a:rPr lang="ja-JP" altLang="en-US" sz="3200" spc="-150" dirty="0" smtClean="0">
                <a:solidFill>
                  <a:srgbClr val="FFFFFF"/>
                </a:solidFill>
              </a:rPr>
              <a:t>１－１</a:t>
            </a:r>
            <a:r>
              <a:rPr lang="ja-JP" altLang="en-US" sz="3200" dirty="0" smtClean="0"/>
              <a:t>．昨年度の活動概要</a:t>
            </a:r>
          </a:p>
        </p:txBody>
      </p:sp>
    </p:spTree>
    <p:extLst>
      <p:ext uri="{BB962C8B-B14F-4D97-AF65-F5344CB8AC3E}">
        <p14:creationId xmlns:p14="http://schemas.microsoft.com/office/powerpoint/2010/main" val="98783221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p:cNvSpPr>
            <a:spLocks noGrp="1"/>
          </p:cNvSpPr>
          <p:nvPr>
            <p:ph type="sldNum" sz="quarter" idx="12"/>
          </p:nvPr>
        </p:nvSpPr>
        <p:spPr>
          <a:xfrm>
            <a:off x="7010400" y="6518275"/>
            <a:ext cx="2133600" cy="339725"/>
          </a:xfrm>
        </p:spPr>
        <p:txBody>
          <a:bodyPr/>
          <a:lstStyle/>
          <a:p>
            <a:pPr>
              <a:defRPr/>
            </a:pPr>
            <a:fld id="{0139A74E-6A49-4A87-9B30-F77FC9FE9157}" type="slidenum">
              <a:rPr lang="en-US" altLang="ja-JP" smtClean="0"/>
              <a:pPr>
                <a:defRPr/>
              </a:pPr>
              <a:t>4</a:t>
            </a:fld>
            <a:endParaRPr lang="en-US" altLang="ja-JP"/>
          </a:p>
        </p:txBody>
      </p:sp>
      <p:sp>
        <p:nvSpPr>
          <p:cNvPr id="3" name="Rectangle 2"/>
          <p:cNvSpPr txBox="1">
            <a:spLocks noChangeArrowheads="1"/>
          </p:cNvSpPr>
          <p:nvPr/>
        </p:nvSpPr>
        <p:spPr bwMode="auto">
          <a:xfrm>
            <a:off x="153988" y="77788"/>
            <a:ext cx="8810625" cy="503237"/>
          </a:xfrm>
          <a:prstGeom prst="rect">
            <a:avLst/>
          </a:prstGeom>
          <a:noFill/>
          <a:ln>
            <a:noFill/>
          </a:ln>
          <a:extLst/>
        </p:spPr>
        <p:txBody>
          <a:bodyPr anchor="ctr"/>
          <a:lstStyle>
            <a:lvl1pPr algn="ctr" rtl="0" eaLnBrk="0" fontAlgn="base" hangingPunct="0">
              <a:spcBef>
                <a:spcPct val="0"/>
              </a:spcBef>
              <a:spcAft>
                <a:spcPct val="0"/>
              </a:spcAft>
              <a:defRPr kumimoji="1" sz="3600">
                <a:solidFill>
                  <a:schemeClr val="bg1"/>
                </a:solidFill>
                <a:latin typeface="HGPｺﾞｼｯｸE" pitchFamily="50" charset="-128"/>
                <a:ea typeface="HGPｺﾞｼｯｸE" pitchFamily="50" charset="-128"/>
                <a:cs typeface="+mj-cs"/>
              </a:defRPr>
            </a:lvl1pPr>
            <a:lvl2pPr algn="ctr" rtl="0" eaLnBrk="0" fontAlgn="base" hangingPunct="0">
              <a:spcBef>
                <a:spcPct val="0"/>
              </a:spcBef>
              <a:spcAft>
                <a:spcPct val="0"/>
              </a:spcAft>
              <a:defRPr kumimoji="1" sz="3600">
                <a:solidFill>
                  <a:schemeClr val="bg1"/>
                </a:solidFill>
                <a:latin typeface="HGPｺﾞｼｯｸE" pitchFamily="50" charset="-128"/>
                <a:ea typeface="HGPｺﾞｼｯｸE" pitchFamily="50" charset="-128"/>
              </a:defRPr>
            </a:lvl2pPr>
            <a:lvl3pPr algn="ctr" rtl="0" eaLnBrk="0" fontAlgn="base" hangingPunct="0">
              <a:spcBef>
                <a:spcPct val="0"/>
              </a:spcBef>
              <a:spcAft>
                <a:spcPct val="0"/>
              </a:spcAft>
              <a:defRPr kumimoji="1" sz="3600">
                <a:solidFill>
                  <a:schemeClr val="bg1"/>
                </a:solidFill>
                <a:latin typeface="HGPｺﾞｼｯｸE" pitchFamily="50" charset="-128"/>
                <a:ea typeface="HGPｺﾞｼｯｸE" pitchFamily="50" charset="-128"/>
              </a:defRPr>
            </a:lvl3pPr>
            <a:lvl4pPr algn="ctr" rtl="0" eaLnBrk="0" fontAlgn="base" hangingPunct="0">
              <a:spcBef>
                <a:spcPct val="0"/>
              </a:spcBef>
              <a:spcAft>
                <a:spcPct val="0"/>
              </a:spcAft>
              <a:defRPr kumimoji="1" sz="3600">
                <a:solidFill>
                  <a:schemeClr val="bg1"/>
                </a:solidFill>
                <a:latin typeface="HGPｺﾞｼｯｸE" pitchFamily="50" charset="-128"/>
                <a:ea typeface="HGPｺﾞｼｯｸE" pitchFamily="50" charset="-128"/>
              </a:defRPr>
            </a:lvl4pPr>
            <a:lvl5pPr algn="ctr" rtl="0" eaLnBrk="0" fontAlgn="base" hangingPunct="0">
              <a:spcBef>
                <a:spcPct val="0"/>
              </a:spcBef>
              <a:spcAft>
                <a:spcPct val="0"/>
              </a:spcAft>
              <a:defRPr kumimoji="1" sz="3600">
                <a:solidFill>
                  <a:schemeClr val="bg1"/>
                </a:solidFill>
                <a:latin typeface="HGPｺﾞｼｯｸE" pitchFamily="50" charset="-128"/>
                <a:ea typeface="HGPｺﾞｼｯｸE" pitchFamily="50" charset="-128"/>
              </a:defRPr>
            </a:lvl5pPr>
            <a:lvl6pPr marL="457200" algn="ctr" rtl="0" eaLnBrk="1" fontAlgn="base" hangingPunct="1">
              <a:spcBef>
                <a:spcPct val="0"/>
              </a:spcBef>
              <a:spcAft>
                <a:spcPct val="0"/>
              </a:spcAft>
              <a:defRPr kumimoji="1" sz="3600">
                <a:solidFill>
                  <a:schemeClr val="bg1"/>
                </a:solidFill>
                <a:latin typeface="Arial" charset="0"/>
                <a:ea typeface="ＭＳ Ｐゴシック" pitchFamily="50" charset="-128"/>
              </a:defRPr>
            </a:lvl6pPr>
            <a:lvl7pPr marL="914400" algn="ctr" rtl="0" eaLnBrk="1" fontAlgn="base" hangingPunct="1">
              <a:spcBef>
                <a:spcPct val="0"/>
              </a:spcBef>
              <a:spcAft>
                <a:spcPct val="0"/>
              </a:spcAft>
              <a:defRPr kumimoji="1" sz="3600">
                <a:solidFill>
                  <a:schemeClr val="bg1"/>
                </a:solidFill>
                <a:latin typeface="Arial" charset="0"/>
                <a:ea typeface="ＭＳ Ｐゴシック" pitchFamily="50" charset="-128"/>
              </a:defRPr>
            </a:lvl7pPr>
            <a:lvl8pPr marL="1371600" algn="ctr" rtl="0" eaLnBrk="1" fontAlgn="base" hangingPunct="1">
              <a:spcBef>
                <a:spcPct val="0"/>
              </a:spcBef>
              <a:spcAft>
                <a:spcPct val="0"/>
              </a:spcAft>
              <a:defRPr kumimoji="1" sz="3600">
                <a:solidFill>
                  <a:schemeClr val="bg1"/>
                </a:solidFill>
                <a:latin typeface="Arial" charset="0"/>
                <a:ea typeface="ＭＳ Ｐゴシック" pitchFamily="50" charset="-128"/>
              </a:defRPr>
            </a:lvl8pPr>
            <a:lvl9pPr marL="1828800" algn="ctr" rtl="0" eaLnBrk="1" fontAlgn="base" hangingPunct="1">
              <a:spcBef>
                <a:spcPct val="0"/>
              </a:spcBef>
              <a:spcAft>
                <a:spcPct val="0"/>
              </a:spcAft>
              <a:defRPr kumimoji="1" sz="3600">
                <a:solidFill>
                  <a:schemeClr val="bg1"/>
                </a:solidFill>
                <a:latin typeface="Arial" charset="0"/>
                <a:ea typeface="ＭＳ Ｐゴシック" pitchFamily="50" charset="-128"/>
              </a:defRPr>
            </a:lvl9pPr>
          </a:lstStyle>
          <a:p>
            <a:pPr lvl="0" algn="l" eaLnBrk="1" hangingPunct="1">
              <a:defRPr/>
            </a:pPr>
            <a:r>
              <a:rPr lang="ja-JP" altLang="en-US" sz="3200" kern="0" spc="-150" dirty="0">
                <a:solidFill>
                  <a:srgbClr val="FFFFFF"/>
                </a:solidFill>
              </a:rPr>
              <a:t>１－２．第３期共有デジタル地図更新事業</a:t>
            </a:r>
          </a:p>
        </p:txBody>
      </p:sp>
      <p:sp>
        <p:nvSpPr>
          <p:cNvPr id="4" name="Rectangle 28"/>
          <p:cNvSpPr txBox="1">
            <a:spLocks noChangeArrowheads="1"/>
          </p:cNvSpPr>
          <p:nvPr/>
        </p:nvSpPr>
        <p:spPr bwMode="auto">
          <a:xfrm>
            <a:off x="200025" y="800626"/>
            <a:ext cx="8667750" cy="44460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lr>
                <a:srgbClr val="006666"/>
              </a:buClr>
              <a:buFont typeface="Wingdings" panose="05000000000000000000" pitchFamily="2" charset="2"/>
              <a:buChar char="n"/>
              <a:defRPr kumimoji="1" lang="ja-JP" altLang="en-US" sz="3200" dirty="0">
                <a:solidFill>
                  <a:schemeClr val="tx1"/>
                </a:solidFill>
                <a:latin typeface="HGPｺﾞｼｯｸE" pitchFamily="50" charset="-128"/>
                <a:ea typeface="HGPｺﾞｼｯｸE" pitchFamily="50" charset="-128"/>
                <a:cs typeface="+mn-cs"/>
              </a:defRPr>
            </a:lvl1pPr>
            <a:lvl2pPr marL="742950" indent="-285750" algn="l" rtl="0" eaLnBrk="0" fontAlgn="base" hangingPunct="0">
              <a:spcBef>
                <a:spcPct val="20000"/>
              </a:spcBef>
              <a:spcAft>
                <a:spcPct val="0"/>
              </a:spcAft>
              <a:buClr>
                <a:srgbClr val="669900"/>
              </a:buClr>
              <a:buFont typeface="Wingdings" panose="05000000000000000000" pitchFamily="2" charset="2"/>
              <a:buChar char="l"/>
              <a:defRPr kumimoji="1" lang="ja-JP" altLang="en-US" sz="2800" dirty="0">
                <a:solidFill>
                  <a:schemeClr val="tx1"/>
                </a:solidFill>
                <a:latin typeface="HGPｺﾞｼｯｸE" pitchFamily="50" charset="-128"/>
                <a:ea typeface="HGPｺﾞｼｯｸE" pitchFamily="50" charset="-128"/>
              </a:defRPr>
            </a:lvl2pPr>
            <a:lvl3pPr marL="1143000" indent="-228600" algn="l" rtl="0" eaLnBrk="0" fontAlgn="base" hangingPunct="0">
              <a:spcBef>
                <a:spcPct val="20000"/>
              </a:spcBef>
              <a:spcAft>
                <a:spcPct val="0"/>
              </a:spcAft>
              <a:buClr>
                <a:srgbClr val="FF3300"/>
              </a:buClr>
              <a:buFont typeface="Wingdings" panose="05000000000000000000" pitchFamily="2" charset="2"/>
              <a:buChar char="ª"/>
              <a:defRPr kumimoji="1" lang="ja-JP" altLang="en-US" sz="2400" dirty="0">
                <a:solidFill>
                  <a:schemeClr val="tx1"/>
                </a:solidFill>
                <a:latin typeface="HGPｺﾞｼｯｸE" pitchFamily="50" charset="-128"/>
                <a:ea typeface="HGPｺﾞｼｯｸE" pitchFamily="50" charset="-128"/>
              </a:defRPr>
            </a:lvl3pPr>
            <a:lvl4pPr marL="1600200" indent="-228600" algn="l" rtl="0" eaLnBrk="0" fontAlgn="base" hangingPunct="0">
              <a:spcBef>
                <a:spcPct val="20000"/>
              </a:spcBef>
              <a:spcAft>
                <a:spcPct val="0"/>
              </a:spcAft>
              <a:buFont typeface="Wingdings" panose="05000000000000000000" pitchFamily="2" charset="2"/>
              <a:buChar char="ü"/>
              <a:defRPr kumimoji="1" sz="2000">
                <a:solidFill>
                  <a:schemeClr val="tx1"/>
                </a:solidFill>
                <a:latin typeface="HGPｺﾞｼｯｸE" pitchFamily="50" charset="-128"/>
                <a:ea typeface="HGPｺﾞｼｯｸE" pitchFamily="50" charset="-128"/>
              </a:defRPr>
            </a:lvl4pPr>
            <a:lvl5pPr marL="2057400" indent="-228600" algn="l" rtl="0" eaLnBrk="0" fontAlgn="base" hangingPunct="0">
              <a:spcBef>
                <a:spcPct val="20000"/>
              </a:spcBef>
              <a:spcAft>
                <a:spcPct val="0"/>
              </a:spcAft>
              <a:buFont typeface="Wingdings" panose="05000000000000000000" pitchFamily="2" charset="2"/>
              <a:buChar char=""/>
              <a:defRPr kumimoji="1" sz="2000">
                <a:solidFill>
                  <a:schemeClr val="tx1"/>
                </a:solidFill>
                <a:latin typeface="HGPｺﾞｼｯｸE" pitchFamily="50" charset="-128"/>
                <a:ea typeface="HGPｺﾞｼｯｸE" pitchFamily="50" charset="-128"/>
              </a:defRPr>
            </a:lvl5pPr>
            <a:lvl6pPr marL="2514600" indent="-228600" algn="l" rtl="0" eaLnBrk="1" fontAlgn="base" hangingPunct="1">
              <a:spcBef>
                <a:spcPct val="20000"/>
              </a:spcBef>
              <a:spcAft>
                <a:spcPct val="0"/>
              </a:spcAft>
              <a:buChar char="»"/>
              <a:defRPr kumimoji="1" sz="2000">
                <a:solidFill>
                  <a:schemeClr val="tx1"/>
                </a:solidFill>
                <a:latin typeface="+mn-lt"/>
                <a:ea typeface="+mn-ea"/>
              </a:defRPr>
            </a:lvl6pPr>
            <a:lvl7pPr marL="2971800" indent="-228600" algn="l" rtl="0" eaLnBrk="1" fontAlgn="base" hangingPunct="1">
              <a:spcBef>
                <a:spcPct val="20000"/>
              </a:spcBef>
              <a:spcAft>
                <a:spcPct val="0"/>
              </a:spcAft>
              <a:buChar char="»"/>
              <a:defRPr kumimoji="1" sz="2000">
                <a:solidFill>
                  <a:schemeClr val="tx1"/>
                </a:solidFill>
                <a:latin typeface="+mn-lt"/>
                <a:ea typeface="+mn-ea"/>
              </a:defRPr>
            </a:lvl7pPr>
            <a:lvl8pPr marL="3429000" indent="-228600" algn="l" rtl="0" eaLnBrk="1" fontAlgn="base" hangingPunct="1">
              <a:spcBef>
                <a:spcPct val="20000"/>
              </a:spcBef>
              <a:spcAft>
                <a:spcPct val="0"/>
              </a:spcAft>
              <a:buChar char="»"/>
              <a:defRPr kumimoji="1" sz="2000">
                <a:solidFill>
                  <a:schemeClr val="tx1"/>
                </a:solidFill>
                <a:latin typeface="+mn-lt"/>
                <a:ea typeface="+mn-ea"/>
              </a:defRPr>
            </a:lvl8pPr>
            <a:lvl9pPr marL="3886200" indent="-228600" algn="l" rtl="0" eaLnBrk="1" fontAlgn="base" hangingPunct="1">
              <a:spcBef>
                <a:spcPct val="20000"/>
              </a:spcBef>
              <a:spcAft>
                <a:spcPct val="0"/>
              </a:spcAft>
              <a:buChar char="»"/>
              <a:defRPr kumimoji="1" sz="2000">
                <a:solidFill>
                  <a:schemeClr val="tx1"/>
                </a:solidFill>
                <a:latin typeface="+mn-lt"/>
                <a:ea typeface="+mn-ea"/>
              </a:defRPr>
            </a:lvl9pPr>
          </a:lstStyle>
          <a:p>
            <a:pPr eaLnBrk="1" hangingPunct="1"/>
            <a:r>
              <a:rPr lang="ja-JP" altLang="en-US" sz="2800" kern="0" dirty="0"/>
              <a:t>令和元年７月に三重県及び各市町へ配布</a:t>
            </a:r>
          </a:p>
          <a:p>
            <a:pPr marL="0" indent="0" eaLnBrk="1" hangingPunct="1">
              <a:buNone/>
            </a:pPr>
            <a:r>
              <a:rPr lang="ja-JP" altLang="en-US" sz="1800" kern="0" dirty="0"/>
              <a:t>　</a:t>
            </a:r>
            <a:r>
              <a:rPr lang="ja-JP" altLang="en-US" sz="2000" kern="0" dirty="0"/>
              <a:t>　</a:t>
            </a:r>
            <a:r>
              <a:rPr lang="ja-JP" altLang="en-US" sz="2000" kern="0" dirty="0" smtClean="0"/>
              <a:t>（組合</a:t>
            </a:r>
            <a:r>
              <a:rPr lang="ja-JP" altLang="en-US" sz="2000" kern="0" dirty="0"/>
              <a:t>から各市町の検討委員会メンバー宛てに</a:t>
            </a:r>
            <a:r>
              <a:rPr lang="en-US" altLang="ja-JP" sz="2000" kern="0" dirty="0"/>
              <a:t>HDD</a:t>
            </a:r>
            <a:r>
              <a:rPr lang="ja-JP" altLang="en-US" sz="2000" kern="0" dirty="0"/>
              <a:t>媒体でデータ提供</a:t>
            </a:r>
            <a:r>
              <a:rPr lang="ja-JP" altLang="en-US" sz="2000" kern="0" dirty="0" smtClean="0"/>
              <a:t>）</a:t>
            </a:r>
          </a:p>
          <a:p>
            <a:pPr lvl="1" eaLnBrk="1" hangingPunct="1"/>
            <a:r>
              <a:rPr lang="ja-JP" altLang="en-US" sz="2400" kern="0" dirty="0"/>
              <a:t>共有デジタル地図（数値地形図</a:t>
            </a:r>
            <a:r>
              <a:rPr lang="en-US" altLang="ja-JP" sz="2400" kern="0" dirty="0"/>
              <a:t>2500</a:t>
            </a:r>
            <a:r>
              <a:rPr lang="ja-JP" altLang="en-US" sz="2400" kern="0" dirty="0" err="1"/>
              <a:t>、</a:t>
            </a:r>
            <a:r>
              <a:rPr lang="ja-JP" altLang="en-US" sz="2400" kern="0" dirty="0"/>
              <a:t>数値地形図</a:t>
            </a:r>
            <a:r>
              <a:rPr lang="en-US" altLang="ja-JP" sz="2400" kern="0" dirty="0"/>
              <a:t>10,000</a:t>
            </a:r>
            <a:r>
              <a:rPr lang="ja-JP" altLang="en-US" sz="2400" kern="0" dirty="0"/>
              <a:t>）</a:t>
            </a:r>
          </a:p>
          <a:p>
            <a:pPr eaLnBrk="1" hangingPunct="1">
              <a:buFont typeface="Wingdings" panose="05000000000000000000" pitchFamily="2" charset="2"/>
              <a:buNone/>
            </a:pPr>
            <a:r>
              <a:rPr lang="en-US" altLang="ja-JP" sz="2200" kern="0" dirty="0" smtClean="0"/>
              <a:t>		※</a:t>
            </a:r>
            <a:r>
              <a:rPr lang="ja-JP" altLang="en-US" sz="2200" kern="0" dirty="0" smtClean="0"/>
              <a:t>納品形式：</a:t>
            </a:r>
            <a:r>
              <a:rPr lang="en-US" altLang="ja-JP" sz="2200" kern="0" dirty="0" smtClean="0"/>
              <a:t>DM</a:t>
            </a:r>
            <a:r>
              <a:rPr lang="ja-JP" altLang="en-US" sz="2200" kern="0" dirty="0" err="1" smtClean="0"/>
              <a:t>、</a:t>
            </a:r>
            <a:r>
              <a:rPr lang="en-US" altLang="ja-JP" sz="2200" kern="0" dirty="0" smtClean="0"/>
              <a:t>SHP</a:t>
            </a:r>
            <a:r>
              <a:rPr lang="ja-JP" altLang="en-US" sz="2200" kern="0" dirty="0" err="1" smtClean="0"/>
              <a:t>、</a:t>
            </a:r>
            <a:r>
              <a:rPr lang="en-US" altLang="ja-JP" sz="2200" kern="0" dirty="0" smtClean="0"/>
              <a:t>DXF</a:t>
            </a:r>
            <a:r>
              <a:rPr lang="ja-JP" altLang="en-US" sz="2200" kern="0" dirty="0" err="1" smtClean="0"/>
              <a:t>、</a:t>
            </a:r>
            <a:r>
              <a:rPr lang="en-US" altLang="ja-JP" sz="2200" kern="0" dirty="0" smtClean="0"/>
              <a:t>SXF</a:t>
            </a:r>
            <a:r>
              <a:rPr lang="ja-JP" altLang="en-US" sz="2200" kern="0" dirty="0" err="1" smtClean="0"/>
              <a:t>、</a:t>
            </a:r>
            <a:r>
              <a:rPr lang="en-US" altLang="ja-JP" sz="2200" kern="0" dirty="0" smtClean="0"/>
              <a:t>PDF</a:t>
            </a:r>
            <a:r>
              <a:rPr lang="ja-JP" altLang="en-US" sz="2200" kern="0" dirty="0" err="1" smtClean="0"/>
              <a:t>、</a:t>
            </a:r>
            <a:r>
              <a:rPr lang="en-US" altLang="ja-JP" sz="2200" kern="0" dirty="0" smtClean="0"/>
              <a:t>XML(2,500</a:t>
            </a:r>
            <a:r>
              <a:rPr lang="ja-JP" altLang="en-US" sz="2200" kern="0" dirty="0" smtClean="0"/>
              <a:t>のみ</a:t>
            </a:r>
            <a:r>
              <a:rPr lang="en-US" altLang="ja-JP" sz="2200" kern="0" dirty="0" smtClean="0"/>
              <a:t>)</a:t>
            </a:r>
            <a:endParaRPr lang="ja-JP" altLang="en-US" sz="2200" kern="0" dirty="0">
              <a:solidFill>
                <a:srgbClr val="FF0000"/>
              </a:solidFill>
            </a:endParaRPr>
          </a:p>
        </p:txBody>
      </p:sp>
      <p:pic>
        <p:nvPicPr>
          <p:cNvPr id="11"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19928" y="2759978"/>
            <a:ext cx="4239950" cy="31942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2"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464897" y="2759978"/>
            <a:ext cx="4237283" cy="31942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4" name="テキスト ボックス 13"/>
          <p:cNvSpPr txBox="1"/>
          <p:nvPr/>
        </p:nvSpPr>
        <p:spPr>
          <a:xfrm>
            <a:off x="1109536" y="5813689"/>
            <a:ext cx="2939906" cy="338554"/>
          </a:xfrm>
          <a:prstGeom prst="rect">
            <a:avLst/>
          </a:prstGeom>
          <a:noFill/>
        </p:spPr>
        <p:txBody>
          <a:bodyPr wrap="square" rtlCol="0">
            <a:spAutoFit/>
          </a:bodyPr>
          <a:lstStyle/>
          <a:p>
            <a:r>
              <a:rPr kumimoji="1" lang="ja-JP" altLang="en-US" sz="1600" dirty="0" smtClean="0"/>
              <a:t>数値地形図</a:t>
            </a:r>
            <a:r>
              <a:rPr kumimoji="1" lang="en-US" altLang="ja-JP" sz="1600" dirty="0" smtClean="0"/>
              <a:t>2500</a:t>
            </a:r>
            <a:r>
              <a:rPr kumimoji="1" lang="ja-JP" altLang="en-US" sz="1600" dirty="0" smtClean="0"/>
              <a:t>イメージ</a:t>
            </a:r>
            <a:endParaRPr kumimoji="1" lang="ja-JP" altLang="en-US" sz="1600" dirty="0"/>
          </a:p>
        </p:txBody>
      </p:sp>
      <p:sp>
        <p:nvSpPr>
          <p:cNvPr id="15" name="テキスト ボックス 14"/>
          <p:cNvSpPr txBox="1"/>
          <p:nvPr/>
        </p:nvSpPr>
        <p:spPr>
          <a:xfrm>
            <a:off x="5235910" y="5810740"/>
            <a:ext cx="2939906" cy="338554"/>
          </a:xfrm>
          <a:prstGeom prst="rect">
            <a:avLst/>
          </a:prstGeom>
          <a:noFill/>
        </p:spPr>
        <p:txBody>
          <a:bodyPr wrap="square" rtlCol="0">
            <a:spAutoFit/>
          </a:bodyPr>
          <a:lstStyle/>
          <a:p>
            <a:r>
              <a:rPr kumimoji="1" lang="ja-JP" altLang="en-US" sz="1600" dirty="0" smtClean="0"/>
              <a:t>数値地形図</a:t>
            </a:r>
            <a:r>
              <a:rPr kumimoji="1" lang="en-US" altLang="ja-JP" sz="1600" dirty="0" smtClean="0"/>
              <a:t>10000</a:t>
            </a:r>
            <a:r>
              <a:rPr kumimoji="1" lang="ja-JP" altLang="en-US" sz="1600" dirty="0" smtClean="0"/>
              <a:t>イメージ</a:t>
            </a:r>
            <a:endParaRPr kumimoji="1" lang="ja-JP" altLang="en-US" sz="1600" dirty="0"/>
          </a:p>
        </p:txBody>
      </p:sp>
    </p:spTree>
    <p:extLst>
      <p:ext uri="{BB962C8B-B14F-4D97-AF65-F5344CB8AC3E}">
        <p14:creationId xmlns:p14="http://schemas.microsoft.com/office/powerpoint/2010/main" val="310160457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28"/>
          <p:cNvSpPr txBox="1">
            <a:spLocks noChangeArrowheads="1"/>
          </p:cNvSpPr>
          <p:nvPr/>
        </p:nvSpPr>
        <p:spPr bwMode="auto">
          <a:xfrm>
            <a:off x="200025" y="891877"/>
            <a:ext cx="8667750" cy="5705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lgn="l" rtl="0" eaLnBrk="0" fontAlgn="base" hangingPunct="0">
              <a:spcBef>
                <a:spcPct val="20000"/>
              </a:spcBef>
              <a:spcAft>
                <a:spcPct val="0"/>
              </a:spcAft>
              <a:buClr>
                <a:srgbClr val="006666"/>
              </a:buClr>
              <a:buFont typeface="Wingdings" pitchFamily="2" charset="2"/>
              <a:buChar char="n"/>
              <a:defRPr kumimoji="1" lang="ja-JP" altLang="en-US" sz="3200" dirty="0">
                <a:solidFill>
                  <a:schemeClr val="tx1"/>
                </a:solidFill>
                <a:latin typeface="HGPｺﾞｼｯｸE" pitchFamily="50" charset="-128"/>
                <a:ea typeface="HGPｺﾞｼｯｸE" pitchFamily="50" charset="-128"/>
                <a:cs typeface="+mn-cs"/>
              </a:defRPr>
            </a:lvl1pPr>
            <a:lvl2pPr marL="742950" indent="-285750" algn="l" rtl="0" eaLnBrk="0" fontAlgn="base" hangingPunct="0">
              <a:spcBef>
                <a:spcPct val="20000"/>
              </a:spcBef>
              <a:spcAft>
                <a:spcPct val="0"/>
              </a:spcAft>
              <a:buClr>
                <a:srgbClr val="669900"/>
              </a:buClr>
              <a:buFont typeface="Wingdings" pitchFamily="2" charset="2"/>
              <a:buChar char="l"/>
              <a:defRPr kumimoji="1" lang="ja-JP" altLang="en-US" sz="2800" dirty="0">
                <a:solidFill>
                  <a:schemeClr val="tx1"/>
                </a:solidFill>
                <a:latin typeface="HGPｺﾞｼｯｸE" pitchFamily="50" charset="-128"/>
                <a:ea typeface="HGPｺﾞｼｯｸE" pitchFamily="50" charset="-128"/>
              </a:defRPr>
            </a:lvl2pPr>
            <a:lvl3pPr marL="1143000" indent="-228600" algn="l" rtl="0" eaLnBrk="0" fontAlgn="base" hangingPunct="0">
              <a:spcBef>
                <a:spcPct val="20000"/>
              </a:spcBef>
              <a:spcAft>
                <a:spcPct val="0"/>
              </a:spcAft>
              <a:buClr>
                <a:srgbClr val="FF3300"/>
              </a:buClr>
              <a:buFont typeface="Wingdings" pitchFamily="2" charset="2"/>
              <a:buChar char="ª"/>
              <a:defRPr kumimoji="1" lang="ja-JP" altLang="en-US" sz="2400" dirty="0">
                <a:solidFill>
                  <a:schemeClr val="tx1"/>
                </a:solidFill>
                <a:latin typeface="HGPｺﾞｼｯｸE" pitchFamily="50" charset="-128"/>
                <a:ea typeface="HGPｺﾞｼｯｸE" pitchFamily="50" charset="-128"/>
              </a:defRPr>
            </a:lvl3pPr>
            <a:lvl4pPr marL="1600200" indent="-228600" algn="l" rtl="0" eaLnBrk="0" fontAlgn="base" hangingPunct="0">
              <a:spcBef>
                <a:spcPct val="20000"/>
              </a:spcBef>
              <a:spcAft>
                <a:spcPct val="0"/>
              </a:spcAft>
              <a:buFont typeface="Wingdings" pitchFamily="2" charset="2"/>
              <a:buChar char="ü"/>
              <a:defRPr kumimoji="1" sz="2000">
                <a:solidFill>
                  <a:schemeClr val="tx1"/>
                </a:solidFill>
                <a:latin typeface="HGPｺﾞｼｯｸE" pitchFamily="50" charset="-128"/>
                <a:ea typeface="HGPｺﾞｼｯｸE" pitchFamily="50" charset="-128"/>
              </a:defRPr>
            </a:lvl4pPr>
            <a:lvl5pPr marL="2057400" indent="-228600" algn="l" rtl="0" eaLnBrk="0" fontAlgn="base" hangingPunct="0">
              <a:spcBef>
                <a:spcPct val="20000"/>
              </a:spcBef>
              <a:spcAft>
                <a:spcPct val="0"/>
              </a:spcAft>
              <a:buFont typeface="Wingdings" pitchFamily="2" charset="2"/>
              <a:buChar char=""/>
              <a:defRPr kumimoji="1" sz="2000">
                <a:solidFill>
                  <a:schemeClr val="tx1"/>
                </a:solidFill>
                <a:latin typeface="HGPｺﾞｼｯｸE" pitchFamily="50" charset="-128"/>
                <a:ea typeface="HGPｺﾞｼｯｸE" pitchFamily="50" charset="-128"/>
              </a:defRPr>
            </a:lvl5pPr>
            <a:lvl6pPr marL="2514600" indent="-228600" algn="l" rtl="0" eaLnBrk="1" fontAlgn="base" hangingPunct="1">
              <a:spcBef>
                <a:spcPct val="20000"/>
              </a:spcBef>
              <a:spcAft>
                <a:spcPct val="0"/>
              </a:spcAft>
              <a:buChar char="»"/>
              <a:defRPr kumimoji="1" sz="2000">
                <a:solidFill>
                  <a:schemeClr val="tx1"/>
                </a:solidFill>
                <a:latin typeface="+mn-lt"/>
                <a:ea typeface="+mn-ea"/>
              </a:defRPr>
            </a:lvl6pPr>
            <a:lvl7pPr marL="2971800" indent="-228600" algn="l" rtl="0" eaLnBrk="1" fontAlgn="base" hangingPunct="1">
              <a:spcBef>
                <a:spcPct val="20000"/>
              </a:spcBef>
              <a:spcAft>
                <a:spcPct val="0"/>
              </a:spcAft>
              <a:buChar char="»"/>
              <a:defRPr kumimoji="1" sz="2000">
                <a:solidFill>
                  <a:schemeClr val="tx1"/>
                </a:solidFill>
                <a:latin typeface="+mn-lt"/>
                <a:ea typeface="+mn-ea"/>
              </a:defRPr>
            </a:lvl7pPr>
            <a:lvl8pPr marL="3429000" indent="-228600" algn="l" rtl="0" eaLnBrk="1" fontAlgn="base" hangingPunct="1">
              <a:spcBef>
                <a:spcPct val="20000"/>
              </a:spcBef>
              <a:spcAft>
                <a:spcPct val="0"/>
              </a:spcAft>
              <a:buChar char="»"/>
              <a:defRPr kumimoji="1" sz="2000">
                <a:solidFill>
                  <a:schemeClr val="tx1"/>
                </a:solidFill>
                <a:latin typeface="+mn-lt"/>
                <a:ea typeface="+mn-ea"/>
              </a:defRPr>
            </a:lvl8pPr>
            <a:lvl9pPr marL="3886200" indent="-228600" algn="l" rtl="0" eaLnBrk="1" fontAlgn="base" hangingPunct="1">
              <a:spcBef>
                <a:spcPct val="20000"/>
              </a:spcBef>
              <a:spcAft>
                <a:spcPct val="0"/>
              </a:spcAft>
              <a:buChar char="»"/>
              <a:defRPr kumimoji="1" sz="2000">
                <a:solidFill>
                  <a:schemeClr val="tx1"/>
                </a:solidFill>
                <a:latin typeface="+mn-lt"/>
                <a:ea typeface="+mn-ea"/>
              </a:defRPr>
            </a:lvl9pPr>
          </a:lstStyle>
          <a:p>
            <a:pPr eaLnBrk="1" hangingPunct="1">
              <a:defRPr/>
            </a:pPr>
            <a:r>
              <a:rPr lang="ja-JP" altLang="en-US" sz="2800" kern="0" dirty="0" smtClean="0"/>
              <a:t>目的</a:t>
            </a:r>
            <a:endParaRPr sz="2800" kern="0" dirty="0" smtClean="0"/>
          </a:p>
          <a:p>
            <a:pPr lvl="1" eaLnBrk="1" hangingPunct="1">
              <a:defRPr/>
            </a:pPr>
            <a:r>
              <a:rPr lang="ja-JP" altLang="en-US" sz="2400" kern="0" dirty="0" smtClean="0"/>
              <a:t>共有デジタル地図の更新間隔（概ね６年）が利活用上の課題となっていることをふまえ、経年変化に対する部分更新の実現にむけて、共有デジタル地図更新手法の有効性を検討する。</a:t>
            </a:r>
            <a:endParaRPr lang="en-US" altLang="ja-JP" sz="2400" kern="0" dirty="0" smtClean="0"/>
          </a:p>
          <a:p>
            <a:pPr lvl="1" eaLnBrk="1" hangingPunct="1">
              <a:defRPr/>
            </a:pPr>
            <a:r>
              <a:rPr lang="ja-JP" altLang="en-US" sz="2400" kern="0" dirty="0" smtClean="0"/>
              <a:t>部分更新の実施にむけて、作業体制や工程計画などを取りまとめる。</a:t>
            </a:r>
            <a:endParaRPr lang="en-US" altLang="ja-JP" sz="2400" kern="0" dirty="0" smtClean="0"/>
          </a:p>
          <a:p>
            <a:pPr marL="457200" lvl="1" indent="0" eaLnBrk="1" hangingPunct="1">
              <a:buNone/>
              <a:defRPr/>
            </a:pPr>
            <a:endParaRPr lang="ja-JP" altLang="en-US" sz="900" kern="0" dirty="0" smtClean="0"/>
          </a:p>
          <a:p>
            <a:pPr eaLnBrk="1" hangingPunct="1">
              <a:defRPr/>
            </a:pPr>
            <a:r>
              <a:rPr lang="ja-JP" altLang="en-US" sz="2800" kern="0" dirty="0" smtClean="0"/>
              <a:t>実施</a:t>
            </a:r>
            <a:r>
              <a:rPr sz="2800" kern="0" dirty="0" smtClean="0"/>
              <a:t>内容</a:t>
            </a:r>
          </a:p>
          <a:p>
            <a:pPr lvl="1" eaLnBrk="1" hangingPunct="1">
              <a:defRPr/>
            </a:pPr>
            <a:r>
              <a:rPr lang="ja-JP" altLang="en-US" sz="2400" kern="0" dirty="0" smtClean="0"/>
              <a:t>①実証実験による作業手法の検討</a:t>
            </a:r>
            <a:endParaRPr lang="en-US" altLang="ja-JP" sz="2400" kern="0" dirty="0" smtClean="0"/>
          </a:p>
          <a:p>
            <a:pPr lvl="1" eaLnBrk="1" hangingPunct="1">
              <a:defRPr/>
            </a:pPr>
            <a:r>
              <a:rPr lang="ja-JP" altLang="en-US" sz="2400" kern="0" dirty="0" smtClean="0"/>
              <a:t>②部分更新の実施に向けた検討</a:t>
            </a:r>
            <a:endParaRPr lang="en-US" altLang="ja-JP" sz="2400" kern="0" dirty="0" smtClean="0"/>
          </a:p>
          <a:p>
            <a:pPr marL="457200" lvl="1" indent="0" eaLnBrk="1" hangingPunct="1">
              <a:buNone/>
              <a:defRPr/>
            </a:pPr>
            <a:r>
              <a:rPr lang="ja-JP" altLang="en-US" sz="2400" kern="0" dirty="0" smtClean="0"/>
              <a:t>　　　・部分更新運用ガイドライン（案）策定</a:t>
            </a:r>
            <a:endParaRPr lang="en-US" altLang="ja-JP" sz="2400" kern="0" dirty="0" smtClean="0"/>
          </a:p>
        </p:txBody>
      </p:sp>
      <p:sp>
        <p:nvSpPr>
          <p:cNvPr id="10243" name="Rectangle 6"/>
          <p:cNvSpPr txBox="1">
            <a:spLocks noGrp="1" noChangeArrowheads="1"/>
          </p:cNvSpPr>
          <p:nvPr/>
        </p:nvSpPr>
        <p:spPr bwMode="auto">
          <a:xfrm>
            <a:off x="7010400" y="6515100"/>
            <a:ext cx="2133600"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rgbClr val="006666"/>
              </a:buClr>
              <a:buFont typeface="Wingdings" pitchFamily="2" charset="2"/>
              <a:buChar char="n"/>
              <a:defRPr kumimoji="1" sz="3200">
                <a:solidFill>
                  <a:schemeClr val="tx1"/>
                </a:solidFill>
                <a:latin typeface="HGPｺﾞｼｯｸE" pitchFamily="50" charset="-128"/>
                <a:ea typeface="HGPｺﾞｼｯｸE" pitchFamily="50" charset="-128"/>
              </a:defRPr>
            </a:lvl1pPr>
            <a:lvl2pPr marL="742950" indent="-285750">
              <a:spcBef>
                <a:spcPct val="20000"/>
              </a:spcBef>
              <a:buClr>
                <a:srgbClr val="669900"/>
              </a:buClr>
              <a:buFont typeface="Wingdings" pitchFamily="2" charset="2"/>
              <a:buChar char="l"/>
              <a:defRPr kumimoji="1" sz="2800">
                <a:solidFill>
                  <a:schemeClr val="tx1"/>
                </a:solidFill>
                <a:latin typeface="HGPｺﾞｼｯｸE" pitchFamily="50" charset="-128"/>
                <a:ea typeface="HGPｺﾞｼｯｸE" pitchFamily="50" charset="-128"/>
              </a:defRPr>
            </a:lvl2pPr>
            <a:lvl3pPr marL="1143000" indent="-228600">
              <a:spcBef>
                <a:spcPct val="20000"/>
              </a:spcBef>
              <a:buClr>
                <a:srgbClr val="FF3300"/>
              </a:buClr>
              <a:buFont typeface="Wingdings" pitchFamily="2" charset="2"/>
              <a:buChar char="ª"/>
              <a:defRPr kumimoji="1" sz="2400">
                <a:solidFill>
                  <a:schemeClr val="tx1"/>
                </a:solidFill>
                <a:latin typeface="HGPｺﾞｼｯｸE" pitchFamily="50" charset="-128"/>
                <a:ea typeface="HGPｺﾞｼｯｸE" pitchFamily="50" charset="-128"/>
              </a:defRPr>
            </a:lvl3pPr>
            <a:lvl4pPr marL="1600200" indent="-228600">
              <a:spcBef>
                <a:spcPct val="20000"/>
              </a:spcBef>
              <a:buFont typeface="Wingdings" pitchFamily="2" charset="2"/>
              <a:buChar char="ü"/>
              <a:defRPr kumimoji="1" sz="2000">
                <a:solidFill>
                  <a:schemeClr val="tx1"/>
                </a:solidFill>
                <a:latin typeface="HGPｺﾞｼｯｸE" pitchFamily="50" charset="-128"/>
                <a:ea typeface="HGPｺﾞｼｯｸE" pitchFamily="50" charset="-128"/>
              </a:defRPr>
            </a:lvl4pPr>
            <a:lvl5pPr marL="2057400" indent="-228600">
              <a:spcBef>
                <a:spcPct val="20000"/>
              </a:spcBef>
              <a:buFont typeface="Wingdings" pitchFamily="2" charset="2"/>
              <a:buChar char=""/>
              <a:defRPr kumimoji="1" sz="2000">
                <a:solidFill>
                  <a:schemeClr val="tx1"/>
                </a:solidFill>
                <a:latin typeface="HGPｺﾞｼｯｸE" pitchFamily="50" charset="-128"/>
                <a:ea typeface="HGPｺﾞｼｯｸE" pitchFamily="50" charset="-128"/>
              </a:defRPr>
            </a:lvl5pPr>
            <a:lvl6pPr marL="2514600" indent="-228600" eaLnBrk="0" fontAlgn="base" hangingPunct="0">
              <a:spcBef>
                <a:spcPct val="20000"/>
              </a:spcBef>
              <a:spcAft>
                <a:spcPct val="0"/>
              </a:spcAft>
              <a:buFont typeface="Wingdings" pitchFamily="2" charset="2"/>
              <a:buChar char=""/>
              <a:defRPr kumimoji="1" sz="2000">
                <a:solidFill>
                  <a:schemeClr val="tx1"/>
                </a:solidFill>
                <a:latin typeface="HGPｺﾞｼｯｸE" pitchFamily="50" charset="-128"/>
                <a:ea typeface="HGPｺﾞｼｯｸE" pitchFamily="50" charset="-128"/>
              </a:defRPr>
            </a:lvl6pPr>
            <a:lvl7pPr marL="2971800" indent="-228600" eaLnBrk="0" fontAlgn="base" hangingPunct="0">
              <a:spcBef>
                <a:spcPct val="20000"/>
              </a:spcBef>
              <a:spcAft>
                <a:spcPct val="0"/>
              </a:spcAft>
              <a:buFont typeface="Wingdings" pitchFamily="2" charset="2"/>
              <a:buChar char=""/>
              <a:defRPr kumimoji="1" sz="2000">
                <a:solidFill>
                  <a:schemeClr val="tx1"/>
                </a:solidFill>
                <a:latin typeface="HGPｺﾞｼｯｸE" pitchFamily="50" charset="-128"/>
                <a:ea typeface="HGPｺﾞｼｯｸE" pitchFamily="50" charset="-128"/>
              </a:defRPr>
            </a:lvl7pPr>
            <a:lvl8pPr marL="3429000" indent="-228600" eaLnBrk="0" fontAlgn="base" hangingPunct="0">
              <a:spcBef>
                <a:spcPct val="20000"/>
              </a:spcBef>
              <a:spcAft>
                <a:spcPct val="0"/>
              </a:spcAft>
              <a:buFont typeface="Wingdings" pitchFamily="2" charset="2"/>
              <a:buChar char=""/>
              <a:defRPr kumimoji="1" sz="2000">
                <a:solidFill>
                  <a:schemeClr val="tx1"/>
                </a:solidFill>
                <a:latin typeface="HGPｺﾞｼｯｸE" pitchFamily="50" charset="-128"/>
                <a:ea typeface="HGPｺﾞｼｯｸE" pitchFamily="50" charset="-128"/>
              </a:defRPr>
            </a:lvl8pPr>
            <a:lvl9pPr marL="3886200" indent="-228600" eaLnBrk="0" fontAlgn="base" hangingPunct="0">
              <a:spcBef>
                <a:spcPct val="20000"/>
              </a:spcBef>
              <a:spcAft>
                <a:spcPct val="0"/>
              </a:spcAft>
              <a:buFont typeface="Wingdings" pitchFamily="2" charset="2"/>
              <a:buChar char=""/>
              <a:defRPr kumimoji="1" sz="2000">
                <a:solidFill>
                  <a:schemeClr val="tx1"/>
                </a:solidFill>
                <a:latin typeface="HGPｺﾞｼｯｸE" pitchFamily="50" charset="-128"/>
                <a:ea typeface="HGPｺﾞｼｯｸE" pitchFamily="50" charset="-128"/>
              </a:defRPr>
            </a:lvl9pPr>
          </a:lstStyle>
          <a:p>
            <a:pPr algn="r" eaLnBrk="1" hangingPunct="1">
              <a:spcBef>
                <a:spcPct val="0"/>
              </a:spcBef>
              <a:buClrTx/>
              <a:buFontTx/>
              <a:buNone/>
            </a:pPr>
            <a:fld id="{C2C4F726-B692-42CA-BAA6-2266BA6ADC63}" type="slidenum">
              <a:rPr lang="en-US" altLang="ja-JP" sz="1400"/>
              <a:pPr algn="r" eaLnBrk="1" hangingPunct="1">
                <a:spcBef>
                  <a:spcPct val="0"/>
                </a:spcBef>
                <a:buClrTx/>
                <a:buFontTx/>
                <a:buNone/>
              </a:pPr>
              <a:t>5</a:t>
            </a:fld>
            <a:endParaRPr lang="en-US" altLang="ja-JP" sz="1400"/>
          </a:p>
        </p:txBody>
      </p:sp>
      <p:sp>
        <p:nvSpPr>
          <p:cNvPr id="10244" name="Rectangle 27"/>
          <p:cNvSpPr>
            <a:spLocks noGrp="1" noChangeArrowheads="1"/>
          </p:cNvSpPr>
          <p:nvPr>
            <p:ph type="title" idx="4294967295"/>
          </p:nvPr>
        </p:nvSpPr>
        <p:spPr>
          <a:xfrm>
            <a:off x="153988" y="77788"/>
            <a:ext cx="8990012" cy="503237"/>
          </a:xfrm>
        </p:spPr>
        <p:txBody>
          <a:bodyPr/>
          <a:lstStyle/>
          <a:p>
            <a:pPr algn="l" eaLnBrk="1" hangingPunct="1"/>
            <a:r>
              <a:rPr lang="ja-JP" altLang="en-US" sz="3200" spc="-150" dirty="0" smtClean="0">
                <a:solidFill>
                  <a:srgbClr val="FFFFFF"/>
                </a:solidFill>
              </a:rPr>
              <a:t>１－３</a:t>
            </a:r>
            <a:r>
              <a:rPr lang="ja-JP" altLang="en-US" sz="3200" dirty="0"/>
              <a:t>．共有デジタル地図の部分更新にかかる検討</a:t>
            </a:r>
            <a:endParaRPr lang="ja-JP" altLang="en-US" sz="3200" dirty="0" smtClean="0"/>
          </a:p>
        </p:txBody>
      </p:sp>
    </p:spTree>
    <p:extLst>
      <p:ext uri="{BB962C8B-B14F-4D97-AF65-F5344CB8AC3E}">
        <p14:creationId xmlns:p14="http://schemas.microsoft.com/office/powerpoint/2010/main" val="201013492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28"/>
          <p:cNvSpPr txBox="1">
            <a:spLocks noChangeArrowheads="1"/>
          </p:cNvSpPr>
          <p:nvPr/>
        </p:nvSpPr>
        <p:spPr bwMode="auto">
          <a:xfrm>
            <a:off x="200025" y="891877"/>
            <a:ext cx="8667750" cy="5705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lgn="l" rtl="0" eaLnBrk="0" fontAlgn="base" hangingPunct="0">
              <a:spcBef>
                <a:spcPct val="20000"/>
              </a:spcBef>
              <a:spcAft>
                <a:spcPct val="0"/>
              </a:spcAft>
              <a:buClr>
                <a:srgbClr val="006666"/>
              </a:buClr>
              <a:buFont typeface="Wingdings" pitchFamily="2" charset="2"/>
              <a:buChar char="n"/>
              <a:defRPr kumimoji="1" lang="ja-JP" altLang="en-US" sz="3200" dirty="0">
                <a:solidFill>
                  <a:schemeClr val="tx1"/>
                </a:solidFill>
                <a:latin typeface="HGPｺﾞｼｯｸE" pitchFamily="50" charset="-128"/>
                <a:ea typeface="HGPｺﾞｼｯｸE" pitchFamily="50" charset="-128"/>
                <a:cs typeface="+mn-cs"/>
              </a:defRPr>
            </a:lvl1pPr>
            <a:lvl2pPr marL="742950" indent="-285750" algn="l" rtl="0" eaLnBrk="0" fontAlgn="base" hangingPunct="0">
              <a:spcBef>
                <a:spcPct val="20000"/>
              </a:spcBef>
              <a:spcAft>
                <a:spcPct val="0"/>
              </a:spcAft>
              <a:buClr>
                <a:srgbClr val="669900"/>
              </a:buClr>
              <a:buFont typeface="Wingdings" pitchFamily="2" charset="2"/>
              <a:buChar char="l"/>
              <a:defRPr kumimoji="1" lang="ja-JP" altLang="en-US" sz="2800" dirty="0">
                <a:solidFill>
                  <a:schemeClr val="tx1"/>
                </a:solidFill>
                <a:latin typeface="HGPｺﾞｼｯｸE" pitchFamily="50" charset="-128"/>
                <a:ea typeface="HGPｺﾞｼｯｸE" pitchFamily="50" charset="-128"/>
              </a:defRPr>
            </a:lvl2pPr>
            <a:lvl3pPr marL="1143000" indent="-228600" algn="l" rtl="0" eaLnBrk="0" fontAlgn="base" hangingPunct="0">
              <a:spcBef>
                <a:spcPct val="20000"/>
              </a:spcBef>
              <a:spcAft>
                <a:spcPct val="0"/>
              </a:spcAft>
              <a:buClr>
                <a:srgbClr val="FF3300"/>
              </a:buClr>
              <a:buFont typeface="Wingdings" pitchFamily="2" charset="2"/>
              <a:buChar char="ª"/>
              <a:defRPr kumimoji="1" lang="ja-JP" altLang="en-US" sz="2400" dirty="0">
                <a:solidFill>
                  <a:schemeClr val="tx1"/>
                </a:solidFill>
                <a:latin typeface="HGPｺﾞｼｯｸE" pitchFamily="50" charset="-128"/>
                <a:ea typeface="HGPｺﾞｼｯｸE" pitchFamily="50" charset="-128"/>
              </a:defRPr>
            </a:lvl3pPr>
            <a:lvl4pPr marL="1600200" indent="-228600" algn="l" rtl="0" eaLnBrk="0" fontAlgn="base" hangingPunct="0">
              <a:spcBef>
                <a:spcPct val="20000"/>
              </a:spcBef>
              <a:spcAft>
                <a:spcPct val="0"/>
              </a:spcAft>
              <a:buFont typeface="Wingdings" pitchFamily="2" charset="2"/>
              <a:buChar char="ü"/>
              <a:defRPr kumimoji="1" sz="2000">
                <a:solidFill>
                  <a:schemeClr val="tx1"/>
                </a:solidFill>
                <a:latin typeface="HGPｺﾞｼｯｸE" pitchFamily="50" charset="-128"/>
                <a:ea typeface="HGPｺﾞｼｯｸE" pitchFamily="50" charset="-128"/>
              </a:defRPr>
            </a:lvl4pPr>
            <a:lvl5pPr marL="2057400" indent="-228600" algn="l" rtl="0" eaLnBrk="0" fontAlgn="base" hangingPunct="0">
              <a:spcBef>
                <a:spcPct val="20000"/>
              </a:spcBef>
              <a:spcAft>
                <a:spcPct val="0"/>
              </a:spcAft>
              <a:buFont typeface="Wingdings" pitchFamily="2" charset="2"/>
              <a:buChar char=""/>
              <a:defRPr kumimoji="1" sz="2000">
                <a:solidFill>
                  <a:schemeClr val="tx1"/>
                </a:solidFill>
                <a:latin typeface="HGPｺﾞｼｯｸE" pitchFamily="50" charset="-128"/>
                <a:ea typeface="HGPｺﾞｼｯｸE" pitchFamily="50" charset="-128"/>
              </a:defRPr>
            </a:lvl5pPr>
            <a:lvl6pPr marL="2514600" indent="-228600" algn="l" rtl="0" eaLnBrk="1" fontAlgn="base" hangingPunct="1">
              <a:spcBef>
                <a:spcPct val="20000"/>
              </a:spcBef>
              <a:spcAft>
                <a:spcPct val="0"/>
              </a:spcAft>
              <a:buChar char="»"/>
              <a:defRPr kumimoji="1" sz="2000">
                <a:solidFill>
                  <a:schemeClr val="tx1"/>
                </a:solidFill>
                <a:latin typeface="+mn-lt"/>
                <a:ea typeface="+mn-ea"/>
              </a:defRPr>
            </a:lvl6pPr>
            <a:lvl7pPr marL="2971800" indent="-228600" algn="l" rtl="0" eaLnBrk="1" fontAlgn="base" hangingPunct="1">
              <a:spcBef>
                <a:spcPct val="20000"/>
              </a:spcBef>
              <a:spcAft>
                <a:spcPct val="0"/>
              </a:spcAft>
              <a:buChar char="»"/>
              <a:defRPr kumimoji="1" sz="2000">
                <a:solidFill>
                  <a:schemeClr val="tx1"/>
                </a:solidFill>
                <a:latin typeface="+mn-lt"/>
                <a:ea typeface="+mn-ea"/>
              </a:defRPr>
            </a:lvl7pPr>
            <a:lvl8pPr marL="3429000" indent="-228600" algn="l" rtl="0" eaLnBrk="1" fontAlgn="base" hangingPunct="1">
              <a:spcBef>
                <a:spcPct val="20000"/>
              </a:spcBef>
              <a:spcAft>
                <a:spcPct val="0"/>
              </a:spcAft>
              <a:buChar char="»"/>
              <a:defRPr kumimoji="1" sz="2000">
                <a:solidFill>
                  <a:schemeClr val="tx1"/>
                </a:solidFill>
                <a:latin typeface="+mn-lt"/>
                <a:ea typeface="+mn-ea"/>
              </a:defRPr>
            </a:lvl8pPr>
            <a:lvl9pPr marL="3886200" indent="-228600" algn="l" rtl="0" eaLnBrk="1" fontAlgn="base" hangingPunct="1">
              <a:spcBef>
                <a:spcPct val="20000"/>
              </a:spcBef>
              <a:spcAft>
                <a:spcPct val="0"/>
              </a:spcAft>
              <a:buChar char="»"/>
              <a:defRPr kumimoji="1" sz="2000">
                <a:solidFill>
                  <a:schemeClr val="tx1"/>
                </a:solidFill>
                <a:latin typeface="+mn-lt"/>
                <a:ea typeface="+mn-ea"/>
              </a:defRPr>
            </a:lvl9pPr>
          </a:lstStyle>
          <a:p>
            <a:pPr marL="0" indent="0" eaLnBrk="1" hangingPunct="1">
              <a:buNone/>
              <a:defRPr/>
            </a:pPr>
            <a:r>
              <a:rPr lang="en-US" altLang="ja-JP" sz="2200" kern="0" dirty="0" smtClean="0"/>
              <a:t>【</a:t>
            </a:r>
            <a:r>
              <a:rPr lang="ja-JP" altLang="en-US" sz="2200" kern="0" dirty="0" smtClean="0"/>
              <a:t>①実証実験による作業</a:t>
            </a:r>
            <a:r>
              <a:rPr lang="ja-JP" altLang="en-US" sz="2200" kern="0" dirty="0"/>
              <a:t>手法の検討</a:t>
            </a:r>
            <a:r>
              <a:rPr lang="en-US" altLang="ja-JP" sz="2200" kern="0" dirty="0" smtClean="0"/>
              <a:t>】</a:t>
            </a:r>
            <a:endParaRPr lang="en-US" altLang="ja-JP" sz="2200" kern="0" dirty="0"/>
          </a:p>
          <a:p>
            <a:pPr eaLnBrk="1" hangingPunct="1">
              <a:defRPr/>
            </a:pPr>
            <a:r>
              <a:rPr lang="en-US" altLang="ja-JP" sz="2800" kern="0" dirty="0" smtClean="0"/>
              <a:t>UAV</a:t>
            </a:r>
            <a:r>
              <a:rPr lang="ja-JP" altLang="en-US" sz="2800" kern="0" dirty="0" smtClean="0"/>
              <a:t>（ドローン）を用いた部分更新</a:t>
            </a:r>
            <a:endParaRPr sz="2800" kern="0" dirty="0" smtClean="0"/>
          </a:p>
          <a:p>
            <a:pPr lvl="1">
              <a:defRPr/>
            </a:pPr>
            <a:r>
              <a:rPr lang="ja-JP" altLang="en-US" sz="2000" kern="0" dirty="0" smtClean="0"/>
              <a:t>道路</a:t>
            </a:r>
            <a:r>
              <a:rPr lang="ja-JP" altLang="en-US" sz="2000" kern="0" dirty="0"/>
              <a:t>、公共施設等を対象とした実証実験では、</a:t>
            </a:r>
            <a:r>
              <a:rPr lang="ja-JP" altLang="en-US" sz="2000" kern="0" dirty="0">
                <a:solidFill>
                  <a:srgbClr val="000000"/>
                </a:solidFill>
              </a:rPr>
              <a:t>「公共測量の承認～測量～地図修正」まで、</a:t>
            </a:r>
            <a:r>
              <a:rPr lang="ja-JP" altLang="en-US" sz="2000" kern="0" dirty="0">
                <a:solidFill>
                  <a:srgbClr val="FF0000"/>
                </a:solidFill>
              </a:rPr>
              <a:t>技術的には適用可能性が高い</a:t>
            </a:r>
            <a:r>
              <a:rPr lang="ja-JP" altLang="en-US" sz="2000" kern="0" dirty="0">
                <a:solidFill>
                  <a:srgbClr val="000000"/>
                </a:solidFill>
              </a:rPr>
              <a:t>ことを実証した。</a:t>
            </a:r>
            <a:endParaRPr lang="en-US" altLang="ja-JP" sz="2000" kern="0" dirty="0">
              <a:solidFill>
                <a:srgbClr val="000000"/>
              </a:solidFill>
            </a:endParaRPr>
          </a:p>
          <a:p>
            <a:pPr lvl="1">
              <a:defRPr/>
            </a:pPr>
            <a:r>
              <a:rPr lang="ja-JP" altLang="en-US" sz="2000" kern="0" dirty="0" smtClean="0">
                <a:solidFill>
                  <a:srgbClr val="000000"/>
                </a:solidFill>
              </a:rPr>
              <a:t>一方、法的</a:t>
            </a:r>
            <a:r>
              <a:rPr lang="ja-JP" altLang="en-US" sz="2000" kern="0" dirty="0">
                <a:solidFill>
                  <a:srgbClr val="000000"/>
                </a:solidFill>
              </a:rPr>
              <a:t>規制の観点では、民家上空を含む</a:t>
            </a:r>
            <a:r>
              <a:rPr lang="ja-JP" altLang="en-US" sz="2000" kern="0" dirty="0" smtClean="0">
                <a:solidFill>
                  <a:srgbClr val="000000"/>
                </a:solidFill>
              </a:rPr>
              <a:t>飛行</a:t>
            </a:r>
            <a:endParaRPr lang="en-US" altLang="ja-JP" sz="2000" kern="0" dirty="0" smtClean="0">
              <a:solidFill>
                <a:srgbClr val="000000"/>
              </a:solidFill>
            </a:endParaRPr>
          </a:p>
          <a:p>
            <a:pPr marL="457200" lvl="1" indent="0">
              <a:buNone/>
              <a:defRPr/>
            </a:pPr>
            <a:r>
              <a:rPr lang="ja-JP" altLang="en-US" sz="2000" kern="0" dirty="0">
                <a:solidFill>
                  <a:srgbClr val="000000"/>
                </a:solidFill>
              </a:rPr>
              <a:t>　</a:t>
            </a:r>
            <a:r>
              <a:rPr lang="ja-JP" altLang="en-US" sz="2000" kern="0" dirty="0" smtClean="0">
                <a:solidFill>
                  <a:srgbClr val="000000"/>
                </a:solidFill>
              </a:rPr>
              <a:t>許可や</a:t>
            </a:r>
            <a:r>
              <a:rPr lang="ja-JP" altLang="en-US" sz="2000" kern="0" dirty="0">
                <a:solidFill>
                  <a:srgbClr val="000000"/>
                </a:solidFill>
              </a:rPr>
              <a:t>現地測量時の道路使用許可の取得など</a:t>
            </a:r>
            <a:r>
              <a:rPr lang="ja-JP" altLang="en-US" sz="2000" kern="0" dirty="0" smtClean="0">
                <a:solidFill>
                  <a:srgbClr val="000000"/>
                </a:solidFill>
              </a:rPr>
              <a:t>、</a:t>
            </a:r>
            <a:endParaRPr lang="en-US" altLang="ja-JP" sz="2000" kern="0" dirty="0" smtClean="0">
              <a:solidFill>
                <a:srgbClr val="000000"/>
              </a:solidFill>
            </a:endParaRPr>
          </a:p>
          <a:p>
            <a:pPr marL="457200" lvl="1" indent="0">
              <a:buNone/>
              <a:defRPr/>
            </a:pPr>
            <a:r>
              <a:rPr lang="ja-JP" altLang="en-US" sz="2000" kern="0" dirty="0">
                <a:solidFill>
                  <a:srgbClr val="000000"/>
                </a:solidFill>
              </a:rPr>
              <a:t>　</a:t>
            </a:r>
            <a:r>
              <a:rPr lang="ja-JP" altLang="en-US" sz="2000" kern="0" dirty="0" smtClean="0">
                <a:solidFill>
                  <a:srgbClr val="FF0000"/>
                </a:solidFill>
              </a:rPr>
              <a:t>適用性</a:t>
            </a:r>
            <a:r>
              <a:rPr lang="ja-JP" altLang="en-US" sz="2000" kern="0" dirty="0">
                <a:solidFill>
                  <a:srgbClr val="FF0000"/>
                </a:solidFill>
              </a:rPr>
              <a:t>や効率性に大きな制約</a:t>
            </a:r>
            <a:r>
              <a:rPr lang="ja-JP" altLang="en-US" sz="2000" kern="0" dirty="0">
                <a:solidFill>
                  <a:srgbClr val="000000"/>
                </a:solidFill>
              </a:rPr>
              <a:t>がある</a:t>
            </a:r>
            <a:r>
              <a:rPr lang="ja-JP" altLang="en-US" sz="2000" kern="0" dirty="0" smtClean="0">
                <a:solidFill>
                  <a:srgbClr val="000000"/>
                </a:solidFill>
              </a:rPr>
              <a:t>。</a:t>
            </a:r>
            <a:endParaRPr lang="en-US" altLang="ja-JP" sz="2000" kern="0" dirty="0" smtClean="0">
              <a:solidFill>
                <a:srgbClr val="000000"/>
              </a:solidFill>
            </a:endParaRPr>
          </a:p>
          <a:p>
            <a:pPr eaLnBrk="1" hangingPunct="1">
              <a:defRPr/>
            </a:pPr>
            <a:r>
              <a:rPr lang="ja-JP" altLang="en-US" sz="2800" kern="0" dirty="0" smtClean="0"/>
              <a:t>手持ち</a:t>
            </a:r>
            <a:r>
              <a:rPr lang="ja-JP" altLang="en-US" sz="2800" kern="0" dirty="0"/>
              <a:t>レーザスキャナを用いた部分更新</a:t>
            </a:r>
          </a:p>
          <a:p>
            <a:pPr lvl="1">
              <a:defRPr/>
            </a:pPr>
            <a:r>
              <a:rPr lang="ja-JP" altLang="en-US" sz="2000" kern="0" dirty="0" smtClean="0">
                <a:solidFill>
                  <a:srgbClr val="000000"/>
                </a:solidFill>
              </a:rPr>
              <a:t>レーザ</a:t>
            </a:r>
            <a:r>
              <a:rPr lang="ja-JP" altLang="en-US" sz="2000" kern="0" dirty="0">
                <a:solidFill>
                  <a:srgbClr val="000000"/>
                </a:solidFill>
              </a:rPr>
              <a:t>計測が可能な範囲であれば、高精度な位置情報の取得が可能であり、</a:t>
            </a:r>
            <a:r>
              <a:rPr lang="ja-JP" altLang="en-US" sz="2000" kern="0" dirty="0">
                <a:solidFill>
                  <a:srgbClr val="FF0000"/>
                </a:solidFill>
              </a:rPr>
              <a:t>技術的には適用可能性が高い</a:t>
            </a:r>
            <a:r>
              <a:rPr lang="ja-JP" altLang="en-US" sz="2000" kern="0" dirty="0">
                <a:solidFill>
                  <a:srgbClr val="000000"/>
                </a:solidFill>
              </a:rPr>
              <a:t>ことを実証した。</a:t>
            </a:r>
          </a:p>
          <a:p>
            <a:pPr lvl="1">
              <a:defRPr/>
            </a:pPr>
            <a:r>
              <a:rPr lang="en-US" altLang="ja-JP" sz="2000" kern="0" dirty="0" smtClean="0">
                <a:solidFill>
                  <a:srgbClr val="000000"/>
                </a:solidFill>
              </a:rPr>
              <a:t>UAV</a:t>
            </a:r>
            <a:r>
              <a:rPr lang="ja-JP" altLang="en-US" sz="2000" kern="0" dirty="0" smtClean="0">
                <a:solidFill>
                  <a:srgbClr val="000000"/>
                </a:solidFill>
              </a:rPr>
              <a:t>を用いた作業手法のような「</a:t>
            </a:r>
            <a:r>
              <a:rPr lang="ja-JP" altLang="en-US" sz="2000" kern="0" dirty="0">
                <a:solidFill>
                  <a:srgbClr val="000000"/>
                </a:solidFill>
              </a:rPr>
              <a:t>民家上空」に関する制約はないが、現地</a:t>
            </a:r>
            <a:r>
              <a:rPr lang="ja-JP" altLang="en-US" sz="2000" kern="0" dirty="0" smtClean="0">
                <a:solidFill>
                  <a:srgbClr val="000000"/>
                </a:solidFill>
              </a:rPr>
              <a:t>作業かかる</a:t>
            </a:r>
            <a:r>
              <a:rPr lang="ja-JP" altLang="en-US" sz="2000" kern="0" dirty="0">
                <a:solidFill>
                  <a:srgbClr val="000000"/>
                </a:solidFill>
              </a:rPr>
              <a:t>配慮（安全確保、現地トラブル防止）が必要となる。</a:t>
            </a:r>
            <a:endParaRPr lang="ja-JP" altLang="en-US" sz="2400" kern="0" dirty="0">
              <a:solidFill>
                <a:srgbClr val="000000"/>
              </a:solidFill>
            </a:endParaRPr>
          </a:p>
          <a:p>
            <a:pPr lvl="1">
              <a:defRPr/>
            </a:pPr>
            <a:endParaRPr lang="en-US" altLang="ja-JP" sz="2000" kern="0" dirty="0">
              <a:solidFill>
                <a:srgbClr val="000000"/>
              </a:solidFill>
            </a:endParaRPr>
          </a:p>
          <a:p>
            <a:pPr lvl="1">
              <a:defRPr/>
            </a:pPr>
            <a:endParaRPr lang="en-US" altLang="ja-JP" sz="2000" kern="0" dirty="0">
              <a:solidFill>
                <a:srgbClr val="000000"/>
              </a:solidFill>
            </a:endParaRPr>
          </a:p>
          <a:p>
            <a:pPr lvl="1" eaLnBrk="1" hangingPunct="1">
              <a:defRPr/>
            </a:pPr>
            <a:endParaRPr lang="en-US" altLang="ja-JP" sz="2400" kern="0" dirty="0" smtClean="0"/>
          </a:p>
        </p:txBody>
      </p:sp>
      <p:sp>
        <p:nvSpPr>
          <p:cNvPr id="10243" name="Rectangle 6"/>
          <p:cNvSpPr txBox="1">
            <a:spLocks noGrp="1" noChangeArrowheads="1"/>
          </p:cNvSpPr>
          <p:nvPr/>
        </p:nvSpPr>
        <p:spPr bwMode="auto">
          <a:xfrm>
            <a:off x="7010400" y="6515100"/>
            <a:ext cx="2133600"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rgbClr val="006666"/>
              </a:buClr>
              <a:buFont typeface="Wingdings" pitchFamily="2" charset="2"/>
              <a:buChar char="n"/>
              <a:defRPr kumimoji="1" sz="3200">
                <a:solidFill>
                  <a:schemeClr val="tx1"/>
                </a:solidFill>
                <a:latin typeface="HGPｺﾞｼｯｸE" pitchFamily="50" charset="-128"/>
                <a:ea typeface="HGPｺﾞｼｯｸE" pitchFamily="50" charset="-128"/>
              </a:defRPr>
            </a:lvl1pPr>
            <a:lvl2pPr marL="742950" indent="-285750">
              <a:spcBef>
                <a:spcPct val="20000"/>
              </a:spcBef>
              <a:buClr>
                <a:srgbClr val="669900"/>
              </a:buClr>
              <a:buFont typeface="Wingdings" pitchFamily="2" charset="2"/>
              <a:buChar char="l"/>
              <a:defRPr kumimoji="1" sz="2800">
                <a:solidFill>
                  <a:schemeClr val="tx1"/>
                </a:solidFill>
                <a:latin typeface="HGPｺﾞｼｯｸE" pitchFamily="50" charset="-128"/>
                <a:ea typeface="HGPｺﾞｼｯｸE" pitchFamily="50" charset="-128"/>
              </a:defRPr>
            </a:lvl2pPr>
            <a:lvl3pPr marL="1143000" indent="-228600">
              <a:spcBef>
                <a:spcPct val="20000"/>
              </a:spcBef>
              <a:buClr>
                <a:srgbClr val="FF3300"/>
              </a:buClr>
              <a:buFont typeface="Wingdings" pitchFamily="2" charset="2"/>
              <a:buChar char="ª"/>
              <a:defRPr kumimoji="1" sz="2400">
                <a:solidFill>
                  <a:schemeClr val="tx1"/>
                </a:solidFill>
                <a:latin typeface="HGPｺﾞｼｯｸE" pitchFamily="50" charset="-128"/>
                <a:ea typeface="HGPｺﾞｼｯｸE" pitchFamily="50" charset="-128"/>
              </a:defRPr>
            </a:lvl3pPr>
            <a:lvl4pPr marL="1600200" indent="-228600">
              <a:spcBef>
                <a:spcPct val="20000"/>
              </a:spcBef>
              <a:buFont typeface="Wingdings" pitchFamily="2" charset="2"/>
              <a:buChar char="ü"/>
              <a:defRPr kumimoji="1" sz="2000">
                <a:solidFill>
                  <a:schemeClr val="tx1"/>
                </a:solidFill>
                <a:latin typeface="HGPｺﾞｼｯｸE" pitchFamily="50" charset="-128"/>
                <a:ea typeface="HGPｺﾞｼｯｸE" pitchFamily="50" charset="-128"/>
              </a:defRPr>
            </a:lvl4pPr>
            <a:lvl5pPr marL="2057400" indent="-228600">
              <a:spcBef>
                <a:spcPct val="20000"/>
              </a:spcBef>
              <a:buFont typeface="Wingdings" pitchFamily="2" charset="2"/>
              <a:buChar char=""/>
              <a:defRPr kumimoji="1" sz="2000">
                <a:solidFill>
                  <a:schemeClr val="tx1"/>
                </a:solidFill>
                <a:latin typeface="HGPｺﾞｼｯｸE" pitchFamily="50" charset="-128"/>
                <a:ea typeface="HGPｺﾞｼｯｸE" pitchFamily="50" charset="-128"/>
              </a:defRPr>
            </a:lvl5pPr>
            <a:lvl6pPr marL="2514600" indent="-228600" eaLnBrk="0" fontAlgn="base" hangingPunct="0">
              <a:spcBef>
                <a:spcPct val="20000"/>
              </a:spcBef>
              <a:spcAft>
                <a:spcPct val="0"/>
              </a:spcAft>
              <a:buFont typeface="Wingdings" pitchFamily="2" charset="2"/>
              <a:buChar char=""/>
              <a:defRPr kumimoji="1" sz="2000">
                <a:solidFill>
                  <a:schemeClr val="tx1"/>
                </a:solidFill>
                <a:latin typeface="HGPｺﾞｼｯｸE" pitchFamily="50" charset="-128"/>
                <a:ea typeface="HGPｺﾞｼｯｸE" pitchFamily="50" charset="-128"/>
              </a:defRPr>
            </a:lvl6pPr>
            <a:lvl7pPr marL="2971800" indent="-228600" eaLnBrk="0" fontAlgn="base" hangingPunct="0">
              <a:spcBef>
                <a:spcPct val="20000"/>
              </a:spcBef>
              <a:spcAft>
                <a:spcPct val="0"/>
              </a:spcAft>
              <a:buFont typeface="Wingdings" pitchFamily="2" charset="2"/>
              <a:buChar char=""/>
              <a:defRPr kumimoji="1" sz="2000">
                <a:solidFill>
                  <a:schemeClr val="tx1"/>
                </a:solidFill>
                <a:latin typeface="HGPｺﾞｼｯｸE" pitchFamily="50" charset="-128"/>
                <a:ea typeface="HGPｺﾞｼｯｸE" pitchFamily="50" charset="-128"/>
              </a:defRPr>
            </a:lvl7pPr>
            <a:lvl8pPr marL="3429000" indent="-228600" eaLnBrk="0" fontAlgn="base" hangingPunct="0">
              <a:spcBef>
                <a:spcPct val="20000"/>
              </a:spcBef>
              <a:spcAft>
                <a:spcPct val="0"/>
              </a:spcAft>
              <a:buFont typeface="Wingdings" pitchFamily="2" charset="2"/>
              <a:buChar char=""/>
              <a:defRPr kumimoji="1" sz="2000">
                <a:solidFill>
                  <a:schemeClr val="tx1"/>
                </a:solidFill>
                <a:latin typeface="HGPｺﾞｼｯｸE" pitchFamily="50" charset="-128"/>
                <a:ea typeface="HGPｺﾞｼｯｸE" pitchFamily="50" charset="-128"/>
              </a:defRPr>
            </a:lvl8pPr>
            <a:lvl9pPr marL="3886200" indent="-228600" eaLnBrk="0" fontAlgn="base" hangingPunct="0">
              <a:spcBef>
                <a:spcPct val="20000"/>
              </a:spcBef>
              <a:spcAft>
                <a:spcPct val="0"/>
              </a:spcAft>
              <a:buFont typeface="Wingdings" pitchFamily="2" charset="2"/>
              <a:buChar char=""/>
              <a:defRPr kumimoji="1" sz="2000">
                <a:solidFill>
                  <a:schemeClr val="tx1"/>
                </a:solidFill>
                <a:latin typeface="HGPｺﾞｼｯｸE" pitchFamily="50" charset="-128"/>
                <a:ea typeface="HGPｺﾞｼｯｸE" pitchFamily="50" charset="-128"/>
              </a:defRPr>
            </a:lvl9pPr>
          </a:lstStyle>
          <a:p>
            <a:pPr algn="r" eaLnBrk="1" hangingPunct="1">
              <a:spcBef>
                <a:spcPct val="0"/>
              </a:spcBef>
              <a:buClrTx/>
              <a:buFontTx/>
              <a:buNone/>
            </a:pPr>
            <a:fld id="{C2C4F726-B692-42CA-BAA6-2266BA6ADC63}" type="slidenum">
              <a:rPr lang="en-US" altLang="ja-JP" sz="1400"/>
              <a:pPr algn="r" eaLnBrk="1" hangingPunct="1">
                <a:spcBef>
                  <a:spcPct val="0"/>
                </a:spcBef>
                <a:buClrTx/>
                <a:buFontTx/>
                <a:buNone/>
              </a:pPr>
              <a:t>6</a:t>
            </a:fld>
            <a:endParaRPr lang="en-US" altLang="ja-JP" sz="1400"/>
          </a:p>
        </p:txBody>
      </p:sp>
      <p:sp>
        <p:nvSpPr>
          <p:cNvPr id="10244" name="Rectangle 27"/>
          <p:cNvSpPr>
            <a:spLocks noGrp="1" noChangeArrowheads="1"/>
          </p:cNvSpPr>
          <p:nvPr>
            <p:ph type="title" idx="4294967295"/>
          </p:nvPr>
        </p:nvSpPr>
        <p:spPr>
          <a:xfrm>
            <a:off x="153988" y="77788"/>
            <a:ext cx="8990012" cy="503237"/>
          </a:xfrm>
        </p:spPr>
        <p:txBody>
          <a:bodyPr/>
          <a:lstStyle/>
          <a:p>
            <a:pPr algn="l" eaLnBrk="1" hangingPunct="1"/>
            <a:r>
              <a:rPr lang="ja-JP" altLang="en-US" sz="3200" spc="-150" dirty="0" smtClean="0">
                <a:solidFill>
                  <a:srgbClr val="FFFFFF"/>
                </a:solidFill>
              </a:rPr>
              <a:t>１－３</a:t>
            </a:r>
            <a:r>
              <a:rPr lang="ja-JP" altLang="en-US" sz="3200" dirty="0"/>
              <a:t>．共有デジタル地図の部分更新にかかる検討</a:t>
            </a:r>
            <a:endParaRPr lang="ja-JP" altLang="en-US" sz="3200" dirty="0" smtClean="0"/>
          </a:p>
        </p:txBody>
      </p:sp>
      <p:pic>
        <p:nvPicPr>
          <p:cNvPr id="5" name="図 1"/>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4817" r="17105"/>
          <a:stretch/>
        </p:blipFill>
        <p:spPr bwMode="auto">
          <a:xfrm>
            <a:off x="6834188" y="2475471"/>
            <a:ext cx="1766888" cy="1293716"/>
          </a:xfrm>
          <a:prstGeom prst="rect">
            <a:avLst/>
          </a:prstGeom>
          <a:noFill/>
          <a:ln w="9525">
            <a:solidFill>
              <a:srgbClr val="D8D8D8"/>
            </a:solidFill>
            <a:miter lim="800000"/>
            <a:headEnd/>
            <a:tailEnd/>
          </a:ln>
          <a:extLst>
            <a:ext uri="{909E8E84-426E-40DD-AFC4-6F175D3DCCD1}">
              <a14:hiddenFill xmlns:a14="http://schemas.microsoft.com/office/drawing/2010/main">
                <a:solidFill>
                  <a:srgbClr val="FFFFFF"/>
                </a:solidFill>
              </a14:hiddenFill>
            </a:ext>
          </a:extLst>
        </p:spPr>
      </p:pic>
      <p:pic>
        <p:nvPicPr>
          <p:cNvPr id="8" name="図 7"/>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2210194" y="5483023"/>
            <a:ext cx="1852052" cy="1207177"/>
          </a:xfrm>
          <a:prstGeom prst="rect">
            <a:avLst/>
          </a:prstGeom>
        </p:spPr>
      </p:pic>
      <p:pic>
        <p:nvPicPr>
          <p:cNvPr id="2" name="図 1"/>
          <p:cNvPicPr>
            <a:picLocks noChangeAspect="1"/>
          </p:cNvPicPr>
          <p:nvPr/>
        </p:nvPicPr>
        <p:blipFill>
          <a:blip r:embed="rId4"/>
          <a:stretch>
            <a:fillRect/>
          </a:stretch>
        </p:blipFill>
        <p:spPr>
          <a:xfrm>
            <a:off x="4329113" y="5483023"/>
            <a:ext cx="1269319" cy="1223508"/>
          </a:xfrm>
          <a:prstGeom prst="rect">
            <a:avLst/>
          </a:prstGeom>
        </p:spPr>
      </p:pic>
      <p:pic>
        <p:nvPicPr>
          <p:cNvPr id="9" name="Picture 3" descr="D:\クリップボード01.jpg"/>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371586" y="5595390"/>
            <a:ext cx="574345" cy="683442"/>
          </a:xfrm>
          <a:prstGeom prst="rect">
            <a:avLst/>
          </a:prstGeom>
          <a:noFill/>
          <a:ln>
            <a:noFill/>
          </a:ln>
          <a:extLst/>
        </p:spPr>
      </p:pic>
      <p:sp>
        <p:nvSpPr>
          <p:cNvPr id="15" name="テキスト ボックス 14"/>
          <p:cNvSpPr txBox="1"/>
          <p:nvPr/>
        </p:nvSpPr>
        <p:spPr>
          <a:xfrm>
            <a:off x="5979761" y="6278832"/>
            <a:ext cx="2463800" cy="430887"/>
          </a:xfrm>
          <a:prstGeom prst="rect">
            <a:avLst/>
          </a:prstGeom>
          <a:noFill/>
        </p:spPr>
        <p:txBody>
          <a:bodyPr wrap="square" rtlCol="0">
            <a:spAutoFit/>
          </a:bodyPr>
          <a:lstStyle/>
          <a:p>
            <a:r>
              <a:rPr lang="ja-JP" altLang="en-US" sz="1100" dirty="0"/>
              <a:t>手持ちレーザスキャナ測量機器</a:t>
            </a:r>
          </a:p>
          <a:p>
            <a:r>
              <a:rPr lang="en-US" altLang="ja-JP" sz="1100" dirty="0" err="1"/>
              <a:t>GeoSLAM</a:t>
            </a:r>
            <a:r>
              <a:rPr lang="ja-JP" altLang="en-US" sz="1100" dirty="0"/>
              <a:t>社製　</a:t>
            </a:r>
            <a:r>
              <a:rPr lang="en-US" altLang="ja-JP" sz="1100" dirty="0"/>
              <a:t>Zeb-Horizon</a:t>
            </a:r>
            <a:endParaRPr kumimoji="1" lang="ja-JP" altLang="en-US" sz="1100" dirty="0"/>
          </a:p>
        </p:txBody>
      </p:sp>
    </p:spTree>
    <p:extLst>
      <p:ext uri="{BB962C8B-B14F-4D97-AF65-F5344CB8AC3E}">
        <p14:creationId xmlns:p14="http://schemas.microsoft.com/office/powerpoint/2010/main" val="352400798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28"/>
          <p:cNvSpPr txBox="1">
            <a:spLocks noChangeArrowheads="1"/>
          </p:cNvSpPr>
          <p:nvPr/>
        </p:nvSpPr>
        <p:spPr bwMode="auto">
          <a:xfrm>
            <a:off x="200025" y="891877"/>
            <a:ext cx="8667750" cy="5705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lgn="l" rtl="0" eaLnBrk="0" fontAlgn="base" hangingPunct="0">
              <a:spcBef>
                <a:spcPct val="20000"/>
              </a:spcBef>
              <a:spcAft>
                <a:spcPct val="0"/>
              </a:spcAft>
              <a:buClr>
                <a:srgbClr val="006666"/>
              </a:buClr>
              <a:buFont typeface="Wingdings" pitchFamily="2" charset="2"/>
              <a:buChar char="n"/>
              <a:defRPr kumimoji="1" lang="ja-JP" altLang="en-US" sz="3200" dirty="0">
                <a:solidFill>
                  <a:schemeClr val="tx1"/>
                </a:solidFill>
                <a:latin typeface="HGPｺﾞｼｯｸE" pitchFamily="50" charset="-128"/>
                <a:ea typeface="HGPｺﾞｼｯｸE" pitchFamily="50" charset="-128"/>
                <a:cs typeface="+mn-cs"/>
              </a:defRPr>
            </a:lvl1pPr>
            <a:lvl2pPr marL="742950" indent="-285750" algn="l" rtl="0" eaLnBrk="0" fontAlgn="base" hangingPunct="0">
              <a:spcBef>
                <a:spcPct val="20000"/>
              </a:spcBef>
              <a:spcAft>
                <a:spcPct val="0"/>
              </a:spcAft>
              <a:buClr>
                <a:srgbClr val="669900"/>
              </a:buClr>
              <a:buFont typeface="Wingdings" pitchFamily="2" charset="2"/>
              <a:buChar char="l"/>
              <a:defRPr kumimoji="1" lang="ja-JP" altLang="en-US" sz="2800" dirty="0">
                <a:solidFill>
                  <a:schemeClr val="tx1"/>
                </a:solidFill>
                <a:latin typeface="HGPｺﾞｼｯｸE" pitchFamily="50" charset="-128"/>
                <a:ea typeface="HGPｺﾞｼｯｸE" pitchFamily="50" charset="-128"/>
              </a:defRPr>
            </a:lvl2pPr>
            <a:lvl3pPr marL="1143000" indent="-228600" algn="l" rtl="0" eaLnBrk="0" fontAlgn="base" hangingPunct="0">
              <a:spcBef>
                <a:spcPct val="20000"/>
              </a:spcBef>
              <a:spcAft>
                <a:spcPct val="0"/>
              </a:spcAft>
              <a:buClr>
                <a:srgbClr val="FF3300"/>
              </a:buClr>
              <a:buFont typeface="Wingdings" pitchFamily="2" charset="2"/>
              <a:buChar char="ª"/>
              <a:defRPr kumimoji="1" lang="ja-JP" altLang="en-US" sz="2400" dirty="0">
                <a:solidFill>
                  <a:schemeClr val="tx1"/>
                </a:solidFill>
                <a:latin typeface="HGPｺﾞｼｯｸE" pitchFamily="50" charset="-128"/>
                <a:ea typeface="HGPｺﾞｼｯｸE" pitchFamily="50" charset="-128"/>
              </a:defRPr>
            </a:lvl3pPr>
            <a:lvl4pPr marL="1600200" indent="-228600" algn="l" rtl="0" eaLnBrk="0" fontAlgn="base" hangingPunct="0">
              <a:spcBef>
                <a:spcPct val="20000"/>
              </a:spcBef>
              <a:spcAft>
                <a:spcPct val="0"/>
              </a:spcAft>
              <a:buFont typeface="Wingdings" pitchFamily="2" charset="2"/>
              <a:buChar char="ü"/>
              <a:defRPr kumimoji="1" sz="2000">
                <a:solidFill>
                  <a:schemeClr val="tx1"/>
                </a:solidFill>
                <a:latin typeface="HGPｺﾞｼｯｸE" pitchFamily="50" charset="-128"/>
                <a:ea typeface="HGPｺﾞｼｯｸE" pitchFamily="50" charset="-128"/>
              </a:defRPr>
            </a:lvl4pPr>
            <a:lvl5pPr marL="2057400" indent="-228600" algn="l" rtl="0" eaLnBrk="0" fontAlgn="base" hangingPunct="0">
              <a:spcBef>
                <a:spcPct val="20000"/>
              </a:spcBef>
              <a:spcAft>
                <a:spcPct val="0"/>
              </a:spcAft>
              <a:buFont typeface="Wingdings" pitchFamily="2" charset="2"/>
              <a:buChar char=""/>
              <a:defRPr kumimoji="1" sz="2000">
                <a:solidFill>
                  <a:schemeClr val="tx1"/>
                </a:solidFill>
                <a:latin typeface="HGPｺﾞｼｯｸE" pitchFamily="50" charset="-128"/>
                <a:ea typeface="HGPｺﾞｼｯｸE" pitchFamily="50" charset="-128"/>
              </a:defRPr>
            </a:lvl5pPr>
            <a:lvl6pPr marL="2514600" indent="-228600" algn="l" rtl="0" eaLnBrk="1" fontAlgn="base" hangingPunct="1">
              <a:spcBef>
                <a:spcPct val="20000"/>
              </a:spcBef>
              <a:spcAft>
                <a:spcPct val="0"/>
              </a:spcAft>
              <a:buChar char="»"/>
              <a:defRPr kumimoji="1" sz="2000">
                <a:solidFill>
                  <a:schemeClr val="tx1"/>
                </a:solidFill>
                <a:latin typeface="+mn-lt"/>
                <a:ea typeface="+mn-ea"/>
              </a:defRPr>
            </a:lvl6pPr>
            <a:lvl7pPr marL="2971800" indent="-228600" algn="l" rtl="0" eaLnBrk="1" fontAlgn="base" hangingPunct="1">
              <a:spcBef>
                <a:spcPct val="20000"/>
              </a:spcBef>
              <a:spcAft>
                <a:spcPct val="0"/>
              </a:spcAft>
              <a:buChar char="»"/>
              <a:defRPr kumimoji="1" sz="2000">
                <a:solidFill>
                  <a:schemeClr val="tx1"/>
                </a:solidFill>
                <a:latin typeface="+mn-lt"/>
                <a:ea typeface="+mn-ea"/>
              </a:defRPr>
            </a:lvl7pPr>
            <a:lvl8pPr marL="3429000" indent="-228600" algn="l" rtl="0" eaLnBrk="1" fontAlgn="base" hangingPunct="1">
              <a:spcBef>
                <a:spcPct val="20000"/>
              </a:spcBef>
              <a:spcAft>
                <a:spcPct val="0"/>
              </a:spcAft>
              <a:buChar char="»"/>
              <a:defRPr kumimoji="1" sz="2000">
                <a:solidFill>
                  <a:schemeClr val="tx1"/>
                </a:solidFill>
                <a:latin typeface="+mn-lt"/>
                <a:ea typeface="+mn-ea"/>
              </a:defRPr>
            </a:lvl8pPr>
            <a:lvl9pPr marL="3886200" indent="-228600" algn="l" rtl="0" eaLnBrk="1" fontAlgn="base" hangingPunct="1">
              <a:spcBef>
                <a:spcPct val="20000"/>
              </a:spcBef>
              <a:spcAft>
                <a:spcPct val="0"/>
              </a:spcAft>
              <a:buChar char="»"/>
              <a:defRPr kumimoji="1" sz="2000">
                <a:solidFill>
                  <a:schemeClr val="tx1"/>
                </a:solidFill>
                <a:latin typeface="+mn-lt"/>
                <a:ea typeface="+mn-ea"/>
              </a:defRPr>
            </a:lvl9pPr>
          </a:lstStyle>
          <a:p>
            <a:pPr marL="0" indent="0" eaLnBrk="1" hangingPunct="1">
              <a:buNone/>
              <a:defRPr/>
            </a:pPr>
            <a:r>
              <a:rPr lang="en-US" altLang="ja-JP" sz="2200" kern="0" dirty="0" smtClean="0"/>
              <a:t>【</a:t>
            </a:r>
            <a:r>
              <a:rPr lang="ja-JP" altLang="en-US" sz="2200" kern="0" dirty="0" smtClean="0"/>
              <a:t>①実証実験による作業</a:t>
            </a:r>
            <a:r>
              <a:rPr lang="ja-JP" altLang="en-US" sz="2200" kern="0" dirty="0"/>
              <a:t>手法の検討</a:t>
            </a:r>
            <a:r>
              <a:rPr lang="en-US" altLang="ja-JP" sz="2200" kern="0" dirty="0" smtClean="0"/>
              <a:t>】</a:t>
            </a:r>
            <a:endParaRPr lang="en-US" altLang="ja-JP" sz="2200" kern="0" dirty="0"/>
          </a:p>
          <a:p>
            <a:pPr eaLnBrk="1" hangingPunct="1">
              <a:defRPr/>
            </a:pPr>
            <a:r>
              <a:rPr lang="ja-JP" altLang="en-US" sz="2800" kern="0" dirty="0" smtClean="0"/>
              <a:t>竣工図</a:t>
            </a:r>
            <a:r>
              <a:rPr lang="en-US" altLang="ja-JP" sz="2800" kern="0" dirty="0" smtClean="0"/>
              <a:t>CAD</a:t>
            </a:r>
            <a:r>
              <a:rPr lang="ja-JP" altLang="en-US" sz="2800" kern="0" dirty="0" smtClean="0"/>
              <a:t>データを用いた部分更新</a:t>
            </a:r>
            <a:endParaRPr sz="2800" kern="0" dirty="0" smtClean="0"/>
          </a:p>
          <a:p>
            <a:pPr lvl="1">
              <a:defRPr/>
            </a:pPr>
            <a:r>
              <a:rPr lang="ja-JP" altLang="en-US" sz="2400" kern="0" dirty="0" smtClean="0">
                <a:solidFill>
                  <a:srgbClr val="000000"/>
                </a:solidFill>
              </a:rPr>
              <a:t>数値地形図の更新において作業手法（</a:t>
            </a:r>
            <a:r>
              <a:rPr lang="ja-JP" altLang="en-US" sz="2400" kern="0" dirty="0">
                <a:solidFill>
                  <a:srgbClr val="000000"/>
                </a:solidFill>
              </a:rPr>
              <a:t>既成図数値化</a:t>
            </a:r>
            <a:r>
              <a:rPr lang="ja-JP" altLang="en-US" sz="2400" kern="0" dirty="0" smtClean="0">
                <a:solidFill>
                  <a:srgbClr val="000000"/>
                </a:solidFill>
              </a:rPr>
              <a:t>）が確立されている。</a:t>
            </a:r>
            <a:endParaRPr lang="en-US" altLang="ja-JP" sz="2400" kern="0" dirty="0" smtClean="0">
              <a:solidFill>
                <a:srgbClr val="000000"/>
              </a:solidFill>
            </a:endParaRPr>
          </a:p>
          <a:p>
            <a:pPr lvl="1">
              <a:defRPr/>
            </a:pPr>
            <a:r>
              <a:rPr lang="en-US" altLang="ja-JP" sz="2400" kern="0" dirty="0" smtClean="0">
                <a:solidFill>
                  <a:srgbClr val="000000"/>
                </a:solidFill>
              </a:rPr>
              <a:t>CAD</a:t>
            </a:r>
            <a:r>
              <a:rPr lang="ja-JP" altLang="en-US" sz="2400" kern="0" dirty="0" smtClean="0">
                <a:solidFill>
                  <a:srgbClr val="000000"/>
                </a:solidFill>
              </a:rPr>
              <a:t>データの状況により、利用が困難なケースが存在する。</a:t>
            </a:r>
            <a:endParaRPr lang="en-US" altLang="ja-JP" sz="2400" kern="0" dirty="0">
              <a:solidFill>
                <a:srgbClr val="000000"/>
              </a:solidFill>
            </a:endParaRPr>
          </a:p>
          <a:p>
            <a:pPr eaLnBrk="1" hangingPunct="1">
              <a:defRPr/>
            </a:pPr>
            <a:r>
              <a:rPr lang="ja-JP" altLang="en-US" sz="2800" kern="0" dirty="0" smtClean="0"/>
              <a:t>基盤地図情報を用いた部分更新</a:t>
            </a:r>
            <a:endParaRPr lang="ja-JP" altLang="en-US" sz="2800" kern="0" dirty="0"/>
          </a:p>
          <a:p>
            <a:pPr lvl="1">
              <a:defRPr/>
            </a:pPr>
            <a:r>
              <a:rPr lang="ja-JP" altLang="en-US" sz="2400" kern="0" dirty="0" smtClean="0">
                <a:solidFill>
                  <a:srgbClr val="000000"/>
                </a:solidFill>
              </a:rPr>
              <a:t>国土地理院により、適宜更新がすすめられている、基盤地図情報の部分更新への適用について調査した。</a:t>
            </a:r>
            <a:endParaRPr lang="ja-JP" altLang="en-US" sz="2400" kern="0" dirty="0">
              <a:solidFill>
                <a:srgbClr val="000000"/>
              </a:solidFill>
            </a:endParaRPr>
          </a:p>
          <a:p>
            <a:pPr lvl="1">
              <a:defRPr/>
            </a:pPr>
            <a:r>
              <a:rPr lang="ja-JP" altLang="en-US" sz="2400" kern="0" dirty="0" smtClean="0">
                <a:solidFill>
                  <a:srgbClr val="000000"/>
                </a:solidFill>
              </a:rPr>
              <a:t>基盤地図情報では、地図情報レベルや地物が不足するためそのまま適用できないことが確認された。</a:t>
            </a:r>
            <a:endParaRPr lang="ja-JP" altLang="en-US" sz="2400" kern="0" dirty="0">
              <a:solidFill>
                <a:srgbClr val="000000"/>
              </a:solidFill>
            </a:endParaRPr>
          </a:p>
          <a:p>
            <a:pPr marL="457200" lvl="1" indent="0">
              <a:buNone/>
              <a:defRPr/>
            </a:pPr>
            <a:endParaRPr lang="en-US" altLang="ja-JP" sz="2400" kern="0" dirty="0" smtClean="0">
              <a:solidFill>
                <a:srgbClr val="000000"/>
              </a:solidFill>
            </a:endParaRPr>
          </a:p>
          <a:p>
            <a:pPr marL="457200" lvl="1" indent="0">
              <a:buNone/>
              <a:defRPr/>
            </a:pPr>
            <a:endParaRPr lang="en-US" altLang="ja-JP" sz="2000" kern="0" dirty="0">
              <a:solidFill>
                <a:srgbClr val="000000"/>
              </a:solidFill>
            </a:endParaRPr>
          </a:p>
          <a:p>
            <a:pPr lvl="1" eaLnBrk="1" hangingPunct="1">
              <a:defRPr/>
            </a:pPr>
            <a:endParaRPr lang="en-US" altLang="ja-JP" sz="2400" kern="0" dirty="0" smtClean="0"/>
          </a:p>
        </p:txBody>
      </p:sp>
      <p:sp>
        <p:nvSpPr>
          <p:cNvPr id="10243" name="Rectangle 6"/>
          <p:cNvSpPr txBox="1">
            <a:spLocks noGrp="1" noChangeArrowheads="1"/>
          </p:cNvSpPr>
          <p:nvPr/>
        </p:nvSpPr>
        <p:spPr bwMode="auto">
          <a:xfrm>
            <a:off x="7010400" y="6515100"/>
            <a:ext cx="2133600"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rgbClr val="006666"/>
              </a:buClr>
              <a:buFont typeface="Wingdings" pitchFamily="2" charset="2"/>
              <a:buChar char="n"/>
              <a:defRPr kumimoji="1" sz="3200">
                <a:solidFill>
                  <a:schemeClr val="tx1"/>
                </a:solidFill>
                <a:latin typeface="HGPｺﾞｼｯｸE" pitchFamily="50" charset="-128"/>
                <a:ea typeface="HGPｺﾞｼｯｸE" pitchFamily="50" charset="-128"/>
              </a:defRPr>
            </a:lvl1pPr>
            <a:lvl2pPr marL="742950" indent="-285750">
              <a:spcBef>
                <a:spcPct val="20000"/>
              </a:spcBef>
              <a:buClr>
                <a:srgbClr val="669900"/>
              </a:buClr>
              <a:buFont typeface="Wingdings" pitchFamily="2" charset="2"/>
              <a:buChar char="l"/>
              <a:defRPr kumimoji="1" sz="2800">
                <a:solidFill>
                  <a:schemeClr val="tx1"/>
                </a:solidFill>
                <a:latin typeface="HGPｺﾞｼｯｸE" pitchFamily="50" charset="-128"/>
                <a:ea typeface="HGPｺﾞｼｯｸE" pitchFamily="50" charset="-128"/>
              </a:defRPr>
            </a:lvl2pPr>
            <a:lvl3pPr marL="1143000" indent="-228600">
              <a:spcBef>
                <a:spcPct val="20000"/>
              </a:spcBef>
              <a:buClr>
                <a:srgbClr val="FF3300"/>
              </a:buClr>
              <a:buFont typeface="Wingdings" pitchFamily="2" charset="2"/>
              <a:buChar char="ª"/>
              <a:defRPr kumimoji="1" sz="2400">
                <a:solidFill>
                  <a:schemeClr val="tx1"/>
                </a:solidFill>
                <a:latin typeface="HGPｺﾞｼｯｸE" pitchFamily="50" charset="-128"/>
                <a:ea typeface="HGPｺﾞｼｯｸE" pitchFamily="50" charset="-128"/>
              </a:defRPr>
            </a:lvl3pPr>
            <a:lvl4pPr marL="1600200" indent="-228600">
              <a:spcBef>
                <a:spcPct val="20000"/>
              </a:spcBef>
              <a:buFont typeface="Wingdings" pitchFamily="2" charset="2"/>
              <a:buChar char="ü"/>
              <a:defRPr kumimoji="1" sz="2000">
                <a:solidFill>
                  <a:schemeClr val="tx1"/>
                </a:solidFill>
                <a:latin typeface="HGPｺﾞｼｯｸE" pitchFamily="50" charset="-128"/>
                <a:ea typeface="HGPｺﾞｼｯｸE" pitchFamily="50" charset="-128"/>
              </a:defRPr>
            </a:lvl4pPr>
            <a:lvl5pPr marL="2057400" indent="-228600">
              <a:spcBef>
                <a:spcPct val="20000"/>
              </a:spcBef>
              <a:buFont typeface="Wingdings" pitchFamily="2" charset="2"/>
              <a:buChar char=""/>
              <a:defRPr kumimoji="1" sz="2000">
                <a:solidFill>
                  <a:schemeClr val="tx1"/>
                </a:solidFill>
                <a:latin typeface="HGPｺﾞｼｯｸE" pitchFamily="50" charset="-128"/>
                <a:ea typeface="HGPｺﾞｼｯｸE" pitchFamily="50" charset="-128"/>
              </a:defRPr>
            </a:lvl5pPr>
            <a:lvl6pPr marL="2514600" indent="-228600" eaLnBrk="0" fontAlgn="base" hangingPunct="0">
              <a:spcBef>
                <a:spcPct val="20000"/>
              </a:spcBef>
              <a:spcAft>
                <a:spcPct val="0"/>
              </a:spcAft>
              <a:buFont typeface="Wingdings" pitchFamily="2" charset="2"/>
              <a:buChar char=""/>
              <a:defRPr kumimoji="1" sz="2000">
                <a:solidFill>
                  <a:schemeClr val="tx1"/>
                </a:solidFill>
                <a:latin typeface="HGPｺﾞｼｯｸE" pitchFamily="50" charset="-128"/>
                <a:ea typeface="HGPｺﾞｼｯｸE" pitchFamily="50" charset="-128"/>
              </a:defRPr>
            </a:lvl6pPr>
            <a:lvl7pPr marL="2971800" indent="-228600" eaLnBrk="0" fontAlgn="base" hangingPunct="0">
              <a:spcBef>
                <a:spcPct val="20000"/>
              </a:spcBef>
              <a:spcAft>
                <a:spcPct val="0"/>
              </a:spcAft>
              <a:buFont typeface="Wingdings" pitchFamily="2" charset="2"/>
              <a:buChar char=""/>
              <a:defRPr kumimoji="1" sz="2000">
                <a:solidFill>
                  <a:schemeClr val="tx1"/>
                </a:solidFill>
                <a:latin typeface="HGPｺﾞｼｯｸE" pitchFamily="50" charset="-128"/>
                <a:ea typeface="HGPｺﾞｼｯｸE" pitchFamily="50" charset="-128"/>
              </a:defRPr>
            </a:lvl7pPr>
            <a:lvl8pPr marL="3429000" indent="-228600" eaLnBrk="0" fontAlgn="base" hangingPunct="0">
              <a:spcBef>
                <a:spcPct val="20000"/>
              </a:spcBef>
              <a:spcAft>
                <a:spcPct val="0"/>
              </a:spcAft>
              <a:buFont typeface="Wingdings" pitchFamily="2" charset="2"/>
              <a:buChar char=""/>
              <a:defRPr kumimoji="1" sz="2000">
                <a:solidFill>
                  <a:schemeClr val="tx1"/>
                </a:solidFill>
                <a:latin typeface="HGPｺﾞｼｯｸE" pitchFamily="50" charset="-128"/>
                <a:ea typeface="HGPｺﾞｼｯｸE" pitchFamily="50" charset="-128"/>
              </a:defRPr>
            </a:lvl8pPr>
            <a:lvl9pPr marL="3886200" indent="-228600" eaLnBrk="0" fontAlgn="base" hangingPunct="0">
              <a:spcBef>
                <a:spcPct val="20000"/>
              </a:spcBef>
              <a:spcAft>
                <a:spcPct val="0"/>
              </a:spcAft>
              <a:buFont typeface="Wingdings" pitchFamily="2" charset="2"/>
              <a:buChar char=""/>
              <a:defRPr kumimoji="1" sz="2000">
                <a:solidFill>
                  <a:schemeClr val="tx1"/>
                </a:solidFill>
                <a:latin typeface="HGPｺﾞｼｯｸE" pitchFamily="50" charset="-128"/>
                <a:ea typeface="HGPｺﾞｼｯｸE" pitchFamily="50" charset="-128"/>
              </a:defRPr>
            </a:lvl9pPr>
          </a:lstStyle>
          <a:p>
            <a:pPr algn="r" eaLnBrk="1" hangingPunct="1">
              <a:spcBef>
                <a:spcPct val="0"/>
              </a:spcBef>
              <a:buClrTx/>
              <a:buFontTx/>
              <a:buNone/>
            </a:pPr>
            <a:fld id="{C2C4F726-B692-42CA-BAA6-2266BA6ADC63}" type="slidenum">
              <a:rPr lang="en-US" altLang="ja-JP" sz="1400"/>
              <a:pPr algn="r" eaLnBrk="1" hangingPunct="1">
                <a:spcBef>
                  <a:spcPct val="0"/>
                </a:spcBef>
                <a:buClrTx/>
                <a:buFontTx/>
                <a:buNone/>
              </a:pPr>
              <a:t>7</a:t>
            </a:fld>
            <a:endParaRPr lang="en-US" altLang="ja-JP" sz="1400"/>
          </a:p>
        </p:txBody>
      </p:sp>
      <p:sp>
        <p:nvSpPr>
          <p:cNvPr id="10244" name="Rectangle 27"/>
          <p:cNvSpPr>
            <a:spLocks noGrp="1" noChangeArrowheads="1"/>
          </p:cNvSpPr>
          <p:nvPr>
            <p:ph type="title" idx="4294967295"/>
          </p:nvPr>
        </p:nvSpPr>
        <p:spPr>
          <a:xfrm>
            <a:off x="153988" y="77788"/>
            <a:ext cx="8990012" cy="503237"/>
          </a:xfrm>
        </p:spPr>
        <p:txBody>
          <a:bodyPr/>
          <a:lstStyle/>
          <a:p>
            <a:pPr algn="l" eaLnBrk="1" hangingPunct="1"/>
            <a:r>
              <a:rPr lang="ja-JP" altLang="en-US" sz="3200" spc="-150" dirty="0" smtClean="0">
                <a:solidFill>
                  <a:srgbClr val="FFFFFF"/>
                </a:solidFill>
              </a:rPr>
              <a:t>１－３</a:t>
            </a:r>
            <a:r>
              <a:rPr lang="ja-JP" altLang="en-US" sz="3200" dirty="0"/>
              <a:t>．共有デジタル地図の部分更新にかかる検討</a:t>
            </a:r>
            <a:endParaRPr lang="ja-JP" altLang="en-US" sz="3200" dirty="0" smtClean="0"/>
          </a:p>
        </p:txBody>
      </p:sp>
    </p:spTree>
    <p:extLst>
      <p:ext uri="{BB962C8B-B14F-4D97-AF65-F5344CB8AC3E}">
        <p14:creationId xmlns:p14="http://schemas.microsoft.com/office/powerpoint/2010/main" val="3275460318"/>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28"/>
          <p:cNvSpPr txBox="1">
            <a:spLocks noChangeArrowheads="1"/>
          </p:cNvSpPr>
          <p:nvPr/>
        </p:nvSpPr>
        <p:spPr bwMode="auto">
          <a:xfrm>
            <a:off x="200025" y="891877"/>
            <a:ext cx="8667750" cy="5705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lgn="l" rtl="0" eaLnBrk="0" fontAlgn="base" hangingPunct="0">
              <a:spcBef>
                <a:spcPct val="20000"/>
              </a:spcBef>
              <a:spcAft>
                <a:spcPct val="0"/>
              </a:spcAft>
              <a:buClr>
                <a:srgbClr val="006666"/>
              </a:buClr>
              <a:buFont typeface="Wingdings" pitchFamily="2" charset="2"/>
              <a:buChar char="n"/>
              <a:defRPr kumimoji="1" lang="ja-JP" altLang="en-US" sz="3200" dirty="0">
                <a:solidFill>
                  <a:schemeClr val="tx1"/>
                </a:solidFill>
                <a:latin typeface="HGPｺﾞｼｯｸE" pitchFamily="50" charset="-128"/>
                <a:ea typeface="HGPｺﾞｼｯｸE" pitchFamily="50" charset="-128"/>
                <a:cs typeface="+mn-cs"/>
              </a:defRPr>
            </a:lvl1pPr>
            <a:lvl2pPr marL="742950" indent="-285750" algn="l" rtl="0" eaLnBrk="0" fontAlgn="base" hangingPunct="0">
              <a:spcBef>
                <a:spcPct val="20000"/>
              </a:spcBef>
              <a:spcAft>
                <a:spcPct val="0"/>
              </a:spcAft>
              <a:buClr>
                <a:srgbClr val="669900"/>
              </a:buClr>
              <a:buFont typeface="Wingdings" pitchFamily="2" charset="2"/>
              <a:buChar char="l"/>
              <a:defRPr kumimoji="1" lang="ja-JP" altLang="en-US" sz="2800" dirty="0">
                <a:solidFill>
                  <a:schemeClr val="tx1"/>
                </a:solidFill>
                <a:latin typeface="HGPｺﾞｼｯｸE" pitchFamily="50" charset="-128"/>
                <a:ea typeface="HGPｺﾞｼｯｸE" pitchFamily="50" charset="-128"/>
              </a:defRPr>
            </a:lvl2pPr>
            <a:lvl3pPr marL="1143000" indent="-228600" algn="l" rtl="0" eaLnBrk="0" fontAlgn="base" hangingPunct="0">
              <a:spcBef>
                <a:spcPct val="20000"/>
              </a:spcBef>
              <a:spcAft>
                <a:spcPct val="0"/>
              </a:spcAft>
              <a:buClr>
                <a:srgbClr val="FF3300"/>
              </a:buClr>
              <a:buFont typeface="Wingdings" pitchFamily="2" charset="2"/>
              <a:buChar char="ª"/>
              <a:defRPr kumimoji="1" lang="ja-JP" altLang="en-US" sz="2400" dirty="0">
                <a:solidFill>
                  <a:schemeClr val="tx1"/>
                </a:solidFill>
                <a:latin typeface="HGPｺﾞｼｯｸE" pitchFamily="50" charset="-128"/>
                <a:ea typeface="HGPｺﾞｼｯｸE" pitchFamily="50" charset="-128"/>
              </a:defRPr>
            </a:lvl3pPr>
            <a:lvl4pPr marL="1600200" indent="-228600" algn="l" rtl="0" eaLnBrk="0" fontAlgn="base" hangingPunct="0">
              <a:spcBef>
                <a:spcPct val="20000"/>
              </a:spcBef>
              <a:spcAft>
                <a:spcPct val="0"/>
              </a:spcAft>
              <a:buFont typeface="Wingdings" pitchFamily="2" charset="2"/>
              <a:buChar char="ü"/>
              <a:defRPr kumimoji="1" sz="2000">
                <a:solidFill>
                  <a:schemeClr val="tx1"/>
                </a:solidFill>
                <a:latin typeface="HGPｺﾞｼｯｸE" pitchFamily="50" charset="-128"/>
                <a:ea typeface="HGPｺﾞｼｯｸE" pitchFamily="50" charset="-128"/>
              </a:defRPr>
            </a:lvl4pPr>
            <a:lvl5pPr marL="2057400" indent="-228600" algn="l" rtl="0" eaLnBrk="0" fontAlgn="base" hangingPunct="0">
              <a:spcBef>
                <a:spcPct val="20000"/>
              </a:spcBef>
              <a:spcAft>
                <a:spcPct val="0"/>
              </a:spcAft>
              <a:buFont typeface="Wingdings" pitchFamily="2" charset="2"/>
              <a:buChar char=""/>
              <a:defRPr kumimoji="1" sz="2000">
                <a:solidFill>
                  <a:schemeClr val="tx1"/>
                </a:solidFill>
                <a:latin typeface="HGPｺﾞｼｯｸE" pitchFamily="50" charset="-128"/>
                <a:ea typeface="HGPｺﾞｼｯｸE" pitchFamily="50" charset="-128"/>
              </a:defRPr>
            </a:lvl5pPr>
            <a:lvl6pPr marL="2514600" indent="-228600" algn="l" rtl="0" eaLnBrk="1" fontAlgn="base" hangingPunct="1">
              <a:spcBef>
                <a:spcPct val="20000"/>
              </a:spcBef>
              <a:spcAft>
                <a:spcPct val="0"/>
              </a:spcAft>
              <a:buChar char="»"/>
              <a:defRPr kumimoji="1" sz="2000">
                <a:solidFill>
                  <a:schemeClr val="tx1"/>
                </a:solidFill>
                <a:latin typeface="+mn-lt"/>
                <a:ea typeface="+mn-ea"/>
              </a:defRPr>
            </a:lvl6pPr>
            <a:lvl7pPr marL="2971800" indent="-228600" algn="l" rtl="0" eaLnBrk="1" fontAlgn="base" hangingPunct="1">
              <a:spcBef>
                <a:spcPct val="20000"/>
              </a:spcBef>
              <a:spcAft>
                <a:spcPct val="0"/>
              </a:spcAft>
              <a:buChar char="»"/>
              <a:defRPr kumimoji="1" sz="2000">
                <a:solidFill>
                  <a:schemeClr val="tx1"/>
                </a:solidFill>
                <a:latin typeface="+mn-lt"/>
                <a:ea typeface="+mn-ea"/>
              </a:defRPr>
            </a:lvl7pPr>
            <a:lvl8pPr marL="3429000" indent="-228600" algn="l" rtl="0" eaLnBrk="1" fontAlgn="base" hangingPunct="1">
              <a:spcBef>
                <a:spcPct val="20000"/>
              </a:spcBef>
              <a:spcAft>
                <a:spcPct val="0"/>
              </a:spcAft>
              <a:buChar char="»"/>
              <a:defRPr kumimoji="1" sz="2000">
                <a:solidFill>
                  <a:schemeClr val="tx1"/>
                </a:solidFill>
                <a:latin typeface="+mn-lt"/>
                <a:ea typeface="+mn-ea"/>
              </a:defRPr>
            </a:lvl8pPr>
            <a:lvl9pPr marL="3886200" indent="-228600" algn="l" rtl="0" eaLnBrk="1" fontAlgn="base" hangingPunct="1">
              <a:spcBef>
                <a:spcPct val="20000"/>
              </a:spcBef>
              <a:spcAft>
                <a:spcPct val="0"/>
              </a:spcAft>
              <a:buChar char="»"/>
              <a:defRPr kumimoji="1" sz="2000">
                <a:solidFill>
                  <a:schemeClr val="tx1"/>
                </a:solidFill>
                <a:latin typeface="+mn-lt"/>
                <a:ea typeface="+mn-ea"/>
              </a:defRPr>
            </a:lvl9pPr>
          </a:lstStyle>
          <a:p>
            <a:pPr marL="0" indent="0" eaLnBrk="1" hangingPunct="1">
              <a:buNone/>
              <a:defRPr/>
            </a:pPr>
            <a:r>
              <a:rPr lang="en-US" altLang="ja-JP" sz="2200" kern="0" dirty="0" smtClean="0"/>
              <a:t>【</a:t>
            </a:r>
            <a:r>
              <a:rPr lang="ja-JP" altLang="en-US" sz="2200" kern="0" dirty="0" smtClean="0"/>
              <a:t>①実証実験による作業</a:t>
            </a:r>
            <a:r>
              <a:rPr lang="ja-JP" altLang="en-US" sz="2200" kern="0" dirty="0"/>
              <a:t>手法の検討</a:t>
            </a:r>
            <a:r>
              <a:rPr lang="en-US" altLang="ja-JP" sz="2200" kern="0" dirty="0" smtClean="0"/>
              <a:t>】</a:t>
            </a:r>
            <a:endParaRPr lang="en-US" altLang="ja-JP" sz="2200" kern="0" dirty="0"/>
          </a:p>
          <a:p>
            <a:pPr marL="457200" lvl="1" indent="0">
              <a:buNone/>
              <a:defRPr/>
            </a:pPr>
            <a:endParaRPr lang="en-US" altLang="ja-JP" sz="2000" kern="0" dirty="0">
              <a:solidFill>
                <a:srgbClr val="000000"/>
              </a:solidFill>
            </a:endParaRPr>
          </a:p>
          <a:p>
            <a:pPr lvl="1" eaLnBrk="1" hangingPunct="1">
              <a:defRPr/>
            </a:pPr>
            <a:endParaRPr lang="en-US" altLang="ja-JP" sz="2400" kern="0" dirty="0" smtClean="0"/>
          </a:p>
        </p:txBody>
      </p:sp>
      <p:sp>
        <p:nvSpPr>
          <p:cNvPr id="10243" name="Rectangle 6"/>
          <p:cNvSpPr txBox="1">
            <a:spLocks noGrp="1" noChangeArrowheads="1"/>
          </p:cNvSpPr>
          <p:nvPr/>
        </p:nvSpPr>
        <p:spPr bwMode="auto">
          <a:xfrm>
            <a:off x="7010400" y="6515100"/>
            <a:ext cx="2133600"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rgbClr val="006666"/>
              </a:buClr>
              <a:buFont typeface="Wingdings" pitchFamily="2" charset="2"/>
              <a:buChar char="n"/>
              <a:defRPr kumimoji="1" sz="3200">
                <a:solidFill>
                  <a:schemeClr val="tx1"/>
                </a:solidFill>
                <a:latin typeface="HGPｺﾞｼｯｸE" pitchFamily="50" charset="-128"/>
                <a:ea typeface="HGPｺﾞｼｯｸE" pitchFamily="50" charset="-128"/>
              </a:defRPr>
            </a:lvl1pPr>
            <a:lvl2pPr marL="742950" indent="-285750">
              <a:spcBef>
                <a:spcPct val="20000"/>
              </a:spcBef>
              <a:buClr>
                <a:srgbClr val="669900"/>
              </a:buClr>
              <a:buFont typeface="Wingdings" pitchFamily="2" charset="2"/>
              <a:buChar char="l"/>
              <a:defRPr kumimoji="1" sz="2800">
                <a:solidFill>
                  <a:schemeClr val="tx1"/>
                </a:solidFill>
                <a:latin typeface="HGPｺﾞｼｯｸE" pitchFamily="50" charset="-128"/>
                <a:ea typeface="HGPｺﾞｼｯｸE" pitchFamily="50" charset="-128"/>
              </a:defRPr>
            </a:lvl2pPr>
            <a:lvl3pPr marL="1143000" indent="-228600">
              <a:spcBef>
                <a:spcPct val="20000"/>
              </a:spcBef>
              <a:buClr>
                <a:srgbClr val="FF3300"/>
              </a:buClr>
              <a:buFont typeface="Wingdings" pitchFamily="2" charset="2"/>
              <a:buChar char="ª"/>
              <a:defRPr kumimoji="1" sz="2400">
                <a:solidFill>
                  <a:schemeClr val="tx1"/>
                </a:solidFill>
                <a:latin typeface="HGPｺﾞｼｯｸE" pitchFamily="50" charset="-128"/>
                <a:ea typeface="HGPｺﾞｼｯｸE" pitchFamily="50" charset="-128"/>
              </a:defRPr>
            </a:lvl3pPr>
            <a:lvl4pPr marL="1600200" indent="-228600">
              <a:spcBef>
                <a:spcPct val="20000"/>
              </a:spcBef>
              <a:buFont typeface="Wingdings" pitchFamily="2" charset="2"/>
              <a:buChar char="ü"/>
              <a:defRPr kumimoji="1" sz="2000">
                <a:solidFill>
                  <a:schemeClr val="tx1"/>
                </a:solidFill>
                <a:latin typeface="HGPｺﾞｼｯｸE" pitchFamily="50" charset="-128"/>
                <a:ea typeface="HGPｺﾞｼｯｸE" pitchFamily="50" charset="-128"/>
              </a:defRPr>
            </a:lvl4pPr>
            <a:lvl5pPr marL="2057400" indent="-228600">
              <a:spcBef>
                <a:spcPct val="20000"/>
              </a:spcBef>
              <a:buFont typeface="Wingdings" pitchFamily="2" charset="2"/>
              <a:buChar char=""/>
              <a:defRPr kumimoji="1" sz="2000">
                <a:solidFill>
                  <a:schemeClr val="tx1"/>
                </a:solidFill>
                <a:latin typeface="HGPｺﾞｼｯｸE" pitchFamily="50" charset="-128"/>
                <a:ea typeface="HGPｺﾞｼｯｸE" pitchFamily="50" charset="-128"/>
              </a:defRPr>
            </a:lvl5pPr>
            <a:lvl6pPr marL="2514600" indent="-228600" eaLnBrk="0" fontAlgn="base" hangingPunct="0">
              <a:spcBef>
                <a:spcPct val="20000"/>
              </a:spcBef>
              <a:spcAft>
                <a:spcPct val="0"/>
              </a:spcAft>
              <a:buFont typeface="Wingdings" pitchFamily="2" charset="2"/>
              <a:buChar char=""/>
              <a:defRPr kumimoji="1" sz="2000">
                <a:solidFill>
                  <a:schemeClr val="tx1"/>
                </a:solidFill>
                <a:latin typeface="HGPｺﾞｼｯｸE" pitchFamily="50" charset="-128"/>
                <a:ea typeface="HGPｺﾞｼｯｸE" pitchFamily="50" charset="-128"/>
              </a:defRPr>
            </a:lvl6pPr>
            <a:lvl7pPr marL="2971800" indent="-228600" eaLnBrk="0" fontAlgn="base" hangingPunct="0">
              <a:spcBef>
                <a:spcPct val="20000"/>
              </a:spcBef>
              <a:spcAft>
                <a:spcPct val="0"/>
              </a:spcAft>
              <a:buFont typeface="Wingdings" pitchFamily="2" charset="2"/>
              <a:buChar char=""/>
              <a:defRPr kumimoji="1" sz="2000">
                <a:solidFill>
                  <a:schemeClr val="tx1"/>
                </a:solidFill>
                <a:latin typeface="HGPｺﾞｼｯｸE" pitchFamily="50" charset="-128"/>
                <a:ea typeface="HGPｺﾞｼｯｸE" pitchFamily="50" charset="-128"/>
              </a:defRPr>
            </a:lvl7pPr>
            <a:lvl8pPr marL="3429000" indent="-228600" eaLnBrk="0" fontAlgn="base" hangingPunct="0">
              <a:spcBef>
                <a:spcPct val="20000"/>
              </a:spcBef>
              <a:spcAft>
                <a:spcPct val="0"/>
              </a:spcAft>
              <a:buFont typeface="Wingdings" pitchFamily="2" charset="2"/>
              <a:buChar char=""/>
              <a:defRPr kumimoji="1" sz="2000">
                <a:solidFill>
                  <a:schemeClr val="tx1"/>
                </a:solidFill>
                <a:latin typeface="HGPｺﾞｼｯｸE" pitchFamily="50" charset="-128"/>
                <a:ea typeface="HGPｺﾞｼｯｸE" pitchFamily="50" charset="-128"/>
              </a:defRPr>
            </a:lvl8pPr>
            <a:lvl9pPr marL="3886200" indent="-228600" eaLnBrk="0" fontAlgn="base" hangingPunct="0">
              <a:spcBef>
                <a:spcPct val="20000"/>
              </a:spcBef>
              <a:spcAft>
                <a:spcPct val="0"/>
              </a:spcAft>
              <a:buFont typeface="Wingdings" pitchFamily="2" charset="2"/>
              <a:buChar char=""/>
              <a:defRPr kumimoji="1" sz="2000">
                <a:solidFill>
                  <a:schemeClr val="tx1"/>
                </a:solidFill>
                <a:latin typeface="HGPｺﾞｼｯｸE" pitchFamily="50" charset="-128"/>
                <a:ea typeface="HGPｺﾞｼｯｸE" pitchFamily="50" charset="-128"/>
              </a:defRPr>
            </a:lvl9pPr>
          </a:lstStyle>
          <a:p>
            <a:pPr algn="r" eaLnBrk="1" hangingPunct="1">
              <a:spcBef>
                <a:spcPct val="0"/>
              </a:spcBef>
              <a:buClrTx/>
              <a:buFontTx/>
              <a:buNone/>
            </a:pPr>
            <a:fld id="{C2C4F726-B692-42CA-BAA6-2266BA6ADC63}" type="slidenum">
              <a:rPr lang="en-US" altLang="ja-JP" sz="1400"/>
              <a:pPr algn="r" eaLnBrk="1" hangingPunct="1">
                <a:spcBef>
                  <a:spcPct val="0"/>
                </a:spcBef>
                <a:buClrTx/>
                <a:buFontTx/>
                <a:buNone/>
              </a:pPr>
              <a:t>8</a:t>
            </a:fld>
            <a:endParaRPr lang="en-US" altLang="ja-JP" sz="1400"/>
          </a:p>
        </p:txBody>
      </p:sp>
      <p:sp>
        <p:nvSpPr>
          <p:cNvPr id="10244" name="Rectangle 27"/>
          <p:cNvSpPr>
            <a:spLocks noGrp="1" noChangeArrowheads="1"/>
          </p:cNvSpPr>
          <p:nvPr>
            <p:ph type="title" idx="4294967295"/>
          </p:nvPr>
        </p:nvSpPr>
        <p:spPr>
          <a:xfrm>
            <a:off x="153988" y="77788"/>
            <a:ext cx="8990012" cy="503237"/>
          </a:xfrm>
        </p:spPr>
        <p:txBody>
          <a:bodyPr/>
          <a:lstStyle/>
          <a:p>
            <a:pPr algn="l" eaLnBrk="1" hangingPunct="1"/>
            <a:r>
              <a:rPr lang="ja-JP" altLang="en-US" sz="3200" spc="-150" dirty="0" smtClean="0">
                <a:solidFill>
                  <a:srgbClr val="FFFFFF"/>
                </a:solidFill>
              </a:rPr>
              <a:t>１－３</a:t>
            </a:r>
            <a:r>
              <a:rPr lang="ja-JP" altLang="en-US" sz="3200" dirty="0"/>
              <a:t>．共有デジタル地図の部分更新にかかる検討</a:t>
            </a:r>
            <a:endParaRPr lang="ja-JP" altLang="en-US" sz="3200" dirty="0" smtClean="0"/>
          </a:p>
        </p:txBody>
      </p:sp>
      <p:graphicFrame>
        <p:nvGraphicFramePr>
          <p:cNvPr id="5" name="表 4"/>
          <p:cNvGraphicFramePr>
            <a:graphicFrameLocks noGrp="1"/>
          </p:cNvGraphicFramePr>
          <p:nvPr>
            <p:extLst>
              <p:ext uri="{D42A27DB-BD31-4B8C-83A1-F6EECF244321}">
                <p14:modId xmlns:p14="http://schemas.microsoft.com/office/powerpoint/2010/main" val="1003462170"/>
              </p:ext>
            </p:extLst>
          </p:nvPr>
        </p:nvGraphicFramePr>
        <p:xfrm>
          <a:off x="364518" y="1384954"/>
          <a:ext cx="8568952" cy="4266546"/>
        </p:xfrm>
        <a:graphic>
          <a:graphicData uri="http://schemas.openxmlformats.org/drawingml/2006/table">
            <a:tbl>
              <a:tblPr firstRow="1" bandRow="1">
                <a:tableStyleId>{5940675A-B579-460E-94D1-54222C63F5DA}</a:tableStyleId>
              </a:tblPr>
              <a:tblGrid>
                <a:gridCol w="1616682">
                  <a:extLst>
                    <a:ext uri="{9D8B030D-6E8A-4147-A177-3AD203B41FA5}">
                      <a16:colId xmlns:a16="http://schemas.microsoft.com/office/drawing/2014/main" xmlns="" val="3831020759"/>
                    </a:ext>
                  </a:extLst>
                </a:gridCol>
                <a:gridCol w="3357921">
                  <a:extLst>
                    <a:ext uri="{9D8B030D-6E8A-4147-A177-3AD203B41FA5}">
                      <a16:colId xmlns:a16="http://schemas.microsoft.com/office/drawing/2014/main" xmlns="" val="2513770080"/>
                    </a:ext>
                  </a:extLst>
                </a:gridCol>
                <a:gridCol w="3594349">
                  <a:extLst>
                    <a:ext uri="{9D8B030D-6E8A-4147-A177-3AD203B41FA5}">
                      <a16:colId xmlns:a16="http://schemas.microsoft.com/office/drawing/2014/main" xmlns="" val="2141527108"/>
                    </a:ext>
                  </a:extLst>
                </a:gridCol>
              </a:tblGrid>
              <a:tr h="238708">
                <a:tc>
                  <a:txBody>
                    <a:bodyPr/>
                    <a:lstStyle/>
                    <a:p>
                      <a:pPr algn="ctr"/>
                      <a:r>
                        <a:rPr kumimoji="1" lang="ja-JP" altLang="en-US" sz="1600" kern="1200" dirty="0" smtClean="0">
                          <a:solidFill>
                            <a:schemeClr val="tx1"/>
                          </a:solidFill>
                          <a:latin typeface="+mn-lt"/>
                          <a:ea typeface="+mn-ea"/>
                          <a:cs typeface="+mn-cs"/>
                        </a:rPr>
                        <a:t>作業手法</a:t>
                      </a:r>
                      <a:endParaRPr kumimoji="1" lang="ja-JP" altLang="en-US" sz="1600" kern="1200" dirty="0">
                        <a:solidFill>
                          <a:schemeClr val="tx1"/>
                        </a:solidFill>
                        <a:latin typeface="+mn-lt"/>
                        <a:ea typeface="+mn-ea"/>
                        <a:cs typeface="+mn-cs"/>
                      </a:endParaRPr>
                    </a:p>
                  </a:txBody>
                  <a:tcPr/>
                </a:tc>
                <a:tc>
                  <a:txBody>
                    <a:bodyPr/>
                    <a:lstStyle/>
                    <a:p>
                      <a:pPr algn="ctr"/>
                      <a:r>
                        <a:rPr kumimoji="1" lang="ja-JP" altLang="en-US" sz="1600" dirty="0" smtClean="0"/>
                        <a:t>メリット</a:t>
                      </a:r>
                      <a:endParaRPr kumimoji="1" lang="ja-JP" altLang="en-US" sz="1600" dirty="0">
                        <a:solidFill>
                          <a:schemeClr val="tx1"/>
                        </a:solidFill>
                        <a:latin typeface="+mj-ea"/>
                        <a:ea typeface="+mj-ea"/>
                      </a:endParaRPr>
                    </a:p>
                  </a:txBody>
                  <a:tcPr/>
                </a:tc>
                <a:tc>
                  <a:txBody>
                    <a:bodyPr/>
                    <a:lstStyle/>
                    <a:p>
                      <a:pPr algn="ctr"/>
                      <a:r>
                        <a:rPr kumimoji="1" lang="ja-JP" altLang="en-US" sz="1600" dirty="0" smtClean="0"/>
                        <a:t>デメリット</a:t>
                      </a:r>
                      <a:endParaRPr kumimoji="1" lang="ja-JP" altLang="en-US" sz="1600" dirty="0">
                        <a:solidFill>
                          <a:schemeClr val="tx1"/>
                        </a:solidFill>
                        <a:latin typeface="+mj-ea"/>
                        <a:ea typeface="+mj-ea"/>
                      </a:endParaRPr>
                    </a:p>
                  </a:txBody>
                  <a:tcPr/>
                </a:tc>
                <a:extLst>
                  <a:ext uri="{0D108BD9-81ED-4DB2-BD59-A6C34878D82A}">
                    <a16:rowId xmlns:a16="http://schemas.microsoft.com/office/drawing/2014/main" xmlns="" val="1174456457"/>
                  </a:ext>
                </a:extLst>
              </a:tr>
              <a:tr h="1157867">
                <a:tc>
                  <a:txBody>
                    <a:bodyPr/>
                    <a:lstStyle/>
                    <a:p>
                      <a:r>
                        <a:rPr kumimoji="1" lang="ja-JP" altLang="en-US" sz="1600" dirty="0" smtClean="0"/>
                        <a:t>手持ちレーザスキャナ</a:t>
                      </a:r>
                      <a:endParaRPr kumimoji="1" lang="ja-JP" altLang="en-US" sz="1600" b="0" dirty="0">
                        <a:latin typeface="+mj-ea"/>
                        <a:ea typeface="+mj-ea"/>
                      </a:endParaRPr>
                    </a:p>
                  </a:txBody>
                  <a:tcPr/>
                </a:tc>
                <a:tc>
                  <a:txBody>
                    <a:bodyPr/>
                    <a:lstStyle/>
                    <a:p>
                      <a:r>
                        <a:rPr kumimoji="1" lang="ja-JP" altLang="en-US" sz="1600" kern="1200" dirty="0" smtClean="0"/>
                        <a:t>・レーザ点群で明瞭に判読できる地物に対して高精度に位置情報が取得できる。</a:t>
                      </a:r>
                      <a:endParaRPr kumimoji="1" lang="en-US" altLang="ja-JP" sz="1600" b="0" kern="1200" dirty="0" smtClean="0">
                        <a:solidFill>
                          <a:schemeClr val="dk1"/>
                        </a:solidFill>
                        <a:latin typeface="+mj-ea"/>
                        <a:ea typeface="+mn-ea"/>
                        <a:cs typeface="+mn-cs"/>
                      </a:endParaRPr>
                    </a:p>
                  </a:txBody>
                  <a:tcPr/>
                </a:tc>
                <a:tc>
                  <a:txBody>
                    <a:bodyPr/>
                    <a:lstStyle/>
                    <a:p>
                      <a:r>
                        <a:rPr kumimoji="1" lang="ja-JP" altLang="en-US" sz="1600" dirty="0" smtClean="0"/>
                        <a:t>・小物体やレーザの反射が弱い地物は位置情報の取得が困難となる場合ある。</a:t>
                      </a:r>
                      <a:endParaRPr kumimoji="1" lang="en-US" altLang="ja-JP" sz="1600" dirty="0" smtClean="0"/>
                    </a:p>
                    <a:p>
                      <a:r>
                        <a:rPr kumimoji="1" lang="ja-JP" altLang="en-US" sz="1600" dirty="0" smtClean="0"/>
                        <a:t>・計測時に動いている物体（歩行者や車）がノイズとして合わられてしまう。</a:t>
                      </a:r>
                      <a:endParaRPr kumimoji="1" lang="ja-JP" altLang="en-US" sz="1600" b="0" dirty="0">
                        <a:latin typeface="+mj-ea"/>
                        <a:ea typeface="+mj-ea"/>
                      </a:endParaRPr>
                    </a:p>
                  </a:txBody>
                  <a:tcPr/>
                </a:tc>
                <a:extLst>
                  <a:ext uri="{0D108BD9-81ED-4DB2-BD59-A6C34878D82A}">
                    <a16:rowId xmlns:a16="http://schemas.microsoft.com/office/drawing/2014/main" xmlns="" val="2801204407"/>
                  </a:ext>
                </a:extLst>
              </a:tr>
              <a:tr h="727033">
                <a:tc>
                  <a:txBody>
                    <a:bodyPr/>
                    <a:lstStyle/>
                    <a:p>
                      <a:r>
                        <a:rPr lang="en-US" altLang="ja-JP" sz="1600" dirty="0" smtClean="0"/>
                        <a:t>UAV</a:t>
                      </a:r>
                      <a:r>
                        <a:rPr lang="ja-JP" altLang="en-US" sz="1600" dirty="0" smtClean="0"/>
                        <a:t>（ドローン）</a:t>
                      </a:r>
                      <a:endParaRPr lang="ja-JP" altLang="en-US" sz="1600" b="0" dirty="0">
                        <a:latin typeface="+mj-ea"/>
                        <a:ea typeface="+mj-ea"/>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sz="1600" kern="1200" dirty="0" smtClean="0"/>
                        <a:t>・</a:t>
                      </a:r>
                      <a:r>
                        <a:rPr kumimoji="1" lang="ja-JP" altLang="en-US" sz="1600" u="none" kern="1200" dirty="0" smtClean="0"/>
                        <a:t>写真測量により高精度かつ確実な修正測量が可能。</a:t>
                      </a:r>
                      <a:endParaRPr kumimoji="1" lang="en-US" altLang="ja-JP" sz="1600" b="0" u="none" kern="1200" dirty="0" smtClean="0">
                        <a:solidFill>
                          <a:schemeClr val="dk1"/>
                        </a:solidFill>
                        <a:latin typeface="+mj-ea"/>
                        <a:ea typeface="+mn-ea"/>
                        <a:cs typeface="+mn-cs"/>
                      </a:endParaRPr>
                    </a:p>
                  </a:txBody>
                  <a:tcPr/>
                </a:tc>
                <a:tc>
                  <a:txBody>
                    <a:bodyPr/>
                    <a:lstStyle/>
                    <a:p>
                      <a:r>
                        <a:rPr kumimoji="1" lang="ja-JP" altLang="en-US" sz="1600" dirty="0" smtClean="0"/>
                        <a:t>・</a:t>
                      </a:r>
                      <a:r>
                        <a:rPr kumimoji="1" lang="en-US" altLang="ja-JP" sz="1600" dirty="0" smtClean="0"/>
                        <a:t>UAV</a:t>
                      </a:r>
                      <a:r>
                        <a:rPr kumimoji="1" lang="ja-JP" altLang="en-US" sz="1600" dirty="0" smtClean="0"/>
                        <a:t>撮影に制約が多い。作業ができない箇所が存在する。</a:t>
                      </a:r>
                      <a:endParaRPr kumimoji="1" lang="en-US" altLang="ja-JP" sz="1600" dirty="0" smtClean="0"/>
                    </a:p>
                    <a:p>
                      <a:r>
                        <a:rPr kumimoji="1" lang="ja-JP" altLang="en-US" sz="1600" kern="1200" dirty="0" smtClean="0"/>
                        <a:t>・作業全体として工数が掛かる。</a:t>
                      </a:r>
                      <a:endParaRPr kumimoji="1" lang="ja-JP" altLang="en-US" sz="1600" b="0" dirty="0">
                        <a:latin typeface="+mj-ea"/>
                        <a:ea typeface="+mj-ea"/>
                      </a:endParaRPr>
                    </a:p>
                  </a:txBody>
                  <a:tcPr/>
                </a:tc>
                <a:extLst>
                  <a:ext uri="{0D108BD9-81ED-4DB2-BD59-A6C34878D82A}">
                    <a16:rowId xmlns:a16="http://schemas.microsoft.com/office/drawing/2014/main" xmlns="" val="2462410847"/>
                  </a:ext>
                </a:extLst>
              </a:tr>
              <a:tr h="883639">
                <a:tc>
                  <a:txBody>
                    <a:bodyPr/>
                    <a:lstStyle/>
                    <a:p>
                      <a:r>
                        <a:rPr kumimoji="1" lang="ja-JP" altLang="en-US" sz="1600" dirty="0" smtClean="0"/>
                        <a:t>竣工図</a:t>
                      </a:r>
                      <a:r>
                        <a:rPr kumimoji="1" lang="en-US" altLang="ja-JP" sz="1600" dirty="0" smtClean="0"/>
                        <a:t>CAD</a:t>
                      </a:r>
                      <a:endParaRPr kumimoji="1" lang="ja-JP" altLang="en-US" sz="1600" b="0" dirty="0">
                        <a:latin typeface="+mj-ea"/>
                        <a:ea typeface="+mj-ea"/>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sz="1600" kern="1200" dirty="0" smtClean="0"/>
                        <a:t>・図化編集において現地作業が不要。</a:t>
                      </a:r>
                      <a:endParaRPr kumimoji="1" lang="en-US" altLang="ja-JP" sz="1600" kern="1200" dirty="0" smtClean="0"/>
                    </a:p>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sz="1600" kern="1200" dirty="0" smtClean="0"/>
                        <a:t>・</a:t>
                      </a:r>
                      <a:r>
                        <a:rPr kumimoji="1" lang="ja-JP" altLang="en-US" sz="1600" u="none" kern="1200" dirty="0" smtClean="0"/>
                        <a:t>室内作業が主となり、効率的な作業が可能となる。</a:t>
                      </a:r>
                      <a:endParaRPr kumimoji="1" lang="en-US" altLang="ja-JP" sz="1600" b="0" u="none" kern="1200" dirty="0" smtClean="0">
                        <a:solidFill>
                          <a:schemeClr val="dk1"/>
                        </a:solidFill>
                        <a:latin typeface="+mj-ea"/>
                        <a:ea typeface="+mn-ea"/>
                        <a:cs typeface="+mn-cs"/>
                      </a:endParaRPr>
                    </a:p>
                  </a:txBody>
                  <a:tcPr/>
                </a:tc>
                <a:tc>
                  <a:txBody>
                    <a:bodyPr/>
                    <a:lstStyle/>
                    <a:p>
                      <a:r>
                        <a:rPr kumimoji="1" lang="ja-JP" altLang="en-US" sz="1600" dirty="0" smtClean="0"/>
                        <a:t>・座標がない場合、標定作業が必要。</a:t>
                      </a:r>
                      <a:endParaRPr kumimoji="1" lang="en-US" altLang="ja-JP" sz="1600" dirty="0" smtClean="0"/>
                    </a:p>
                    <a:p>
                      <a:r>
                        <a:rPr kumimoji="1" lang="ja-JP" altLang="en-US" sz="1600" dirty="0" smtClean="0"/>
                        <a:t>・工事ごとにレイヤ名が異なることがあり、レイヤの確認作業が必要。</a:t>
                      </a:r>
                      <a:endParaRPr kumimoji="1" lang="ja-JP" altLang="en-US" sz="1600" b="0" dirty="0">
                        <a:latin typeface="+mj-ea"/>
                        <a:ea typeface="+mj-ea"/>
                      </a:endParaRPr>
                    </a:p>
                  </a:txBody>
                  <a:tcPr/>
                </a:tc>
                <a:extLst>
                  <a:ext uri="{0D108BD9-81ED-4DB2-BD59-A6C34878D82A}">
                    <a16:rowId xmlns:a16="http://schemas.microsoft.com/office/drawing/2014/main" xmlns="" val="1059090746"/>
                  </a:ext>
                </a:extLst>
              </a:tr>
              <a:tr h="834742">
                <a:tc>
                  <a:txBody>
                    <a:bodyPr/>
                    <a:lstStyle/>
                    <a:p>
                      <a:r>
                        <a:rPr kumimoji="1" lang="ja-JP" altLang="en-US" sz="1600" dirty="0" smtClean="0"/>
                        <a:t>基盤地図情報</a:t>
                      </a:r>
                      <a:endParaRPr kumimoji="1" lang="ja-JP" altLang="en-US" sz="1600" b="0" dirty="0">
                        <a:latin typeface="+mj-ea"/>
                        <a:ea typeface="+mj-ea"/>
                      </a:endParaRPr>
                    </a:p>
                  </a:txBody>
                  <a:tcPr/>
                </a:tc>
                <a:tc>
                  <a:txBody>
                    <a:bodyPr/>
                    <a:lstStyle/>
                    <a:p>
                      <a:r>
                        <a:rPr kumimoji="1" lang="ja-JP" altLang="en-US" sz="1600" dirty="0" smtClean="0"/>
                        <a:t>・共有</a:t>
                      </a:r>
                      <a:r>
                        <a:rPr kumimoji="1" lang="en-US" altLang="ja-JP" sz="1600" dirty="0" smtClean="0"/>
                        <a:t>DM</a:t>
                      </a:r>
                      <a:r>
                        <a:rPr kumimoji="1" lang="ja-JP" altLang="en-US" sz="1600" dirty="0" smtClean="0"/>
                        <a:t>とほぼ整合しているため、接合編集は最小限となる。</a:t>
                      </a:r>
                      <a:endParaRPr kumimoji="1" lang="en-US" altLang="ja-JP" sz="1600" dirty="0" smtClean="0"/>
                    </a:p>
                    <a:p>
                      <a:endParaRPr kumimoji="1" lang="en-US" altLang="ja-JP" sz="1600" b="0" dirty="0" smtClean="0">
                        <a:latin typeface="+mj-ea"/>
                        <a:ea typeface="+mj-ea"/>
                      </a:endParaRPr>
                    </a:p>
                  </a:txBody>
                  <a:tcPr/>
                </a:tc>
                <a:tc>
                  <a:txBody>
                    <a:bodyPr/>
                    <a:lstStyle/>
                    <a:p>
                      <a:r>
                        <a:rPr kumimoji="1" lang="ja-JP" altLang="en-US" sz="1600" dirty="0" smtClean="0"/>
                        <a:t>・基盤地図情報の項目のみでは共有</a:t>
                      </a:r>
                      <a:r>
                        <a:rPr kumimoji="1" lang="en-US" altLang="ja-JP" sz="1600" dirty="0" smtClean="0"/>
                        <a:t>DM</a:t>
                      </a:r>
                      <a:r>
                        <a:rPr kumimoji="1" lang="ja-JP" altLang="en-US" sz="1600" dirty="0" smtClean="0"/>
                        <a:t>のレイヤ項目に対して不足がある。</a:t>
                      </a:r>
                      <a:endParaRPr kumimoji="1" lang="en-US" altLang="ja-JP" sz="1600" dirty="0" smtClean="0"/>
                    </a:p>
                    <a:p>
                      <a:r>
                        <a:rPr kumimoji="1" lang="en-US" altLang="ja-JP" sz="1600" dirty="0" smtClean="0"/>
                        <a:t>※</a:t>
                      </a:r>
                      <a:r>
                        <a:rPr kumimoji="1" lang="ja-JP" altLang="en-US" sz="1600" dirty="0" smtClean="0"/>
                        <a:t>基盤地図情報の元データ（竣工図）の借用が必要。</a:t>
                      </a:r>
                      <a:endParaRPr kumimoji="1" lang="en-US" altLang="ja-JP" sz="1600" b="0" dirty="0" smtClean="0">
                        <a:latin typeface="+mj-ea"/>
                        <a:ea typeface="+mj-ea"/>
                      </a:endParaRPr>
                    </a:p>
                  </a:txBody>
                  <a:tcPr/>
                </a:tc>
                <a:extLst>
                  <a:ext uri="{0D108BD9-81ED-4DB2-BD59-A6C34878D82A}">
                    <a16:rowId xmlns:a16="http://schemas.microsoft.com/office/drawing/2014/main" xmlns="" val="1729645649"/>
                  </a:ext>
                </a:extLst>
              </a:tr>
            </a:tbl>
          </a:graphicData>
        </a:graphic>
      </p:graphicFrame>
      <p:sp>
        <p:nvSpPr>
          <p:cNvPr id="7" name="Rectangle 7"/>
          <p:cNvSpPr>
            <a:spLocks noChangeArrowheads="1"/>
          </p:cNvSpPr>
          <p:nvPr/>
        </p:nvSpPr>
        <p:spPr bwMode="auto">
          <a:xfrm>
            <a:off x="424311" y="5958961"/>
            <a:ext cx="8219177" cy="496468"/>
          </a:xfrm>
          <a:prstGeom prst="rect">
            <a:avLst/>
          </a:prstGeom>
          <a:solidFill>
            <a:schemeClr val="bg1"/>
          </a:solidFill>
          <a:ln w="9525" algn="ctr">
            <a:solidFill>
              <a:schemeClr val="bg2"/>
            </a:solidFill>
            <a:miter lim="800000"/>
            <a:headEnd/>
            <a:tailEnd/>
          </a:ln>
          <a:effectLst>
            <a:outerShdw dist="107763" dir="2700000" algn="ctr" rotWithShape="0">
              <a:srgbClr val="808080">
                <a:alpha val="50000"/>
              </a:srgbClr>
            </a:outerShdw>
          </a:effectLst>
        </p:spPr>
        <p:txBody>
          <a:bodyPr lIns="108000" tIns="0" rIns="0" bIns="0" anchor="ctr" anchorCtr="1"/>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636588" eaLnBrk="0" hangingPunct="0">
              <a:defRPr kumimoji="1">
                <a:solidFill>
                  <a:schemeClr val="tx1"/>
                </a:solidFill>
                <a:latin typeface="Arial" panose="020B0604020202020204" pitchFamily="34" charset="0"/>
                <a:ea typeface="ＭＳ Ｐゴシック" panose="020B0600070205080204" pitchFamily="50" charset="-128"/>
              </a:defRPr>
            </a:lvl2pPr>
            <a:lvl3pPr eaLnBrk="0" hangingPunct="0">
              <a:defRPr kumimoji="1">
                <a:solidFill>
                  <a:schemeClr val="tx1"/>
                </a:solidFill>
                <a:latin typeface="Arial" panose="020B0604020202020204" pitchFamily="34" charset="0"/>
                <a:ea typeface="ＭＳ Ｐゴシック" panose="020B0600070205080204" pitchFamily="50" charset="-128"/>
              </a:defRPr>
            </a:lvl3pPr>
            <a:lvl4pPr eaLnBrk="0" hangingPunct="0">
              <a:defRPr kumimoji="1">
                <a:solidFill>
                  <a:schemeClr val="tx1"/>
                </a:solidFill>
                <a:latin typeface="Arial" panose="020B0604020202020204" pitchFamily="34" charset="0"/>
                <a:ea typeface="ＭＳ Ｐゴシック" panose="020B0600070205080204" pitchFamily="50" charset="-128"/>
              </a:defRPr>
            </a:lvl4pPr>
            <a:lvl5pPr eaLnBrk="0" hangingPunct="0">
              <a:defRPr kumimoji="1">
                <a:solidFill>
                  <a:schemeClr val="tx1"/>
                </a:solidFill>
                <a:latin typeface="Arial" panose="020B0604020202020204" pitchFamily="34" charset="0"/>
                <a:ea typeface="ＭＳ Ｐゴシック" panose="020B0600070205080204" pitchFamily="50" charset="-128"/>
              </a:defRPr>
            </a:lvl5pPr>
            <a:lvl6pP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a:lnSpc>
                <a:spcPct val="115000"/>
              </a:lnSpc>
              <a:spcBef>
                <a:spcPts val="0"/>
              </a:spcBef>
            </a:pPr>
            <a:r>
              <a:rPr kumimoji="0" lang="ja-JP" altLang="en-US" sz="1800" dirty="0" smtClean="0">
                <a:latin typeface="HGPｺﾞｼｯｸE" panose="020B0900000000000000" pitchFamily="50" charset="-128"/>
                <a:ea typeface="HGPｺﾞｼｯｸE" panose="020B0900000000000000" pitchFamily="50" charset="-128"/>
              </a:rPr>
              <a:t>竣工図</a:t>
            </a:r>
            <a:r>
              <a:rPr kumimoji="0" lang="en-US" altLang="ja-JP" sz="1800" dirty="0" smtClean="0">
                <a:latin typeface="HGPｺﾞｼｯｸE" panose="020B0900000000000000" pitchFamily="50" charset="-128"/>
                <a:ea typeface="HGPｺﾞｼｯｸE" panose="020B0900000000000000" pitchFamily="50" charset="-128"/>
              </a:rPr>
              <a:t>CAD</a:t>
            </a:r>
            <a:r>
              <a:rPr kumimoji="0" lang="ja-JP" altLang="en-US" sz="1800" dirty="0" smtClean="0">
                <a:latin typeface="HGPｺﾞｼｯｸE" panose="020B0900000000000000" pitchFamily="50" charset="-128"/>
                <a:ea typeface="HGPｺﾞｼｯｸE" panose="020B0900000000000000" pitchFamily="50" charset="-128"/>
              </a:rPr>
              <a:t>による手法が作業面でもコスト面でも最適な手法と考えられる。</a:t>
            </a:r>
            <a:endParaRPr kumimoji="0" lang="ja-JP" altLang="en-US" sz="1800" dirty="0">
              <a:latin typeface="HGPｺﾞｼｯｸE" panose="020B0900000000000000" pitchFamily="50" charset="-128"/>
              <a:ea typeface="HGPｺﾞｼｯｸE" panose="020B0900000000000000" pitchFamily="50" charset="-128"/>
            </a:endParaRPr>
          </a:p>
        </p:txBody>
      </p:sp>
    </p:spTree>
    <p:extLst>
      <p:ext uri="{BB962C8B-B14F-4D97-AF65-F5344CB8AC3E}">
        <p14:creationId xmlns:p14="http://schemas.microsoft.com/office/powerpoint/2010/main" val="465646390"/>
      </p:ext>
    </p:extLst>
  </p:cSld>
  <p:clrMapOvr>
    <a:masterClrMapping/>
  </p:clrMapOvr>
  <p:timing>
    <p:tnLst>
      <p:par>
        <p:cTn id="1" dur="indefinite" restart="never" nodeType="tmRoot"/>
      </p:par>
    </p:tnLst>
  </p:timing>
</p:sld>
</file>

<file path=ppt/theme/theme1.xml><?xml version="1.0" encoding="utf-8"?>
<a:theme xmlns:a="http://schemas.openxmlformats.org/drawingml/2006/main" name="テンプレート案１">
  <a:themeElements>
    <a:clrScheme name="default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a:majorFont>
        <a:latin typeface="Arial"/>
        <a:ea typeface="ＭＳ Ｐゴシック"/>
        <a:cs typeface=""/>
      </a:majorFont>
      <a:minorFont>
        <a:latin typeface="Arial"/>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2857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1" lang="ja-JP" altLang="en-US" sz="1800" b="0" i="0" u="none" strike="noStrike" cap="none" normalizeH="0" baseline="0" smtClean="0">
            <a:ln>
              <a:noFill/>
            </a:ln>
            <a:solidFill>
              <a:schemeClr val="tx1"/>
            </a:solidFill>
            <a:effectLst/>
            <a:latin typeface="Arial" charset="0"/>
            <a:ea typeface="ＭＳ Ｐゴシック" pitchFamily="50" charset="-128"/>
          </a:defRPr>
        </a:defPPr>
      </a:lstStyle>
    </a:spDef>
    <a:lnDef>
      <a:spPr bwMode="auto">
        <a:xfrm>
          <a:off x="0" y="0"/>
          <a:ext cx="1" cy="1"/>
        </a:xfrm>
        <a:custGeom>
          <a:avLst/>
          <a:gdLst/>
          <a:ahLst/>
          <a:cxnLst/>
          <a:rect l="0" t="0" r="0" b="0"/>
          <a:pathLst/>
        </a:custGeom>
        <a:solidFill>
          <a:schemeClr val="accent1"/>
        </a:solidFill>
        <a:ln w="2857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1" lang="ja-JP" altLang="en-US" sz="1800" b="0" i="0" u="none" strike="noStrike" cap="none" normalizeH="0" baseline="0" smtClean="0">
            <a:ln>
              <a:noFill/>
            </a:ln>
            <a:solidFill>
              <a:schemeClr val="tx1"/>
            </a:solidFill>
            <a:effectLst/>
            <a:latin typeface="Arial" charset="0"/>
            <a:ea typeface="ＭＳ Ｐゴシック" pitchFamily="50" charset="-128"/>
          </a:defRPr>
        </a:defPPr>
      </a:lstStyle>
    </a:lnDef>
  </a:objectDefaults>
  <a:extraClrSchemeLst>
    <a:extraClrScheme>
      <a:clrScheme name="default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_テンプレート案１">
  <a:themeElements>
    <a:clrScheme name="default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a:majorFont>
        <a:latin typeface="Arial"/>
        <a:ea typeface="ＭＳ Ｐゴシック"/>
        <a:cs typeface=""/>
      </a:majorFont>
      <a:minorFont>
        <a:latin typeface="Arial"/>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2857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1" lang="ja-JP" altLang="en-US" sz="1800" b="0" i="0" u="none" strike="noStrike" cap="none" normalizeH="0" baseline="0" smtClean="0">
            <a:ln>
              <a:noFill/>
            </a:ln>
            <a:solidFill>
              <a:schemeClr val="tx1"/>
            </a:solidFill>
            <a:effectLst/>
            <a:latin typeface="Arial" charset="0"/>
            <a:ea typeface="ＭＳ Ｐゴシック" pitchFamily="50" charset="-128"/>
          </a:defRPr>
        </a:defPPr>
      </a:lstStyle>
    </a:spDef>
    <a:lnDef>
      <a:spPr bwMode="auto">
        <a:noFill/>
        <a:ln w="28575" algn="ctr">
          <a:solidFill>
            <a:schemeClr val="tx1"/>
          </a:solidFill>
          <a:round/>
          <a:headEnd/>
          <a:tailEnd type="arrow" w="med" len="med"/>
        </a:ln>
      </a:spPr>
      <a:bodyPr/>
      <a:lstStyle/>
    </a:lnDef>
  </a:objectDefaults>
  <a:extraClrSchemeLst>
    <a:extraClrScheme>
      <a:clrScheme name="default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テーマ">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docProps/app.xml><?xml version="1.0" encoding="utf-8"?>
<Properties xmlns="http://schemas.openxmlformats.org/officeDocument/2006/extended-properties" xmlns:vt="http://schemas.openxmlformats.org/officeDocument/2006/docPropsVTypes">
  <Template/>
  <TotalTime>15162</TotalTime>
  <Words>2661</Words>
  <Application>Microsoft Office PowerPoint</Application>
  <PresentationFormat>画面に合わせる (4:3)</PresentationFormat>
  <Paragraphs>407</Paragraphs>
  <Slides>33</Slides>
  <Notes>0</Notes>
  <HiddenSlides>0</HiddenSlides>
  <MMClips>0</MMClips>
  <ScaleCrop>false</ScaleCrop>
  <HeadingPairs>
    <vt:vector size="6" baseType="variant">
      <vt:variant>
        <vt:lpstr>使用されているフォント</vt:lpstr>
      </vt:variant>
      <vt:variant>
        <vt:i4>11</vt:i4>
      </vt:variant>
      <vt:variant>
        <vt:lpstr>テーマ</vt:lpstr>
      </vt:variant>
      <vt:variant>
        <vt:i4>2</vt:i4>
      </vt:variant>
      <vt:variant>
        <vt:lpstr>スライド タイトル</vt:lpstr>
      </vt:variant>
      <vt:variant>
        <vt:i4>33</vt:i4>
      </vt:variant>
    </vt:vector>
  </HeadingPairs>
  <TitlesOfParts>
    <vt:vector size="46" baseType="lpstr">
      <vt:lpstr>HGPｺﾞｼｯｸE</vt:lpstr>
      <vt:lpstr>HGPｺﾞｼｯｸM</vt:lpstr>
      <vt:lpstr>Meiryo UI</vt:lpstr>
      <vt:lpstr>ＭＳ Ｐゴシック</vt:lpstr>
      <vt:lpstr>ＭＳ Ｐ明朝</vt:lpstr>
      <vt:lpstr>MS UI Gothic</vt:lpstr>
      <vt:lpstr>メイリオ</vt:lpstr>
      <vt:lpstr>Arial</vt:lpstr>
      <vt:lpstr>Calibri</vt:lpstr>
      <vt:lpstr>Times New Roman</vt:lpstr>
      <vt:lpstr>Wingdings</vt:lpstr>
      <vt:lpstr>テンプレート案１</vt:lpstr>
      <vt:lpstr>1_テンプレート案１</vt:lpstr>
      <vt:lpstr>共有デジタル地図の運用にかかる活動報告について</vt:lpstr>
      <vt:lpstr>内容</vt:lpstr>
      <vt:lpstr>PowerPoint プレゼンテーション</vt:lpstr>
      <vt:lpstr>１－１．昨年度の活動概要</vt:lpstr>
      <vt:lpstr>PowerPoint プレゼンテーション</vt:lpstr>
      <vt:lpstr>１－３．共有デジタル地図の部分更新にかかる検討</vt:lpstr>
      <vt:lpstr>１－３．共有デジタル地図の部分更新にかかる検討</vt:lpstr>
      <vt:lpstr>１－３．共有デジタル地図の部分更新にかかる検討</vt:lpstr>
      <vt:lpstr>１－３．共有デジタル地図の部分更新にかかる検討</vt:lpstr>
      <vt:lpstr>PowerPoint プレゼンテーション</vt:lpstr>
      <vt:lpstr>１－４．共有デジタル地図の利用分野拡大に向けた検討</vt:lpstr>
      <vt:lpstr>１－４．共有デジタル地図の利用分野拡大に向けた検討</vt:lpstr>
      <vt:lpstr>１－４．共有デジタル地図の利用分野拡大に向けた検討</vt:lpstr>
      <vt:lpstr>１－４．共有デジタル地図の利用分野拡大に向けた検討</vt:lpstr>
      <vt:lpstr>１－５．その他支援活動</vt:lpstr>
      <vt:lpstr>１－５．その他支援活動</vt:lpstr>
      <vt:lpstr>１－５．その他支援活動</vt:lpstr>
      <vt:lpstr>１－５．その他支援活動</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共有デジタル地図の運用にかかる活動報告について（平成３０年度）</dc:title>
  <cp:lastModifiedBy>jouhou05</cp:lastModifiedBy>
  <cp:revision>1456</cp:revision>
  <cp:lastPrinted>2020-07-22T00:35:09Z</cp:lastPrinted>
  <dcterms:created xsi:type="dcterms:W3CDTF">2011-04-13T06:19:09Z</dcterms:created>
  <dcterms:modified xsi:type="dcterms:W3CDTF">2020-09-23T01:15:34Z</dcterms:modified>
</cp:coreProperties>
</file>